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5.8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1 119,'5'8,"0"1,0 0,0 0,-1 1,-1-1,1 1,-2 0,1 0,1 20,-2-21,4 23,-1 0,-2 1,-1-1,-2 1,-1 0,-7 49,-1-63,3-28,-1-33,7 16,0 1,2 0,1 0,0 0,2 0,16-45,-17 58,2 0,-1 1,1-1,1 1,0 1,15-19,-17 24,1 0,-1 0,1 0,-1 1,1 0,1 0,-1 1,0-1,1 1,0 1,0-1,13-2,-12 4,1 1,-1 0,1 0,-1 0,0 1,1 1,-1-1,0 1,1 1,-1 0,12 5,11 8,44 29,-32-18,-27-18,0 2,0-2,1 0,0-1,1 0,30 8,-44-15,-1-1,1 1,0-1,0 0,0 0,-1 0,1 0,0 0,0-1,-1 0,1 0,0 0,-1 0,1-1,-1 1,1-1,-1 0,0 0,1 0,-1 0,-1-1,1 1,0-1,0 0,-1 0,0 0,1 0,-1 0,0 0,-1-1,1 1,0-1,-1 1,2-8,1-3,0 0,-1-1,0 1,-1-1,0-26,-2 35,0 1,0-1,0 1,-1-1,0 1,0-1,0 1,-1-1,0 1,0 0,0 0,0 0,-1 0,0 0,0 1,-1-1,1 1,-7-6,9 9,-1 0,1 0,-1 0,1 0,-1 0,0 0,0 0,1 0,-1 1,0-1,0 1,0 0,0-1,0 1,0 0,0 0,1 0,-1 0,0 1,0-1,0 0,0 1,-3 1,2 0,-1 0,1 0,0 0,0 1,0 0,0-1,0 1,0 0,1 0,0 1,-3 2,-1 6,0-1,1 1,0 0,0 0,1 0,-2 17,4-12,0-1,2 1,0-1,1 0,1 1,0-1,1 0,1 0,1 0,0 0,1-1,0 0,1 0,1 0,1-1,0-1,0 1,19 18,-24-27,1-1,0 0,0 0,0-1,1 1,-1-1,1 0,0-1,0 1,0-1,0 0,0-1,0 1,0-1,8 0,-4-1,-1-1,0 1,1-2,-1 1,0-2,0 1,0-1,0 0,11-6,5-5,-1-1,-1-1,0-1,-1-1,34-37,-30 26,38-56,-29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2.0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371 179,'27'-18,"-24"17,0 0,-1-1,1 1,0-1,-1 0,1 1,-1-1,0-1,3-1,-5 3,1-1,-1 1,1 0,-1 0,0-1,1 1,-1 0,0-1,0 1,0 0,0-1,0 1,0 0,-1 0,1-1,0 1,-1 0,1 0,-1-1,1 1,-1 0,1 0,-1 0,0 0,0 0,1 0,-3-2,-4-5,0 1,0 0,-1 0,0 0,-1 1,1 0,-1 1,-17-8,8 5,0 0,0 2,-35-8,47 13,0 0,0 0,0 1,0 0,0 0,0 1,0-1,0 1,0 0,0 1,0 0,1-1,-1 2,0-1,1 1,-6 3,4-1,1 1,-1 0,1 0,0 0,1 1,-1 0,1 0,1 0,-1 0,-3 10,-3 9,2 0,1 1,1 0,2 0,-5 55,8 440,28-160,-25-347,1 0,0 0,1 0,1 0,10 26,-5-26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3.25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1,'0'1,"1"0,-1 0,1 0,-1 0,1 0,-1 0,1 0,0 0,0 0,0 0,-1 0,1 0,0-1,0 1,0 0,0-1,0 1,0-1,0 1,0-1,1 1,-1-1,0 1,0-1,0 0,0 0,1 0,0 0,41 5,-38-5,790 85,-397-34,153 22,-508-67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3.61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1,'4'0,"1"4,1 5,-2 6,-1 8,-1 5,-2 1,1 4,-1 0,0 0,-1-3,1-2,0-1,4-6,6-6,0-6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3.9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1,'0'4,"0"5,0 6,0 4,0 3,0 2,4 4,1 3,4 4,1-4</inkml:trace>
  <inkml:trace contextRef="#ctx0" brushRef="#br0" timeOffset="1">702 73,'51'11,"-3"-1,309 32,-129-13,483 37,-128-14,-289-11,-258-34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4.9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166 169,'-29'50,"10"4,-21 90,29-96,-2-1,-34 82,41-124,6-18,4-22,25-81,46-120,-50 163,-17 47,22-58,-28 79,0 0,1 0,-1 1,1-1,0 1,0 0,0 0,1 0,-1 0,1 0,0 1,9-6,-11 8,-1 1,1-1,0 1,0-1,0 1,0 0,-1 0,1 0,0 0,0 0,0 1,0-1,0 0,-1 1,1 0,0-1,0 1,-1 0,1 0,-1 0,1 0,0 0,-1 0,0 0,1 0,-1 1,0-1,1 1,-1-1,0 1,0-1,0 1,-1 0,2 3,3 4,0 1,-1 0,0 0,4 18,24 190,-24-137,21 81,-27-153,0 0,1 0,0 0,1-1,0 1,9 14,-2-9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5.3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312 1,'-4'0,"-6"0,-5 0,-4 0,-3 4,-2 1,0 0,-2 3,1 1,0 2,0 0,1-3,-1 3,1-2,4-2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5.6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59,'3'4,"1"1,-1 0,0 0,0 0,-1 1,0-1,0 1,0-1,2 12,7 53,-10-42,0-1,-2 0,-1 1,-2-1,-10 43,8-55,6-38,8-40,27-90,-28 129,1-1,1 1,1 1,15-25,-24 46,0 0,0 0,0 0,1 0,-1 0,0 0,1 1,0-1,-1 1,1-1,0 1,0 0,0-1,0 1,0 0,0 0,0 0,0 1,0-1,0 0,1 1,3-1,-4 1,0 1,0 0,0-1,0 1,0 0,0 0,0 0,0 0,0 0,0 1,-1-1,1 0,-1 1,1-1,-1 1,1 0,-1 0,0-1,0 1,1 0,-2 0,1 0,1 4,32 92,6 17,-35-104,0 0,1 0,1-1,0 0,0 0,1 0,14 13,-21-21,1 0,0 0,0-1,0 1,0-1,0 1,0-1,0 0,1 1,-1-1,0-1,1 1,-1 0,0 0,1-1,-1 1,1-1,-1 0,1 0,0 0,-1 0,1 0,-1-1,1 1,-1-1,0 1,1-1,-1 0,1 0,-1 0,0 0,0-1,0 1,0 0,0-1,0 0,0 1,0-1,0 0,-1 0,3-3,5-9,1 0,-2-1,0 0,11-32,-13 32,38-101,-34 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6.0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51 65,'9'43,"-7"-38,0 0,-1 1,0-1,0 1,0-1,-1 1,1 7,-7 44,-6 109,12-163,0 1,0-1,-1 1,1-1,-1 0,1 1,-1-1,-2 6,3-9,0 0,0 0,-1 0,1 0,0 0,0 0,0 1,0-1,0 0,0 0,-1 0,1 0,0 0,0 0,0 0,0 0,-1 0,1 0,0 1,0-1,0 0,0 0,-1 0,1 0,0 0,0 0,0 0,0 0,-1-1,1 1,0 0,0 0,0 0,0 0,-1 0,1 0,0 0,0 0,0 0,0 0,0-1,-1 1,1 0,0 0,0 0,0 0,0 0,0-1,-10-19,3-3,1 1,1-1,1 0,1 0,1-1,1 1,2-1,0 1,1 0,1 0,1 0,10-32,-12 50,0 1,-1 0,1 0,1 0,-1 0,1 1,-1-1,1 0,0 1,0 0,0 0,1 0,-1 0,1 0,0 1,5-3,-6 4,0 0,0 1,0-1,1 1,-1-1,0 1,0 1,1-1,-1 0,0 1,0-1,0 1,0 0,0 0,0 0,0 1,0-1,0 1,0-1,0 1,-1 0,5 4,7 7,-1 0,0 0,-1 2,-1-1,0 2,-1-1,-1 1,0 1,-1-1,-1 2,9 30,-15-42,-1-1,1 1,-1 0,0 0,0-1,-1 1,1 0,-1-1,-1 1,1 0,-1-1,0 0,0 1,0-1,-1 0,0 0,0 0,0-1,-1 1,1-1,-1 1,0-1,-1 0,1-1,-5 4,-6 3,1-1,-1-1,-1 0,1-1,-1 0,0-2,-18 5,-8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6.3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63 0,'-47'0,"32"0,34 0,26 0,491 11,-414-2,-1 5,166 42,-282-55,-1 0,0 1,0 0,0 0,0 0,0 0,0 1,4 3,-7-6,-1 1,1-1,-1 1,1-1,-1 1,1-1,-1 1,0-1,1 1,-1-1,0 1,0 0,1-1,-1 1,0-1,0 1,0 0,0-1,0 1,0 0,0-1,0 1,0-1,0 2,-1-1,1 0,-1 0,0 0,0 0,0 0,0 0,0 0,0-1,0 1,0 0,0 0,0-1,0 1,0-1,0 1,-1-1,-1 1,-14 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6.7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61 27,'-60'0,"162"-19,18 11,137 9,-195 4,0 1,-1 4,0 2,64 22,-112-29,0 0,0 1,-1 0,0 0,0 2,14 11,-11-7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7.3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124 30,'0'-2,"0"1,0 0,0-1,0 1,0-1,0 1,0 0,0-1,-1 1,1 0,0-1,-1 1,1 0,-1 0,1-1,-1 1,0 0,0 0,0 0,-1-1,2 1,-1 1,0 0,0 0,0 0,0 0,1 0,-1 0,0 0,0 0,0 0,1 0,-1 0,0 1,0-1,0 0,1 0,-1 1,0-1,0 1,1-1,-1 1,0-1,0 2,-5 2,1 1,0 1,0-1,0 1,-7 12,3-1,0 0,2 1,0 0,1 0,0 1,2 0,0 0,2 0,0 0,1 1,1 20,0-38,0 0,0 1,0-1,1 0,-1 0,0 1,1-1,0 0,-1 0,1 0,0 0,0 0,0 0,1 0,-1 0,0-1,1 1,-1 0,1-1,-1 1,3 1,-1-2,-1-1,0 1,0 0,0-1,1 0,-1 1,0-1,1 0,-1 0,0 0,1 0,-1-1,0 1,0-1,1 1,3-3,4-1,1-2,0 1,-1-1,0-1,-1 0,13-12,-20 17,0 0,0 1,-1-1,1 0,0 0,1 1,-1-1,0 1,0 0,1 0,-1-1,1 2,-1-1,1 0,-1 0,1 1,-1-1,1 1,4 0,-3 1,0 1,-1 0,1 0,0 0,-1 1,1-1,-1 1,0 0,0-1,0 1,4 6,-5-6,0-1,1 1,-1-1,1 0,0 0,-1 0,1 0,0 0,0 0,0-1,0 0,1 1,-1-1,0 0,0-1,1 1,-1 0,1-1,-1 0,7 0,-7-1,0 0,0 0,0-1,0 1,0 0,0-1,0 0,0 0,-1 0,1 0,-1 0,0-1,0 1,1-1,-1 1,-1-1,1 0,0 0,-1 1,1-1,-1 0,1-6,0 4,0-1,-1 0,0 1,0-1,-1 0,0 0,0 0,0 0,0 0,-1 1,0-1,-1 0,-1-7,2 10,0 1,0-1,-1 0,1 0,-1 1,1-1,-1 1,0-1,0 1,0 0,0 0,0-1,-1 1,1 1,0-1,-1 0,0 1,1-1,-1 1,0 0,0 0,0 0,0 0,0 0,1 1,-7-1,-6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2.4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544 153,'5'-30,"-4"28,0 0,0 0,-1 0,1 0,0 0,-1 0,0 0,1 0,-1 0,0 0,0 0,0 0,0 0,0 0,-1 0,1 0,-1 0,1 0,-1 1,0-1,0 0,1 0,-1 0,0 1,-1-1,1 0,0 1,0-1,-1 1,1-1,-1 1,-3-2,-11-5,-1 0,0 2,0 0,-1 1,0 1,0 1,-35-3,5 0,17 2,-1 1,0 2,0 0,0 3,1 0,-54 12,49-4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7.7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1,'3'-1,"1"1,0 0,-1 1,1-1,-1 0,1 1,0 0,-1 0,0 0,1 0,-1 1,0-1,1 1,-1 0,0 0,0 0,-1 0,1 1,0-1,-1 1,1 0,-1-1,2 5,1 2,-1 1,0 0,0 0,-1 1,-1-1,2 14,11 38,-15-62,0 1,0-1,1 1,-1-1,0 0,0 1,0-1,0 0,0 1,0-1,1 0,-1 1,0-1,0 0,1 0,-1 1,0-1,0 0,1 1,-1-1,0 0,1 0,-1 0,0 0,1 1,-1-1,0 0,1 0,-1 0,1 0,-1 0,0 0,1 0,0 0,10-11,10-30,-16 29,-4 9,0 0,1 0,-1 1,1-1,0 1,0-1,0 1,0-1,0 1,0 0,1 0,-1 0,1 1,-1-1,1 0,0 1,0 0,-1 0,1 0,0 0,0 0,0 0,0 1,0-1,0 1,1 0,-1 0,0 0,0 0,0 1,0-1,0 1,0 0,0 0,0 0,0 0,3 3,9 4,0 1,-2 1,1 0,-1 1,16 18,-10-10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8.0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80 30,'0'-1,"0"0,0 0,0-1,0 1,0 0,0 0,-1 0,1 0,0-1,-1 1,1 0,-1 0,1 0,-1 0,0 0,1 0,-1 0,0 0,0 1,0-1,0 0,0 0,0 1,0-1,0 0,0 1,0-1,0 1,0-1,0 1,0 0,0-1,0 1,-1 0,1 0,0 0,0 0,0 0,-1 0,1 0,0 0,0 1,0-1,-2 1,1-1,0 1,0-1,-1 1,1 0,0 0,0 0,0 0,0 0,0 0,0 1,0-1,1 0,-1 1,0 0,1-1,-1 1,1 0,0 0,0 0,0 0,-1 0,2 0,-3 4,3 1,0-1,0 0,0 1,1-1,0 0,0 1,1-1,-1 0,1 0,1 0,-1 0,5 6,44 70,-37-62,-7-10,-4-7,-1 0,1-1,-1 1,0 0,0 0,0 0,-1 1,1-1,-1 0,0 0,0 1,0-1,0 1,0-1,-1 1,0 0,1-1,-1 1,-1-1,1 1,0 0,-1-1,-1 4,-6 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8.40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81 132,'1'-7,"0"0,1 0,0 0,0 1,0-1,1 0,0 1,0-1,0 1,1 0,5-7,-6 10,-1-1,0 1,1 0,0 0,0 0,0 0,0 0,0 1,0 0,1-1,-1 1,1 0,-1 0,1 1,0-1,0 1,0 0,0 0,0 0,5 0,-7 2,0-1,-1 1,1 0,0-1,0 1,-1 0,1 0,-1 0,1 0,-1 1,1-1,-1 0,0 1,1-1,-1 1,0-1,0 1,0 0,0-1,0 1,-1 0,1 0,0-1,-1 1,0 0,1 0,-1 2,6 59,-6-54,-3 419,3-401</inkml:trace>
  <inkml:trace contextRef="#ctx0" brushRef="#br0" timeOffset="1">371 398,'0'-1,"0"-1,0 0,0 0,0 0,0 1,-1-1,1 0,-1 0,1 1,-1-1,0 0,0 1,1-1,-1 1,0-1,-1 1,1-1,0 1,0 0,-1-1,-1 0,0 0,0 1,0-1,0 1,0 0,-1 0,1 0,0 0,-1 1,1-1,-7 1,-7 1,-1 0,1 2,-28 6,32-6,-16 3,14-3,-1 0,0 0,1 2,0 0,0 1,0 0,1 1,-21 14,19-7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8.86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0 378,'1'1,"-1"0,1-1,0 1,-1 0,1 0,0-1,0 1,0 0,-1-1,1 1,0-1,0 1,0-1,0 1,0-1,0 0,0 0,0 1,0-1,0 0,0 0,0 0,0 0,0 0,0 0,0 0,2-1,-2 0,1 0,-1 0,0 0,0 0,0-1,0 1,0 0,0-1,0 1,0-1,-1 1,1-1,-1 1,1-1,0-1,7-61,-7 24,-2 16,2 1,0-1,2 0,0 0,8-26,-9 45,0 0,0 0,0 0,0 0,1 0,0 1,0-1,0 1,0-1,1 1,0 0,0 1,0-1,0 1,0 0,1 0,0 0,-1 0,1 1,0 0,0 0,1 0,-1 1,0-1,0 1,1 0,-1 1,8-1,-1 2,0 1,-1 0,1 0,-1 1,1 0,-1 1,0 0,-1 1,1 0,-1 1,0 0,0 1,15 12,-25-18,1-1,-1 1,1-1,-1 0,1 1,-1 0,1-1,-1 1,0-1,1 1,-1-1,0 1,1 0,-1-1,0 1,0 0,1-1,-1 1,0 0,0-1,0 1,0 0,0 0,0-1,0 1,0 0,0-1,-1 1,1 0,0-1,0 1,-1 0,1-1,0 1,-1 0,1-1,0 1,-1-1,1 1,-1-1,1 1,-1-1,1 1,-1-1,1 0,-1 1,0-1,1 0,-1 1,0-1,1 0,-1 0,0 1,0-1,-46 15,38-13,2 0,1-1,-1 1,0 0,1 1,0-1,0 1,0 1,0-1,0 1,1 0,-1 0,1 1,0 0,0-1,1 2,0-1,0 0,0 1,0 0,1 0,0 0,0 0,1 1,-1-1,2 1,-1-1,1 1,-1 0,2 0,-1-1,1 12,0 0,-1-8,0 0,1 0,0 0,0 0,1-1,1 1,-1 0,2 0,-1-1,8 16,-10-24,0 0,1 0,-1 0,1-1,-1 1,1 0,0-1,-1 1,1-1,-1 1,1 0,0-1,0 1,-1-1,1 0,0 1,0-1,0 0,-1 1,1-1,0 0,0 0,0 0,0 0,0 0,-1 0,1 0,2 0,-1-1,-1 0,1 1,0-1,0-1,-1 1,1 0,-1 0,1-1,-1 1,1-1,-1 1,1-3,27-49,-28 52,13-40,-10 30,-1 0,2 0,8-17,-13 28,1-1,-1 0,0 1,1-1,-1 1,1-1,-1 0,1 1,-1 0,1-1,0 1,-1-1,1 1,-1-1,1 1,0 0,-1 0,1-1,0 1,-1 0,1 0,0 0,0 0,-1 0,1 0,0 0,0 0,-1 0,1 0,0 0,-1 0,1 0,0 1,-1-1,1 0,0 0,-1 1,1-1,1 1,19 22,-11-5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9.2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11,'0'-4,"4"-1,2 4,3 2,1 5,2 6,-1 5,-1 4,-4 2,-2 1,-2 1,-1 0,-1-4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9.57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1 140,'0'-2,"0"-1,0 1,0-1,1 1,-1 0,1-1,-1 1,1 0,0 0,0-1,0 1,0 0,0 0,1 0,-1 0,1 0,-1 0,4-2,-4 3,0 1,0-1,0 1,0 0,0-1,0 1,0 0,0 0,0 0,0 0,1 0,-1 0,0 0,0 0,0 0,0 1,0-1,0 0,0 1,0-1,0 1,0-1,0 1,0-1,0 1,0 0,-1-1,1 1,0 0,0 0,-1 0,1 0,0-1,-1 1,1 0,-1 0,1 0,-1 0,0 0,1 0,-1 2,7 15,0 0,-2 1,0-1,-1 1,2 32,3 8,13 86,15 68,-37-212,0 1,0-1,0 0,0 0,0 0,1 0,-1 0,1 0,-1 0,0 0,1 0,0 0,-1 0,1 0,0 0,-1-1,1 1,0 0,0 0,-1-1,3 2,-3-2,1-1,0 1,-1 0,1-1,0 1,-1-1,1 1,-1-1,1 1,-1-1,1 1,-1-1,1 1,-1-1,1 0,-1 1,0-1,1 0,-1 1,0-1,1-1,12-48,-12 33,-1 9,1 1,-1-1,2 0,-1 1,1-1,5-11,-7 17,1 0,0 1,1-1,-1 1,0 0,0-1,1 1,-1 0,1 0,-1 0,1 0,-1 0,1 0,0 0,-1 0,1 1,0-1,0 1,-1-1,1 1,0-1,0 1,0 0,0 0,0 0,-1 0,1 1,0-1,0 0,0 1,-1-1,1 1,2 1,3 1,0 0,-1 0,0 0,0 1,11 9,27 14,-42-26,0 0,0 0,0-1,1 1,-1-1,0 1,0-1,0 0,1 0,-1 0,0 0,0 0,1-1,-1 1,0-1,0 0,0 1,0-1,3-2,10-6</inkml:trace>
  <inkml:trace contextRef="#ctx0" brushRef="#br0" timeOffset="1">509 68,'0'-16,"-1"12,0 0,1 1,0-1,0 0,0 0,0 0,1 0,0 0,-1 1,1-1,3-5,-4 9,0 0,1-1,-1 1,1 0,-1 0,0 0,1 0,-1 0,0 1,1-1,-1 0,1 0,-1 0,0 0,1 0,-1 0,0 1,1-1,-1 0,0 0,0 0,1 1,-1-1,0 0,1 0,-1 1,0-1,0 0,0 1,1-1,-1 0,0 1,0-1,0 0,0 1,0-1,0 0,0 1,0-1,1 1,-1-1,8 20,-8-19,15 53,-3 0,10 102,-2-15,26 71,-34-175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9.8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455 48,'0'-5,"-4"0,-2-5,-3 1,-5 1,-4 2,-7 2,-3 5,-6 4,-1 0,-2 3,1 1,-2 3,1-1,-1 2,2-1,3 1,7-1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0.2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 1,'1'0,"0"-1,-1 1,1 0,-1 0,1 0,0 0,-1 1,1-1,-1 0,1 0,-1 0,1 0,0 1,-1-1,1 0,-1 0,1 1,-1-1,1 0,-1 1,0-1,1 1,-1-1,1 1,-1-1,0 1,1-1,-1 1,0-1,0 1,1-1,-1 1,0-1,0 1,0 0,0-1,1 1,-1-1,0 1,0 0,0-1,-1 1,1-1,0 1,0 0,0 0,-15 39,0 1,17-31,-1 0,2 0,-1-1,1 1,0-1,1 0,0 0,1 0,0-1,0 1,13 14,-13-16,1 0,-1 0,0 0,0 1,-1 0,0 0,-1 0,0 0,0 1,0-1,-1 1,-1 0,1-1,-1 15,-1-20,-1-1,1 1,-1-1,0 1,1-1,-1 0,0 1,-1-1,1 0,0 0,-1 0,1 0,-1 0,1 0,-1 0,0-1,0 1,0 0,0-1,0 0,0 1,-1-1,1 0,0 0,0 0,-1-1,1 1,-1 0,1-1,-4 1,-16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0.6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43 10,'0'0,"0"0,0 0,0-1,0 1,0 0,0 0,1 0,-1 0,-1 0,1-1,0 1,0 0,0 0,0 0,0 0,0 0,0 0,0-1,0 1,0 0,0 0,0 0,0 0,0 0,0 0,0-1,-1 1,1 0,0 0,0 0,0 0,0 0,0 0,0 0,-1 0,1 0,0 0,0 0,0 0,0 0,0 0,-1 0,1 0,0 0,0 0,0 0,0 0,0 0,0 0,-1 0,1 0,0 0,0 0,0 0,0 0,-1 0,-9 8,-8 14,16-17,0-1,1 1,0 0,0-1,0 1,0 0,1 0,0 0,0 0,0-1,0 1,1 0,0 0,0-1,3 9,-3-11,-1 0,1 0,1 0,-1 0,0 0,0-1,1 1,-1 0,1-1,-1 1,1 0,-1-1,1 0,0 0,0 1,0-1,0 0,0 0,0-1,0 1,0 0,0-1,1 1,-1-1,0 0,0 1,0-1,1 0,-1 0,0-1,0 1,0 0,1-1,-1 0,0 1,2-2,-1 1,-1 0,1-1,-1 1,0-1,1 1,-1-1,0 0,0 0,0 0,0 0,0-1,-1 1,1 0,-1-1,1 1,-1-1,0 1,0-1,0 0,0 1,0-1,-1 0,1 0,-1-4,1 2,-1 0,0-1,0 1,0-1,-1 1,1-1,-2 1,1 0,0 0,-1-1,-4-8,-5-2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1.0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1,'6'2,"0"1,0-1,0 1,-1 0,1 1,-1-1,0 1,0 0,-1 1,9 8,-9-8,6 5,-1 1,0 0,7 15,-10-16,1 0,0 0,1-1,11 11,-19-20,1 0,-1 0,1 0,-1 0,1 0,-1 0,1 0,-1 0,1-1,-1 1,1 0,-1 0,1 0,-1-1,1 1,-1 0,0-1,1 1,-1-1,0 1,1 0,-1-1,0 1,1-1,-1 1,0-1,0 1,1-1,-1 1,0-1,0 1,0-1,0 1,0-1,0 1,0-1,0 0,8-26,-8 26,5-22,-4 13,1 0,0 1,1 0,0-1,6-12,-8 20,0 1,0-1,0 0,0 1,1-1,-1 1,0-1,1 1,-1 0,1 0,-1 0,1 0,0 0,-1 0,1 0,0 0,0 0,0 1,0-1,-1 1,1 0,0-1,0 1,0 0,0 0,0 0,0 0,0 0,0 1,0-1,0 1,0-1,2 2,11 5,0 1,0 0,-1 1,0 0,0 2,-1-1,14 16,-25-24,33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5.2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1 524,'12'14,"-1"0,-1 2,13 21,7 12,15 23,-34-52,1 0,1-1,0 0,1-1,2-1,-1 0,23 18,-36-33,0-1,0 1,0-1,0 0,0 0,0 0,0 0,0 0,0 0,0 0,0 0,1-1,-1 1,0-1,1 0,-1 0,0 0,1 0,-1 0,0 0,3-1,-3 0,0-1,0 1,0 0,-1-1,1 1,-1-1,1 1,-1-1,1 0,-1 0,0 0,0 1,0-1,0 0,0 0,-1-1,2-3,1-11,0 0,-1-1,-1 1,-1-24,0 30,-2-51,1-50,1 110,0 1,-1-1,1 0,1 1,-1-1,0 1,0-1,1 1,-1-1,1 0,-1 1,1-1,0 1,-1 0,1-1,0 1,0 0,0-1,0 1,0 0,0 0,1 0,-1 0,0 0,0 0,2-1,-1 2,1 0,-1 0,0 0,0 0,1 0,-1 0,0 1,0-1,0 1,0-1,1 1,-1 0,0 0,0 0,-1 0,4 2,7 5,0 2,0-1,0 2,11 13,124 170,-26-29,-119-163,-1 0,1 0,-1-1,1 1,-1 0,1-1,0 1,0-1,0 0,0 1,0-1,0 0,0 0,0 0,0 0,0-1,4 1,-5-1,-1 0,1 0,0 0,-1 0,1 0,-1-1,1 1,-1 0,1-1,-1 1,0 0,1-1,-1 1,1 0,-1-1,1 1,-1-1,0 1,1-1,-1 1,0-1,0 1,1-1,-1 1,0-1,2-27,-16-56,-4 0,-38-111,0 0,52 178,-8-25,2 1,2-1,2-1,-1-78,7 116,0 1,1 0,-1 0,1 0,0-1,0 1,0 0,1 0,-1 0,1 1,0-1,0 0,1 0,-1 1,1 0,-1-1,1 1,6-5,-5 6,-1 1,1-1,-1 1,1-1,-1 1,1 0,0 0,0 1,0-1,-1 1,1 0,0 0,0 0,0 1,0-1,-1 1,1 0,0 0,-1 0,8 3,22 13,-2 1,1 1,-2 2,50 44,-57-46,87 85,-81-73,1-2,62 47,-92-76,1 1,0 0,-1-1,1 1,0 0,-1-1,1 1,0-1,0 1,-1-1,1 0,0 1,0-1,0 0,0 1,0-1,0 0,-1 0,1 0,0 0,0 0,0 0,0 0,0 0,0 0,0 0,0-1,0 1,-1 0,1-1,0 1,0 0,0-1,0 1,-1-1,1 1,0-1,-1 0,1 1,0-1,-1 0,1 1,-1-1,1 0,-1 0,1 0,-1 1,0-1,1 0,-1 0,0 0,0 0,1-1,0-7,0 0,0 0,-1 0,-1-13,0 12,0-25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1.7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0 349,'8'-1,"-1"1,1 0,-1 0,1 1,-1 0,0 1,1-1,-1 1,0 1,0 0,0-1,0 2,-1-1,1 1,-1 0,0 1,0-1,0 1,-1 0,0 1,0-1,0 1,0 0,-1 0,0 1,-1-1,1 1,4 14,2 10,11 59,2 10,-22-97,-1-1,1 1,0-1,0 1,0-1,1 0,-1 1,1-1,-1 0,1 0,-1 0,1 0,0 0,3 2,-4-3,0-1,0 1,1-1,-1 0,0 1,1-1,-1 0,0 0,0 0,1 1,-1-2,0 1,1 0,-1 0,0 0,1 0,-1-1,0 1,0-1,3 0,5-5,0 0,0-1,-1 0,0-1,14-15,-16 16,0 1,0-1,1 1,0 0,8-5,-6 8,0 1,0 0,0 0,0 1,1 0,-1 0,0 1,13 2,-10-1,0-1,0 0,-1-1,16-3,-24 3,1 0,-1 0,0 0,1-1,-1 1,0-1,0 0,0 0,0 0,0 0,-1 0,1-1,-1 1,0-1,1 0,-1 0,0 0,2-4,4-13,-1 0,-1 0,-1-1,-1 0,-1 0,0 0,-1-29,3-20,5-91,-6 54,2 80,-1 19,2 19,5 33,-3 0,-1 1,2 79,-4-54,27 254,-33-321,0 1,0-1,1 0,0 1,-1-1,1 0,0 0,1 0,-1 0,0 0,1 0,0 0,2 4,-3-7,-1 0,1 1,-1-1,1 0,0 1,-1-1,1 0,-1 0,1 1,0-1,-1 0,1 0,0 0,-1 0,1 0,0 0,-1 0,1 0,-1 0,1 0,0 0,-1 0,1-1,0 1,0 0,22-21,-11 5,0 2,2-1,0 2,0-1,32-20,-36 28,1 0,0 0,1 1,0 0,-1 1,2 1,-1 0,0 0,0 2,19-2,-27 3,8 0,0-1,-1 0,19-4,-29 5,0 0,0 0,-1 0,1-1,0 1,0 0,0 0,0-1,0 1,0 0,0-1,-1 1,1-1,0 1,0-1,0 0,-1 1,1-1,0 0,-1 1,1-1,-1 0,1 0,-1 1,1-1,-1 0,1 0,-1 0,0 0,0 0,1 0,-1 0,0 0,0 1,0-1,0 0,0 0,0 0,0 0,0 0,0 0,-1 0,1 0,0 0,-1 0,1 0,0 1,-1-1,1 0,-1 0,0 0,1 1,-1-1,1 0,-1 1,0-1,0 0,-1 0,0-1,0 0,0 0,0 0,0 1,0-1,-1 1,1 0,-1-1,1 1,-1 0,1 0,-1 1,1-1,-1 0,0 1,1 0,-1-1,0 1,1 0,-1 1,0-1,0 0,1 1,-1-1,0 1,1 0,-1 0,1 0,-1 0,1 0,0 1,-1-1,1 1,0 0,0-1,0 1,-2 3,-3 1,2 0,-1 0,1 0,0 1,0-1,1 1,-1 1,2-1,-1 0,1 1,-3 11,4-7,1-1,1 1,-1-1,2 1,0-1,3 14,-3-17,0-1,1 0,0-1,0 1,1 0,0-1,0 1,1-1,-1 0,1 0,6 6,-9-11,0 0,0-1,0 1,1 0,-1 0,0-1,1 1,-1-1,1 0,-1 1,1-1,-1 0,0 0,1 1,-1-1,1-1,-1 1,1 0,-1 0,1 0,-1-1,1 1,-1-1,0 1,1-1,-1 1,0-1,0 0,1 0,-1 0,0 0,0 0,0 0,1-1,44-48,-31 32,-13 15,0 1,0-1,0 1,1 0,-1 0,1 0,0 0,0 0,-1 1,1-1,0 1,0 0,1 0,-1 0,0 0,0 0,0 1,6-1,-4 2,-1 0,1 0,-1 1,0 0,0 0,0 0,0 0,0 0,0 1,-1 0,1 0,-1 0,4 4,21 13,-17-16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2.1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442 37,'9'-32,"-1"27,-1 21,17 120,-9-41,50 164,-53-230,-1-7</inkml:trace>
  <inkml:trace contextRef="#ctx0" brushRef="#br0" timeOffset="1">708 328,'0'-4,"-4"-2,-6 1,-5 1,-8 1,-8 1,-8 1,-9 0,-9 1,-6 0,-10 1,-9-1,-7 0,-4 4,13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3.13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295 10,'-21'-5,"19"4,0 1,0-1,-1 0,1 1,0-1,0 1,-1 0,1 0,0 0,-1 0,-3 1,-7 2,-1 0,1 2,0 0,0 0,1 1,-1 0,1 2,1-1,-1 1,1 1,1 0,0 0,-11 13,14-13,0 0,0 0,1 0,0 1,1 0,0 0,1 0,0 1,1 0,0-1,0 1,1 0,1 0,0 1,0-1,2 20,-1-28,0 0,1 0,-1 0,1 0,0 0,0 0,0 0,0 0,0 0,0 0,1-1,0 1,-1 0,1-1,0 1,0-1,1 0,-1 0,0 0,5 3,-3-3,0 0,0-1,0 0,0 0,0 0,1 0,-1-1,0 1,0-1,0 0,1-1,-1 1,6-2,5-2,0 0,0-1,-1-1,0 0,0-1,0-1,13-10,39-33,75-80,-125 109,-16 22,-1 0,1-1,-1 1,1 0,-1 0,1 0,-1 0,1-1,-1 1,1 0,-1 0,1 0,-1 0,0 0,1 0,-1 0,1 0,-1 1,1-1,-1 0,1 0,-1 0,1 1,-1-1,1 0,-1 1,-51 25,38-17,1 1,0 1,0 0,1 0,1 1,-12 16,19-23,0 0,0 1,1-1,-1 1,1 0,0 0,1 1,0-1,0 0,0 1,0-1,1 1,0 0,1-1,0 1,0 0,1 12,-1-17,1-1,-1 1,0-1,1 1,-1-1,1 1,0-1,-1 0,1 1,0-1,0 0,0 1,0-1,0 0,0 0,0 0,0 0,0 0,0 0,1 0,-1 0,0 0,1-1,-1 1,4 0,-3-1,1 1,0-2,0 1,-1 0,1-1,0 1,-1-1,1 0,0 0,-1 0,1 0,-1 0,4-3,5-3,-1 0,1-2,-1 1,-1-1,10-12,-5 4,-7 6,1 1,0 0,1 1,0 0,13-10,-20 18,-1 0,1 0,-1 0,1 0,-1 1,1-1,0 0,0 1,-1-1,1 1,0 0,0-1,-1 1,1 0,0 0,0 0,0 0,-1 1,1-1,0 0,0 1,0-1,-1 1,1 0,0 0,-1-1,1 1,-1 0,1 0,-1 0,0 1,1-1,-1 0,0 0,0 1,1-1,-1 1,0-1,-1 1,1-1,0 1,0 0,-1 0,1 2,30 64,-21-51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3.5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2 141,'-1'-1,"1"-1,0 1,0 0,0-1,0 1,0-1,0 1,0 0,0-1,0 1,1 0,-1-1,1 1,-1 0,1-1,-1 1,1 0,0 0,0-1,0 1,-1 0,1 0,0 0,0 0,1 0,-1 1,0-1,0 0,0 0,0 1,1-1,1 0,-1 1,1 0,0 0,-1 1,1-1,-1 1,1-1,-1 1,0 0,1 0,-1 0,0 0,1 1,-1-1,0 1,0-1,0 1,2 2,-3-2,1-1,-1 1,1 0,0-1,0 1,0-1,0 0,0 1,0-1,0 0,0 0,1-1,-1 1,0 0,1-1,-1 1,0-1,1 0,-1 0,0 0,1 0,-1 0,1 0,-1-1,0 1,1-1,-1 1,0-1,0 0,4-2,2-3,-1-1,0 1,0-1,0-1,-1 1,8-13,-10 14,0-1,0 1,0 0,1 1,0-1,0 1,1 0,0 0,-1 1,2 0,-1 0,9-5,-9 8,-1 1,0-1,0 1,1 0,-1 1,0-1,1 1,-1 0,7 2,19 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3.8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241 43,'0'-9,"0"8,1 0,-1 0,0 0,0 0,0 0,0 0,0-1,0 1,0 0,0 0,0 0,-1 0,1 0,0 0,-1 0,1 0,0 0,-1 0,0 0,1 0,-1 0,0 0,1 0,-1 0,0 1,0-1,0 0,1 0,-1 1,0-1,0 1,0-1,0 1,0-1,0 1,-1 0,1-1,0 1,0 0,0 0,0 0,-2 0,-3-1,1 1,-1 0,0 1,1-1,-1 1,1 0,-1 0,1 1,-1 0,1 0,0 0,0 1,0-1,0 1,0 0,1 1,-1-1,1 1,-5 5,0 1,-1 0,2 0,0 1,0 0,1 1,-11 23,12-21,-22 59,27-70,0 0,0 0,0 1,1-1,-1 0,1 0,0 0,0 1,0-1,1 0,-1 0,1 1,-1-1,1 0,0 0,0 0,0 0,1 0,2 4,-3-6,1 1,0-1,0 0,-1 0,1 0,0 0,0 0,0 0,0-1,0 1,0-1,0 1,0-1,0 0,1 0,-1 0,0 0,0 0,0 0,0 0,0-1,0 1,0-1,0 0,0 0,0 1,0-1,0 0,0-1,-1 1,4-3,8-5,0 0,-1-1,11-13,-17 18,5-6,-1 1,0 0,1 0,0 1,0 1,19-11,-27 18,0 0,-1-1,1 2,0-1,0 0,-1 0,1 1,0 0,0-1,0 1,0 0,0 0,0 1,-1-1,1 1,0-1,0 1,0 0,-1 0,1 0,0 0,-1 1,1-1,-1 1,1-1,-1 1,0 0,0 0,0 0,0 0,0 1,3 3,23 38,-15-22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4.2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2 553,'1'8,"0"-1,0 1,1 0,0-1,1 1,0-1,0 1,7 11,6 16,-26-68,1 0,1-1,2 1,-2-55,5-149,4 171,-1 55,4-60,-3 67,-1 0,1 1,0-1,0 1,0-1,0 1,1 0,-1-1,1 1,0 0,0 0,0 0,0 0,1 0,-1 1,4-3,-6 4,1 1,0-1,0 1,-1-1,1 1,0 0,0-1,0 1,-1 0,1 0,0-1,0 1,0 0,0 0,0 0,0 0,0 0,-1 0,1 0,0 1,0-1,0 0,0 0,-1 1,1-1,0 1,0-1,1 1,16 25,-13-15,-2-1,1 1,2 18,1 46,-4 0,-7 78,1-19,3-109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4.57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76 636,'3'3,"1"1,-1 0,0 0,-1 1,1-1,-1 0,0 1,0 0,0-1,1 7,-3-5,-3-7,-14-33,-2-16,3 0,2-1,-9-57,18 74,1-1,2 1,1-1,2 0,8-59,-6 83,0 0,1 0,0 1,0 0,1 0,0 0,1 0,8-9,-12 16,0 0,1 1,-1-1,1 1,-1-1,1 1,0 0,0 0,0 0,1 1,-1-1,7-2,-8 4,0 0,1 0,-1 0,1 0,-1 0,0 0,1 0,-1 1,1-1,-1 1,0 0,0 0,1 0,-1 0,0 0,0 0,0 1,0-1,0 1,0-1,2 3,1 2,0 0,-1 1,1 0,-1-1,0 1,-1 1,0-1,0 0,-1 1,1 0,-2-1,1 1,-1 0,0 0,-1 0,0 0,0 0,-1 0,0 0,0-1,0 1,-4 9,-1 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5.1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0 291,'5'0,"40"0,0-1,65-11,-97 9,0 0,0 0,0-1,-1-1,0 0,0-1,0 0,-1-1,1 0,-2-1,1 0,-1 0,9-11,-15 14,0-1,0 1,0-1,-1 0,0 0,-1 0,1-1,-1 1,0-1,-1 1,0-1,0 1,0-1,-1 0,0 0,0 1,-2-11,2 14,-1 0,1 0,-1 1,0-1,0 0,0 0,0 0,0 1,-1-1,1 1,-1-1,0 1,0-1,0 1,0 0,0 0,0 0,-1 0,1 1,-1-1,1 0,-1 1,0 0,1 0,-1 0,0 0,0 0,0 0,0 1,0-1,1 1,-1 0,0 0,0 0,0 0,0 0,0 1,0 0,0-1,-4 3,-1-1,0 2,0-1,1 1,-1 0,1 1,0-1,0 2,0-1,1 1,0 0,0 0,0 0,1 1,0 0,0 0,1 1,0-1,0 1,-3 11,2-8,1 1,0 0,1 1,0-1,1 1,0-1,1 1,1-1,0 1,1 0,0-1,4 20,-3-26,-1-1,1 0,0-1,0 1,1 0,-1 0,1-1,0 0,0 1,1-1,-1 0,1-1,0 1,0-1,0 1,0-1,9 4,-6-4,0 0,1-1,-1 0,1 0,-1-1,1 0,0 0,0-1,0 0,14-1,0-3,-1-1,0 0,0-1,0-2,-1 0,0-1,30-18,-33 17,4-3,35-27,-52 37,-1 0,0 0,1 0,-1 0,0 0,-1-1,1 1,-1-1,1 0,-1 0,0 0,0 0,-1 0,1 0,-1-1,0 1,0-5,-1 8,0 0,1 0,-2 0,1 0,0-1,0 1,0 0,0 0,-1 0,1 0,-1 0,1 0,-1 0,1 0,-1 0,1 0,-1 0,0 0,0 0,1 0,-1 1,0-1,0 0,0 0,0 1,-1-1,0 0,-1 0,1 1,-1-1,1 1,-1-1,1 1,0 0,-1 0,1 0,-1 1,-4 0,2 0,-1 1,0-1,0 1,1 1,-1-1,1 1,0 0,0 0,-8 6,6-1,1 0,1 1,-1-1,2 1,-1 0,1 1,0-1,1 1,-3 12,5-18,0 0,1-1,0 1,-1 0,1 0,1-1,-1 1,0 0,1 0,0-1,0 1,2 5,-2-7,0 0,1 0,-1 0,1 0,-1-1,1 1,0 0,-1-1,1 1,0-1,0 1,0-1,0 0,1 0,-1 0,0 0,0 0,1-1,-1 1,0-1,4 1,1-1,0 0,1 0,-1-1,0 0,0-1,0 1,0-1,0-1,0 1,9-6,40-11,-53 19,1-1,-1 1,0 0,0 0,1 0,-1 1,0-1,0 1,1-1,-1 1,0 0,0 0,0 0,0 1,4 2,-5-3,-1 0,1 0,0-1,0 1,0 0,0-1,-1 1,1-1,0 1,0-1,0 0,0 0,0 0,0 0,0 0,0-1,0 1,0 0,0-1,0 0,0 1,-1-1,1 0,0 0,0 0,-1 0,1 0,-1 0,1-1,-1 1,1 0,-1-1,0 1,1-1,0-2,7-8,-1-2,0 1,11-26,-3 6,-4 12,1-1,1 2,1 0,1 1,24-24,-29 33,0 1,1 1,-1 0,2 1,-1 0,1 1,0 0,0 1,1 0,25-4,-13 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5.5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 0,'-4'0,"-6"0,3 4,7 6,4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6.64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413 1,'-5'1,"-1"1,1 0,0 1,0-1,0 1,0 0,0 0,1 1,0-1,-1 1,1 0,-6 7,-2 2,-21 19,2 2,1 1,1 1,3 2,1 1,2 0,1 2,2 0,2 2,2 0,2 1,2 0,2 1,-6 53,12-61,2-1,1 1,1 0,2-1,2 1,2-1,1 0,1 0,2-1,2 0,1-1,1 0,2-1,2-1,1-1,1 0,1-1,32 33,-40-50,0-1,1 0,0-1,1-1,0 0,21 10,-4-6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58.4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36 0,'7'25,"4"14,-11-38,0-1,0 1,0 0,0 0,0 0,0 0,0 0,0-1,-1 1,1 0,0 0,-1 0,1-1,-1 1,1 0,-1 0,1-1,-1 1,1 0,-1-1,0 1,1-1,-1 1,0-1,0 1,1-1,-1 0,0 1,0-1,0 0,1 1,-1-1,0 0,0 0,0 0,0 0,0 0,1 0,-2 0,0 0,1 0,-1 0,1-1,-1 1,1 0,0-1,-1 1,1-1,0 1,0-1,-1 0,1 0,0 1,0-1,0 0,0 0,0 0,0 0,0-1,0 1,0 0,0 0,1 0,-1-1,1 1,-1 0,1-1,-1 1,1 0,0-1,-1 1,1-1,0 1,0-3,0 4,0-1,0 1,1 0,-1 0,0-1,0 1,0 0,0 0,1-1,-1 1,0 0,0 0,0 0,1 0,-1-1,0 1,0 0,1 0,-1 0,0 0,0 0,1 0,-1 0,0 0,1-1,-1 1,0 0,0 0,1 0,-1 0,0 1,1-1,-1 0,0 0,0 0,1 0,-1 0,0 0,0 0,1 0,-1 1,0-1,0 0,1 0,-1 0,0 0,0 1,0-1,1 0,-1 0,0 1,0-1,0 0,0 1,5 0,-4-1,-1-1,0 1,0-1,0 1,0-1,1 1,-1 0,0-1,0 1,1-1,-1 1,0 0,1-1,-1 1,0 0,1-1,-1 1,1 0,-1 0,0-1,1 1,-1 0,1 0,-1 0,1 0,-1 0,1 0,-1-1,1 1,-1 0,1 0,-1 0,0 1,1-1,-1 0,1 0,-1 0,1 0,-1 0,1 0,-1 1,1-1,-1 0,1 1,19 11,-8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8.5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50 1,'-11'50,"1"-6,-3 58,6-63,2 1,2 0,3 59,0-98,0 0,0 0,0 1,0-1,0 0,0 0,1 1,-1-1,0 0,1 0,-1 0,1 1,-1-1,1 0,-1 0,1 0,0 0,0 0,-1 0,3 2,-2-4,0 1,0-1,0 0,0 1,-1-1,1 0,0 0,0 1,-1-1,1 0,-1 0,1 0,0 0,-1 0,0 0,1 0,-1 0,1 0,-1 0,0 0,0 0,0 0,0 0,0-2,14-61,-8 31,1-1,2 2,1-1,28-58,-38 90,1 0,-1 0,1 0,-1 0,1 0,-1 0,1 0,-1 0,1 0,0 0,0 1,-1-1,1 0,0 0,0 1,0-1,0 1,0-1,0 1,0-1,0 1,0-1,0 1,0 0,0 0,0-1,0 1,0 0,0 0,2 1,-1 0,0 0,0 0,0 0,0 1,0-1,-1 1,1-1,-1 1,1 0,-1-1,0 1,0 0,2 4,4 7,-1 1,-1 0,5 22,-4-7,-5-21,0 1,0-1,1 1,0-1,1 0,-1 0,2 0,-1 0,1-1,0 1,9 10,-12-17,0-1,0 1,-1-1,1 1,0-1,0 0,0 1,0-1,0 0,0 0,0 0,0 0,0 0,1 0,-1 0,0 0,0 0,0 0,0-1,0 1,0 0,-1-1,1 1,0-1,0 1,0-1,0 1,0-1,0 0,-1 1,1-1,0 0,-1 1,1-1,0 0,-1 0,1 0,-1 0,1 0,-1 0,0 0,1 0,-1-1,22-51,-20 45,11-35,-12 33,2 0,-1 1,1 0,1-1,0 1,0 0,0 0,1 1,10-14,-14 21,0 0,0 0,1 0,-1 0,0 0,0 1,0-1,1 0,-1 0,0 1,1-1,-1 1,1-1,-1 1,0 0,1-1,-1 1,1 0,-1 0,1 0,-1 0,1 0,-1 0,1 1,-1-1,1 0,0 1,2 1,-1 0,0 0,0 1,0-1,0 1,0-1,0 1,-1 0,0 0,4 5,4 8,-1 1,0 1,7 20,-16-37,37 94,-26-69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8.9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191 125,'2'-2,"0"0,0 0,0-1,0 1,-1-1,1 1,-1-1,0 0,0 0,0 1,0-1,0 0,0 0,-1 0,0 0,1 0,-1 0,0 0,0 0,-1 0,1 0,-1 0,1 0,-1 0,0 1,0-1,0 0,-1 0,1 1,-1-1,1 1,-1-1,-4-4,4 5,0 0,0-1,0 1,-1 0,1 0,-1 0,0 1,1-1,-1 0,0 1,0 0,0 0,0 0,0 0,0 0,0 0,-1 1,1 0,0 0,0 0,0 0,-1 0,1 0,0 1,0-1,0 1,0 0,0 0,0 0,0 1,-5 2,0 3,1-1,0 1,0 0,0 0,1 1,0 0,1 0,0 0,0 1,1-1,0 1,0 1,1-1,-2 12,1-9,2 1,0 0,0-1,1 1,1 0,0 0,0 0,2 0,-1-1,6 18,-7-28,1 0,-1 0,1 0,0 0,0 0,0 0,0 0,0 0,0-1,0 1,0 0,1-1,-1 1,1-1,-1 0,1 1,0-1,2 2,-2-3,-1 0,1 1,-1-1,1 0,-1 0,1 0,-1 0,1 0,-1-1,1 1,-1 0,1-1,-1 1,1-1,-1 1,0-1,1 0,-1 1,2-3,3-2,1 0,-1-1,-1 0,1 0,-1 0,0-1,7-12,17-43,-24 47,2 1,0 0,0 0,1 0,13-16,-20 29,-1 1,1-1,0 0,-1 0,1 1,0-1,0 1,-1-1,1 0,0 1,0-1,0 1,-1 0,1-1,0 1,0 0,0 0,0-1,0 1,0 0,0 0,0 0,0 0,0 0,0 0,0 0,0 1,0-1,-1 0,1 0,0 1,0-1,0 1,0-1,0 1,-1-1,1 1,0-1,0 1,-1 0,1-1,0 1,-1 0,1-1,-1 1,1 0,0 1,5 7,-1 1,0 0,7 18,3 5,14-6,-26-25,1 1,-1 0,0 0,0 0,0 0,0 1,0-1,-1 1,1-1,-1 1,0 0,1 4,19 61,-16-48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9.3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61,'0'-60,"19"132,-4 23,-2-6,3-1,45 137,-47-201,-14-24,1-1,-1 1,1 0,-1 0,0-1,1 1,-1 0,1-1,-1 1,0 0,1-1,-1 1,0-1,0 1,1 0,-1-1,0 1,0-1,0 1,0-1,1 1,-1-1,0 1,0-1,0 1,0-1,0 1,0-1,-1 0,3-62,-2 54,0-15,0 1,2 0,1-1,1 1,13-44,-17 65,1 0,0 0,0 0,0 0,0 0,0 1,0-1,0 0,1 1,-1-1,1 1,-1 0,1-1,-1 1,1 0,0 0,0 0,-1 0,1 0,0 0,0 1,0-1,0 0,0 1,0 0,0-1,0 1,0 0,0 0,0 0,0 0,0 1,3 0,7 2,-1 1,0 0,0 0,19 12,-7-4,64 28,-43-21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39.93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120 148,'13'1,"-11"-1,0 0,0 0,0 0,0 0,0 0,0 0,0 0,0-1,0 1,0-1,0 1,-1-1,1 0,0 0,0 0,-1 0,1 0,0 0,1-2,1-1,0 0,-1 1,1-1,-1 0,0-1,0 1,-1-1,1 1,-1-1,0 0,0 1,-1-1,1 0,-1 0,0-1,0-8,-1 12,0 0,0 0,0 0,-1 0,1 0,0 0,-1-1,0 2,1-1,-1 0,0 0,0 0,0 0,0 0,0 1,-1-1,1 0,-1 1,1 0,-1-1,1 1,-1 0,0-1,1 1,-1 0,0 0,0 0,0 1,0-1,0 0,0 1,0-1,0 1,0 0,0 0,0 0,0 0,0 0,0 0,0 0,-1 1,1-1,-2 1,-3 1,0 0,-1 1,1-1,0 1,1 1,-1-1,0 1,1 0,0 1,0-1,0 1,1 0,-1 1,1-1,1 1,-1 0,1 1,0-1,0 1,1-1,-5 14,4-11,1 0,0 0,0 1,1-1,0 1,0 0,1-1,1 1,0 0,0 0,1 0,0-1,1 1,0 0,0-1,6 15,-5-18,0 1,0-1,1 0,-1 0,2 0,-1-1,0 1,1-1,0 0,0 0,1-1,0 0,-1 0,1 0,0 0,1-1,-1 0,1-1,-1 1,1-1,0 0,0-1,0 0,0 0,0 0,0-1,0 0,0 0,0-1,0 0,0 0,7-3,2 0,0-2,-1 0,24-12,-29 12,1 1,0 0,1 0,-1 1,1 0,-1 1,25-3,-31 6,-1 1,1-1,-1 1,1 0,-1 0,0 0,1 1,-1-1,0 1,0 0,0 0,0 0,0 1,5 4,3 4,0 1,17 24,-24-29,1 1,-1-1,1 0,0-1,1 0,0 0,0 0,0 0,0-1,1-1,0 1,10 3,-1-4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0.28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287 0,'-8'1,"1"0,-1 1,1 0,-1 0,1 0,-1 1,1 0,0 1,0-1,-10 9,6-5,1 1,-1 1,1 0,1 0,-12 15,1 2,-45 66,59-83,0 1,1 0,1 1,-1-1,1 1,1 0,-3 14,6-5,4-4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0.6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261 148,'7'-26,"-6"24,0 0,0 1,-1-1,1 0,-1 0,1 1,-1-1,1 0,-1 0,0 0,0 0,0 1,0-1,0 0,-1 0,1 0,0 0,-1 1,1-1,-1 0,-1-1,0-3,-1 1,0 0,-1 0,1 0,-1 0,0 1,0-1,0 1,-1 0,0 0,1 1,-1-1,0 1,-1 0,1 1,-1-1,1 1,-1 0,0 0,1 1,-1 0,0 0,0 0,0 1,0 0,0 0,0 0,0 1,-9 1,9-1,1 1,-1-1,1 1,-1 0,1 0,0 0,0 1,0 0,0 0,0 0,1 1,-1 0,1-1,0 1,0 1,1-1,-1 1,1-1,0 1,0 0,0 0,1 0,0 1,0-1,0 1,1-1,-1 1,1-1,1 1,-1 0,1 5,0 4,2-1,0 1,0-1,6 16,-6-24,-1 0,2 0,-1 0,1 0,0-1,0 0,0 1,1-1,-1 0,1-1,1 1,5 5,-8-9,0-1,0 1,0 0,0 0,0-1,0 1,0-1,0 1,0-1,0 0,0 0,0 0,0 0,1-1,-1 1,0 0,0-1,0 1,0-1,0 0,0 0,0 0,0 0,-1 0,1 0,0 0,0-1,-1 1,1-1,-1 1,0-1,2-2,5-4,-1 0,0-1,-1 0,10-18,7-35,-20 51,1-1,0 1,0-1,2 1,11-19,-16 30,-1 0,1 0,-1 1,0-1,1 0,-1 0,1 1,-1-1,0 0,1 1,-1-1,1 0,-1 1,0-1,0 1,1-1,-1 0,0 1,0-1,0 1,1-1,-1 1,0-1,0 1,0-1,0 1,0-1,0 1,0-1,0 1,0-1,0 1,0-1,0 1,0-1,0 1,-1 0,3 25,-4 146,2-147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1.1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67,'0'0,"0"-1,0 0,-1 0,1 0,0 0,0 0,0 0,0 0,0 0,1 0,-1 0,0 1,0-1,0 0,1 0,-1 0,1 0,-1 0,0 1,1-1,0 0,-1 0,1 1,-1-1,1 0,0 1,-1-1,1 1,1-1,-1 1,0 1,0-1,-1 1,1 0,0-1,0 1,0 0,-1 0,1 0,0-1,-1 1,1 0,-1 0,1 0,-1 0,0 0,1 0,-1 0,0 0,0 0,1 0,-1 1,0-1,0 2,1 6,0 0,1 0,0-1,5 13,-6-19,-1-1,0 0,1 0,-1 0,1 0,-1 0,1 0,-1 0,1-1,0 1,-1 0,1 0,0 0,0-1,0 1,0 0,-1-1,1 1,0-1,0 1,0-1,0 1,0-1,1 0,-1 1,0-1,0 0,0 0,0 0,0 0,0 0,0 0,0 0,1 0,-1 0,0-1,0 1,0 0,0-1,0 1,0-1,0 1,0-1,0 1,0-1,0 0,-1 1,2-2,5-4,-1 0,0 0,-1-1,1 0,-1 0,-1 0,7-13,-6 11,0 0,1 0,0 0,10-10,-15 18,0 0,1 0,-1-1,0 1,1 0,-1 0,1 0,-1 1,1-1,-1 0,1 0,0 1,-1-1,1 1,0 0,-1-1,1 1,0 0,-1 0,1 0,0 0,0 0,-1 1,1-1,2 1,0 1,0 0,-1 0,1 0,-1 0,1 1,-1 0,0-1,0 1,-1 0,5 6,3 5,-1 1,0 0,-1 1,7 17,8 54,-1-2,-7-49,-5-13,-1 0,-1 1,-1 0,4 29,-14-38,-6-26,-9-26,6-10,2 0,2 0,3-1,1 0,5-78,-1 123,0 0,1 0,-1 0,1 0,0 0,0 0,0 1,0-1,1 0,-1 0,1 1,-1-1,1 1,0-1,2-1,-3 3,-1 1,1 0,-1-1,1 1,-1 0,1-1,0 1,-1 0,1 0,0 0,-1-1,1 1,0 0,-1 0,1 0,0 0,-1 0,1 0,0 0,-1 0,1 1,-1-1,1 0,0 0,0 1,1 0,-1 0,1 1,0-1,-1 0,0 1,1-1,-1 1,0 0,0-1,0 1,0 0,1 3,2 5,-1 0,0 0,-1 0,0 1,0-1,-1 1,-1-1,0 1,0-1,-1 0,-3 13,1-3,-2 0,0-1,-2 1,-15 33,13-37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1.60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12,'1'-1,"-1"1,0-1,1 0,-1 0,1 1,-1-1,1 1,-1-1,1 0,-1 1,1-1,0 1,-1-1,1 1,0 0,-1-1,1 1,0 0,0-1,-1 1,1 0,0 0,0 0,0-1,-1 1,1 0,0 0,0 0,1 1,2 28,-4-25,-1 107,-17 135,17-237,0 1,1-1,1 0,-1 0,2 1,-1-1,1 0,1 0,-1 0,7 12,-8-18,0-1,1 1,-1-1,1 0,-1 1,1-1,0 0,0 0,0 0,0 0,0 0,1-1,-1 1,0-1,1 1,-1-1,1 0,0 0,-1 0,1 0,0 0,0-1,0 1,-1-1,1 0,0 0,0 0,0 0,0 0,-1-1,1 1,0-1,0 0,-1 0,1 0,0 0,3-3,4-1,-1 0,1-1,-2-1,1 0,-1 0,0 0,9-12,-13 15,0 0,0-1,-1 0,0 1,0-1,0 0,0-1,-1 1,0 0,0-1,-1 1,1-1,-1 1,0-1,0-8,-1 12,-1 1,1-1,0 1,-1-1,1 1,-1-1,1 1,-1-1,1 1,-1 0,0-1,0 1,0 0,0 0,0 0,0 0,0-1,0 1,0 1,-1-1,1 0,0 0,-1 0,1 1,-1-1,1 1,0-1,-1 1,1-1,-1 1,1 0,-1 0,1 0,-1 0,0 0,1 0,-1 0,1 0,-4 2,0-1,-1 0,1 0,-1 1,1 0,-1 0,1 1,0-1,0 1,-7 5,8-5,0 1,0-1,1 1,-1 0,1 0,0 0,0 0,0 1,1-1,-1 1,1-1,0 1,1 0,-1 0,1 0,0 0,0 0,0 0,1 0,0 1,0-1,1 8,0-8,1 1,-1-1,1 0,1 0,-1-1,1 1,0 0,0-1,0 1,0-1,1 0,0 0,0-1,0 1,0-1,1 0,-1 0,1 0,0 0,0-1,8 3,0-1,-1-1,1 0,0-1,0-1,0 0,0 0,0-2,0 1,0-2,18-3,8-4,0-2,40-16,-59 19,0-2,0 0,-1-1,0 0,31-27,-27 17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2.05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15,'0'-4,"4"-1,5-1,2 6,-1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2.41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7,'0'4,"0"-3,0-5,0-3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1.9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0,'0'4,"0"6,4 1,1 2,0 4,0 2,-3 3,5-2,-1-2,0-6,-2-11,-1-1,-6 4,-1 6,-6 0,1 3,0-1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3.1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 6,'0'-4,"0"3,0 5,-5 2,4 1,1-2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3.8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 11,'0'-1,"0"1,1 0,-1 0,0-1,0 1,0 0,0-1,0 1,0 0,0-1,0 1,0 0,0-1,0 1,0 0,-1-1,1 1,0 0,0-1,0 1,0 0,0 0,-1-1,1 1,0 0,0 0,-1-1,1 1,0 0,0 0,-1 0,1-1,0 1,0 0,-1 0,1 0,0 0,-1-1,-11 10,-7 17,15-14,1 0,0 0,1 1,0-1,1 0,1 1,0-1,0 0,1 1,1-1,3 13,-3-15,1 0,0 0,1 0,0 0,0-1,1 0,0 0,1 0,0-1,0 0,1 0,0 0,13 11,-18-18,0 1,0-1,0 0,0 0,0 1,1-1,-1-1,0 1,1 0,-1 0,0-1,1 0,-1 1,1-1,-1 0,1 0,-1 0,1 0,-1-1,5 0,-3-1,0 0,0 0,0 0,0-1,0 1,0-1,0 0,-1 0,0 0,5-6,2-4,-1 0,0-1,-1 0,-1 0,8-20,-8 9,-6 20,0 1,0-1,0 1,0 0,1 0,-1-1,1 1,0 0,0 0,4-4,-6 8,1 0,-1 0,1 0,-1 0,1 0,-1 0,1 0,-1 0,1 1,-1-1,1 0,-1 0,1 0,-1 0,0 1,1-1,-1 0,1 0,-1 1,0-1,1 0,-1 1,0-1,1 1,-1-1,0 0,0 1,1-1,-1 1,0-1,0 1,0-1,1 1,-1-1,0 0,0 1,0-1,0 1,0-1,0 1,0-1,0 1,0 0,5 29,-5-26,65 291,-60-274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4.2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37,'13'-24,"-6"11,-1 28,0 24,-2-11,1 0,13 43,-17-70,-1 0,0 0,0 0,0 0,0 0,1 0,-1-1,0 1,1 0,-1 0,1 0,-1 0,1-1,-1 1,1 0,0-1,-1 1,1 0,0-1,0 1,-1-1,1 1,0-1,0 1,0-1,0 1,0-1,-1 0,3 1,-2-2,0 0,1 0,-1 0,0 0,0 0,0 0,0 0,0 0,0 0,0 0,-1 0,1-1,0 1,-1 0,1-1,0-1,18-61,-18 59,0-4,1-1,1 1,-1 0,1 0,7-12,-10 20,1 0,0-1,-1 1,1 0,0 0,0 0,0 0,0 0,0 0,0 0,1 0,-1 1,0-1,0 0,1 1,-1-1,0 1,1-1,-1 1,0-1,1 1,-1 0,1 0,-1 0,1 0,-1 0,0 0,1 0,-1 0,1 1,-1-1,0 1,1-1,-1 1,0-1,1 1,-1-1,0 1,0 0,0 0,0 0,0 0,2 2,8 6,0 1,-1 1,0 0,10 15,0 0,-3-5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4.6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1 284,'0'-4,"4"-2,1 5,0 6,0 7,-3 5,0 4,-1 3,0 0,-1 2,-1-1,1 1,0-5</inkml:trace>
  <inkml:trace contextRef="#ctx0" brushRef="#br0" timeOffset="1">49 90,'0'-8,"0"-7,0-5,0-3,4 6,2 10,3 11,1 9,2 5,0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5.56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268 92,'-2'-7,"-1"0,1 1,-1-1,0 1,-1 0,0 0,-5-6,6 7,2 3,-1 0,0-1,0 1,0 0,0 0,-1 0,1 0,0 1,-1-1,0 1,1-1,-1 1,0 0,1 0,-1 0,0 0,0 1,0-1,0 1,0 0,0 0,0 0,0 0,0 0,0 0,0 1,0 0,1-1,-1 1,0 0,0 0,1 1,-1-1,0 1,-2 2,-5 2,0 0,1 1,-1 0,2 1,-1 0,1 0,-13 18,13-13,0 0,0 1,2 0,0 1,-6 19,11-30,0 0,0 0,0 0,1 0,0 0,0 0,0 1,0-1,0 0,1 0,2 6,-3-8,1 0,0-1,0 1,1 0,-1 0,0-1,0 1,1-1,-1 0,1 1,0-1,-1 0,1 0,0 0,0 0,-1 0,1 0,0 0,0-1,0 1,0-1,0 1,0-1,3 0,0 1,-1-1,1 0,-1 0,1-1,-1 1,1-1,-1 0,1-1,-1 1,0-1,1 1,-1-1,0-1,0 1,0 0,-1-1,6-4,4-6,-1 1,0-2,12-18,1-1,-25 33,0 0,1-1,-1 1,0 0,0-1,0 1,0 0,0 0,1-1,-1 1,0 0,0 0,1-1,-1 1,0 0,0 0,1-1,-1 1,0 0,1 0,-1 0,0 0,0 0,1-1,-1 1,0 0,1 0,-1 0,0 0,1 0,-1 0,0 0,1 0,-1 0,0 0,1 0,-1 1,0-1,1 0,-1 0,0 0,1 0,-1 1,3 18,-8 37,4-49,-15 121,1 145,15-260,0 35,1-1,2 1,14 66,-16-112,-1 0,0 1,1-1,0 0,-1 0,1 0,0 0,0 0,0 0,0 0,0 0,1 0,-1-1,0 1,1 0,-1-1,1 1,0-1,0 0,-1 1,1-1,0 0,0 0,0 0,0 0,0-1,0 1,1-1,-1 1,0-1,0 1,0-1,0 0,1 0,-1 0,0-1,0 1,0 0,1-1,1 0,5-2,-1 0,0-1,-1 0,1 0,0 0,-1-1,0 0,0-1,5-6,124-122,-102 100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7.6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 14,'-19'74,"17"-38,1 0,2 0,1 0,12 58,-11-75,-2-12,1 1,0-1,0 0,1 0,0 0,0 0,1 0,7 10,-10-15,0-1,0 1,0-1,0 0,0 0,1 0,-1 1,0-1,1 0,-1 0,1-1,-1 1,1 0,-1 0,1-1,-1 1,1-1,0 1,-1-1,1 0,0 0,0 0,-1 0,1 0,0 0,-1 0,1 0,0-1,-1 1,1-1,0 1,-1-1,1 0,-1 1,1-1,-1 0,1 0,-1 0,0 0,1 0,-1-1,0 1,0 0,1-2,10-11,-2 0,0 0,-1-1,0-1,8-21,-12 24,1 1,0 0,1 0,0 0,0 1,1 0,1 0,0 1,0 0,17-13,-22 21,-1 0,0 0,1 0,0 1,-1 0,1-1,0 1,-1 1,1-1,0 0,0 1,0 0,0 0,-1 0,1 0,0 1,0-1,0 1,0 0,3 2,8 3,-1 1,-1 0,25 17,-29-17,0-1,0 0,0-1,0 0,1-1,0 0,16 5,-23-9,0 0,-1 0,1 0,0 0,0 0,-1 0,1-1,0 1,-1-1,1 0,0 0,-1 0,5-3,-2 1,-1 0,0 0,0-1,-1 1,1-1,-1 0,0 0,0 0,4-8,-1 0,0 1,-1-1,-1 0,0 0,-1-1,3-12,-5 20,0 0,-1 0,1 0,-1-1,0 1,0 0,-1 0,1 0,-1 0,0 0,-1 0,1 0,-1 0,0 1,0-1,0 0,-6-6,7 10,-1 0,1 0,-1 0,1 0,-1 1,1-1,-1 0,0 1,1 0,-1-1,0 1,1 0,-1 0,0 0,1 0,-1 0,0 0,1 0,-1 1,0-1,1 1,-1-1,0 1,1 0,-1-1,1 1,-1 0,1 0,0 0,-1 0,1 0,-2 2,-43 39,44-40,-10 11,1 1,0 1,2-1,-1 1,2 1,0 0,-6 18,10-23,0 0,1 1,0-1,1 1,0 0,1-1,0 1,1 0,0 0,1-1,4 20,-4-27,0 1,0 0,1-1,0 1,0-1,0 0,0 1,1-1,-1 0,1 0,0-1,0 1,1-1,-1 1,1-1,0 0,0 0,0-1,0 1,0-1,0 0,1 0,6 2,-4-3,1 0,0 0,-1-1,1 0,-1 0,1-1,-1 0,1 0,-1 0,0-1,1-1,-1 1,0-1,7-4,1-1,0 0,-1-2,0 1,-1-2,0 1,21-24,-5-1,31-49,-57 80,15-15,-18 18,1 1,-1 0,0 0,0 0,1 0,-1 0,0 0,1 0,-1 0,0 0,0 0,1 0,-1 0,0 0,1 0,-1 0,0 0,0 1,1-1,-1 0,0 0,0 0,1 0,-1 0,0 1,0-1,0 0,1 0,-1 0,0 1,0-1,0 0,0 0,1 1,-1-1,0 0,0 0,0 1,0-1,0 0,0 1,3 46,-3-38,0-1,-1 33,1 1,2-1,14 74,-16-115,0 1,0 0,0 0,0 0,0 0,0 0,0-1,1 1,-1 0,0 0,0 0,1-1,-1 1,1 0,-1 0,1-1,-1 1,1 0,-1-1,1 1,-1 0,1-1,0 1,0-1,-1 1,1-1,0 0,0 1,-1-1,2 1,-1-2,1 0,-1 0,0 1,0-1,0 0,0 0,0 0,0-1,0 1,0 0,0 0,-1 0,1-1,0 1,0-2,21-60,-22 62,10-33,-4 8,2 1,0 0,19-37,-26 60,0-1,1 1,-1 0,1 0,-1 0,1 0,0 0,0 0,0 0,0 1,0-1,0 1,1-1,-1 1,0 0,1 0,-1 0,1 0,-1 0,1 0,-1 1,1-1,0 1,-1 0,1 0,0 0,-1 0,1 0,0 1,-1-1,1 1,-1 0,1 0,-1-1,1 2,-1-1,0 0,1 0,3 4,10 6,0 0,-1 1,0 1,17 20,-15-15,-10-11,0-1,0 1,0-1,1-1,0 1,14 6,-19-11,-1 0,1 0,0-1,0 1,-1-1,1 0,0 0,0 0,-1 0,1 0,0-1,0 1,-1-1,1 1,0-1,-1 0,1 0,-1-1,1 1,-1 0,1-1,-1 1,0-1,0 0,0 0,0 0,3-4,2-2,0 0,-1-1,0 0,-1-1,0 1,0-1,3-11,-5 15,-1 0,-1 0,1 0,-1 0,0 0,0-1,-1 1,0 0,0 0,0-1,-1 1,0 0,-2-9,1 12,1 1,0 0,-1 0,1 0,-1 0,0 0,0 0,0 0,0 1,0-1,0 1,0-1,0 1,0 0,-1 0,1 0,-1 0,1 0,-1 1,1-1,-1 1,1-1,-1 1,1 0,-1 0,0 0,1 1,-1-1,1 0,-1 1,-2 1,-7 0,0 1,0 1,1 0,0 1,-14 7,8-2,1 0,1 1,0 0,0 1,-18 21,29-29,0 0,0 1,0 0,1-1,-1 1,1 1,1-1,-1 0,1 1,0-1,0 1,0 0,1-1,0 1,0 0,1 0,-1 0,1 0,0 0,1 0,1 6,0-7,0-1,0 0,0 1,1-1,-1 0,1-1,0 1,0 0,1-1,-1 0,1 1,0-2,0 1,0 0,0-1,0 1,0-1,1-1,-1 1,1 0,-1-1,1 0,0 0,-1-1,8 1,8 1,1-1,-1-1,0-1,33-6,-16-1,0-3,-1 0,0-3,-1-1,0-1,-2-2,0-1,53-42,-81 58,0 0,0-1,0 0,-1 0,1 0,-1-1,0 0,0 1,-1-1,1-1,-1 1,0 0,-1-1,1 0,1-7,-4 12,1 1,-1 0,0-1,0 1,0-1,0 1,0 0,0-1,0 1,0-1,0 1,0 0,0-1,0 1,0-1,0 1,0-1,0 1,0 0,-1-1,1 1,0 0,0-1,0 1,-1-1,1 1,0 0,0 0,-1-1,1 1,0 0,-1-1,1 1,0 0,-1 0,1 0,-1-1,1 1,-1 0,-18 8,-14 22,26-19,1 0,0 0,1 0,0 0,1 1,0 0,-4 24,2-3,-2 58,9-76,0 0,0-1,5 17,-3-18,-1 0,0 0,0 24,-3-32,1 0,-1-1,0 1,0 0,-1-1,1 1,-1-1,0 0,0 1,0-1,-1 0,1 0,-1-1,-6 7,-3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7.9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 64,'6'-14,"10"-21,-16 35,1 0,-1-1,0 1,0 0,0-1,0 1,1 0,-1-1,0 1,0-1,0 1,0 0,0-1,0 1,0-1,0 1,0 0,0-1,0 1,0-1,0 1,-1 0,1-1,0 1,0 0,0-1,0 1,-1 0,1-1,0 1,0 0,-1-1,1 1,0 0,-1 0,1-1,0 1,-1 0,1 0,0-1,-1 1,1 0,0 0,-1 0,1 0,-1 0,1 0,0 0,-1 0,1 0,-1 0,1 0,0 0,-1 0,1 0,0 0,-1 0,1 0,-1 0,1 0,0 1,-1-1,1 0,0 0,-1 0,1 1,-3 0,0 0,1-1,-1 1,1 0,0 1,-1-1,1 0,0 1,0-1,0 1,0-1,0 1,0 0,0 0,1 0,-1 0,0 1,1-1,0 0,0 0,-2 4,3-2,-1-1,1 1,0-1,0 1,0-1,1 1,-1-1,1 1,0-1,0 1,0-1,0 0,1 1,1 2,8 12,1 0,0-1,2 0,18 19,-21-25,-7-7,0 1,0-1,0 1,-1 0,0 0,0 0,0 1,0-1,-1 1,0 0,2 8,-4-11,0 0,0 0,0 0,0 0,-1 0,1 0,-1 0,0 0,0 0,0 0,0 0,0-1,0 1,-1 0,0-1,1 1,-1-1,0 1,0-1,-1 0,1 0,0 0,-5 3,1-1,1-1,0 0,-1 0,0 0,-10 3,-5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48.3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39,'0'-1,"0"-1,0 1,0-1,0 1,0-1,0 1,0-1,1 1,-1-1,1 1,-1-1,1 1,-1 0,1-1,0 1,0 0,-1-1,1 1,0 0,0 0,0 0,1 0,-1 0,0 0,3-1,-2 1,1 0,0 1,-1-1,1 1,0 0,0-1,0 1,-1 1,1-1,0 0,0 1,5 1,4 2,0 0,0 1,-1 1,21 12,4 9,-1 1,-1 2,-2 1,-1 2,-1 1,-2 1,-2 1,-1 1,-2 2,-2 0,-1 2,26 75,-29-61,-2 1,-3 1,-2 0,-2 1,-3-1,-3 1,-2 0,-3 0,-14 85,9-105,-2 0,-1 0,-2-1,-1-1,-2 0,-2-1,-1-1,-1 0,-2-2,-2 0,0-2,-3-1,0-1,-1-1,-2-1,-1-2,0-1,-49 26,12-12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0:59.7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0,'-108'0,"104"3,14 3,18 4,250 21,-209-23,-53-5,-1 0,1-2,0 0,0 0,0-2,-1 0,26-5,-25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1:00.1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0,'-9'0,"9"0,0 0,1 0,-1 0,0 0,0 1,0-1,0 0,0 0,0 0,0 0,0 0,0 0,0 0,0 0,0 0,0 0,0 0,0 0,-1 0,1 0,0 0,0 1,0-1,0 0,0 0,0 0,15 10,47 33,2-2,2-2,90 37,-146-71,0-1,1 0,-1 0,1-1,0 0,-1-1,2 0,-1-1,0 0,0 0,0-2,0 1,19-4,-13-2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2.5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0,'-18'46,"12"2,3-1,1 1,8 79,-6-127,0 1,0 0,0-1,-1 1,1 0,0 0,1-1,-1 1,0 0,0-1,0 1,0 0,0 0,1-1,-1 1,0 0,1-1,-1 1,0-1,1 1,-1 0,1-1,-1 1,1-1,-1 1,1-1,-1 0,2 1,10-15,9-39,-20 50,14-46,20-52,-31 92,0 0,0 1,1-1,0 1,1 0,0 1,0-1,10-8,-14 14,0 0,1 0,-1 0,0 1,0-1,1 1,-1 0,1 0,-1 0,1 0,-1 0,1 0,0 1,0-1,-1 1,1-1,0 1,-1 0,1 1,0-1,0 0,-1 1,1-1,0 1,-1 0,1 0,0 0,-1 0,0 0,1 1,-1-1,0 1,1-1,-1 1,0 0,0 0,-1 0,1 0,0 0,1 3,8 10,-1 1,-1 0,-1 0,12 29,-16-35,35 72,-25-61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1:00.4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404 13,'0'-1,"0"1,0-1,0 0,-1 1,1-1,0 0,-1 1,1-1,-1 1,1-1,0 1,-1-1,1 1,-1-1,0 1,1-1,-1 1,1 0,-1-1,0 1,1 0,-1-1,0 1,1 0,-1 0,0 0,1 0,-1-1,0 1,1 0,-1 0,0 0,0 1,1-1,-1 0,0 0,1 0,-1 0,0 1,1-1,-1 0,0 1,1-1,-2 1,-32 13,19-4,1 0,-1 0,2 2,-1 0,2 0,-1 1,2 1,0 0,-10 16,-12 25,-30 68,43-81,-2 4,2 1,-16 55,25-60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1:16.5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19,'-1'0,"1"0,0 0,0 0,-1 0,1 0,0 0,0 0,-1 0,1 1,0-1,0 0,-1 0,1 0,0 0,0-1,-1 1,1 0,0 0,0 0,-1 0,1 0,0 0,0 0,-1 0,1 0,0-1,0 1,-1 0,1 0,0 0,0 0,0-1,0 1,-1 0,1 0,0-1,0 1,0 0,0 0,0 0,0-1,0 1,0 0,-1-1,1 1,0 0,0 0,0-1,0 1,0 0,0 0,1-1,-1 1,0 0,0 0,0-1,0 1,0 0,0-1,15-8,-9 9,0 0,0 0,1 0,-1 1,0 0,0 1,0-1,-1 1,1 0,0 0,0 1,-1 0,0 0,1 0,-1 1,-1-1,1 1,0 1,3 4,-2-4,-2 0,1 1,0 0,-1 0,0 0,-1 1,0-1,0 1,0 0,0 0,-1 0,0 0,-1 0,0 0,1 11,-3-7,0 0,0 0,-1 0,-1 0,0-1,0 1,-1-1,-10 19,0-4,-2-2,-22 27,37-49,0 0,0 1,0-1,0 0,0 1,0-1,0 0,0 1,1-1,-1 1,1-1,-1 1,1 0,-1-1,1 1,0-1,0 4,0-4,0 0,1-1,-1 1,1-1,-1 1,1-1,-1 1,1-1,0 1,-1-1,1 1,-1-1,1 0,0 1,-1-1,1 0,0 1,0-1,-1 0,1 0,0 0,-1 0,1 0,0 0,0 0,0 0,7 0,0-1,0 0,0-1,-1 1,16-7,21-9,0-3,-1-1,46-32,-74 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1:17.0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540 153,'-6'-44,"4"37,0 0,1 0,0 0,0-1,1 1,0-9,1 14,-1 0,1 0,-1 0,1 0,0 0,0 0,0 0,0 1,0-1,0 0,0 1,1-1,-1 0,1 1,-1 0,1-1,-1 1,1 0,0 0,0 0,-1 0,1 0,0 0,0 0,0 1,3-2,4 0,0 0,0 0,1 0,-1 1,0 1,1 0,-1 0,0 0,1 1,-1 1,0 0,0 0,15 6,-13-3,0 1,0 0,-1 0,0 1,0 1,-1-1,0 2,0-1,11 16,-6-5,-1 0,-2 1,0 1,0-1,-2 2,-1-1,-1 1,0 0,-2 1,4 38,-7-34,-2 1,-2 0,0-1,-2 0,-1 1,-1-1,-1-1,-1 1,-17 33,10-27,-1-2,-2 0,-1-1,-1 0,-2-2,-46 48,56-65,-1 0,0-1,0 0,-1-1,0 0,0-1,-1-1,0 0,0-1,-1-1,0 0,0-1,0-1,0-1,-1 0,1-1,0 0,-1-2,1 0,-1-1,1 0,0-1,0-1,0-1,0 0,1-1,0-1,0 0,1-1,-1 0,2-1,-1-1,-17-17,15 11,1 0,0-1,2-1,0 0,1-1,0 0,2-1,0 0,2-1,0 0,1 0,1-1,1 1,1-1,1-1,1 1,1 0,1 0,1-1,5-30,-3 30,1 1,1-1,1 1,2 0,0 0,1 1,1 0,1 0,0 1,2 1,0 0,2 0,0 2,1 0,0 0,1 2,1 0,1 1,29-17,-18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1:17.8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 21,'0'-4,"0"-6,0 4,0 6,-4 7,-1 7,0 5,1 4,1 1,1 2,1-1,0 1,1-1,1 0,-1-4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1:18.4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107 241,'-7'-20,"6"18,0 1,0-1,0 0,1 0,-1 1,0-1,1 0,-1 0,1 0,0 0,0 0,0-2,1-4,0 0,2 0,-1 1,1-1,0 1,0-1,0 1,1 0,1 0,-1 1,1-1,0 1,0 0,1 0,9-7,-2 3,-1 1,1 0,1 0,-1 2,1 0,1 0,15-4,-24 9,-1 1,1 0,-1 0,1 0,0 1,-1 0,1 0,0 0,-1 1,1 0,-1 0,1 0,-1 1,1 0,-1 0,0 0,0 1,0 0,0-1,-1 2,1-1,-1 1,0-1,1 1,-2 0,1 1,0-1,-1 1,0-1,3 6,2 5,0 0,-1 0,0 0,-1 1,-1 0,-1 0,0 1,-1-1,1 19,-2 1,-1 0,-2 0,-6 39,4-59,0 0,-1 1,-1-1,-1-1,0 1,-1-1,0 0,-20 27,16-26,-1-1,0 0,-2-1,1 0,-2-1,0-1,-30 20,38-28,1-1,0 0,-1-1,0 1,1-1,-1-1,0 1,0-1,0 0,0-1,0 0,0 0,0 0,0-1,0 0,0 0,0-1,0 0,0 0,1-1,-1 0,1 0,0 0,0-1,-6-4,4 2,-1 0,2-1,-1 0,1 0,0-1,0 0,1 0,0-1,0 1,1-1,0-1,1 1,0-1,0 1,1-1,1 0,0 0,-2-19,3 16,1 0,1 0,0 1,1-1,0 0,1 1,0-1,1 1,0 0,1 0,1 1,0-1,0 1,15-19,6-1,-2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03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0,'3'2,"-1"1,1-1,-1 1,0 0,0-1,0 1,0 0,0 0,-1 0,1 0,-1 1,0-1,1 5,-2-6,0 0,0 0,-1 0,1 0,0 0,-1 0,0 0,0 0,1 0,-1-1,0 1,-1 0,1 0,0-1,0 1,-1-1,1 1,-1-1,1 0,-1 1,0-1,-3 2,-14 12,1 0,1 1,1 1,0 1,1 0,1 1,0 0,2 1,0 1,1 0,1 1,2 0,0 0,1 1,1-1,1 2,-3 40,4-17,1-1,3 1,2 0,12 74,-8-91,2 1,1-1,1 0,2-1,1 0,1-1,31 46,91 98,9 13,-135-171,-1-1,-1 2,-1 0,0 0,0 0,-1 0,-2 1,1 0,-2 0,0 1,-1-1,0 1,-1-1,-1 1,-1-1,-1 1,0-1,-1 1,0-1,-2 0,-7 20,-22 36,24-54,1 0,1 1,1 0,-7 28,12-40,2 0,-1-1,1 1,0 0,0-1,0 1,1 0,0-1,1 1,0-1,0 1,0-1,0 0,1 0,0 0,1 0,6 10,19 19,39 39,-43-50,-1 2,-1 1,28 43,-45-60,0 0,0 1,-1 0,0-1,-1 1,0 1,-1-1,0 1,-1-1,0 1,-1 0,0 0,-1-1,0 1,-1 0,-3 17,-23 80,20-89,1 1,1-1,1 1,1 0,1 0,0 0,2 0,3 38,3-38,0 0,1 0,1-1,1 0,0 0,2-1,0-1,2 0,0 0,16 16,25 24,84 69,-126-117,162 136,-150-125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04.7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1500 18,'0'-1,"-1"0,1 0,0 0,-1 0,0 0,1 0,-1 0,1 1,-1-1,0 0,0 0,1 0,-1 1,0-1,0 1,0-1,0 0,0 1,0 0,0-1,0 1,0-1,0 1,0 0,0 0,0 0,0 0,0 0,0 0,0 0,0 0,-1 0,1 0,0 0,0 1,0-1,-1 1,-44 10,-192 80,87-30,-5-2,-526 220,642-260,2 2,-50 35,61-35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0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75,'0'-14,"1"10,-1 0,1 1,-1-1,0 0,-1 0,1 0,0 0,-1 0,0 1,0-1,0 0,-1 1,-3-8,5 11,-1 0,1 0,-1 0,1-1,-1 1,1 0,-1 0,0 0,1 0,-1 0,1 0,-1 0,0 0,1 1,-1-1,1 0,-1 0,1 0,-1 1,1-1,-1 0,1 1,-1-1,1 0,-1 1,1-1,0 0,-1 1,1-1,-1 1,1-1,0 1,0-1,-1 1,1-1,0 1,0-1,-1 1,1-1,0 1,0 0,0 0,-10 27,1 16,3 2,-2 54,4-39,-4 48,4 1,12 131,7-168,-5-47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1.2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386 88,'0'-4,"0"0,0 0,0 1,0-1,0 0,-1 0,0 1,0-1,0 1,0-1,-1 0,1 1,-1 0,0-1,0 1,0 0,0 0,-6-5,4 6,1 0,-1 0,0 0,0 1,0-1,0 1,0 0,0 0,-1 1,1-1,0 1,0 0,0 0,-1 0,1 1,-8 1,-7 2,-1 2,1 0,0 1,0 1,-25 15,24-12,-1-1,0-1,-39 11,40-16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1.6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0,'1'1,"0"-1,0 0,-1 0,1 1,0-1,0 0,-1 1,1-1,0 1,-1-1,1 1,0-1,-1 1,1-1,-1 1,1-1,-1 1,1 0,-1-1,0 1,1 0,-1 0,0-1,1 1,-1 0,0 0,0 0,0-1,1 1,-1 0,0 0,0 0,0-1,-1 1,1 0,0 1,-5 36,4-30,-14 109,4 0,6 1,17 208,-7-271,-1 5,-1-45,0-18,8-72,-11 58,2 1,0 0,1 0,1 0,0 0,1 1,8-17,-12 30,-1 1,1 0,0 0,0 0,-1-1,1 1,0 0,0 0,0 0,0 0,0 0,1 1,-1-1,0 0,0 0,1 1,-1-1,0 1,1-1,-1 1,0 0,1-1,-1 1,1 0,1 0,0 0,0 1,0 0,0 0,0 0,-1 0,1 0,0 1,-1-1,1 1,-1 0,4 3,6 5,-2 2,1-1,13 22,1 5,20 45,-33-58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3.0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1 205,'31'0,"-2"1,1-1,-1-2,0 0,45-11,-68 11,0 1,0-1,0 0,0-1,-1 1,1-1,-1-1,1 1,-1-1,0 1,0-2,-1 1,1 0,-1-1,0 0,0 0,0 0,-1 0,0-1,0 1,0-1,-1 0,0 0,0 0,0 0,-1 0,1-8,-1 11,-1 0,0 1,0-1,0 0,0 1,0-1,0 0,-1 0,1 1,-1-1,0 0,0 1,0-1,0 1,-2-4,2 5,0 0,0-1,-1 1,1 0,0 0,-1 0,1 0,-1 1,1-1,-1 0,1 0,-1 1,1-1,-1 1,0-1,1 1,-1 0,-3 0,0 0,0 1,0-1,0 1,0 0,1 1,-1-1,0 1,1 0,-1 0,1 1,-1-1,1 1,0 0,0 0,-4 5,-2 2,0 1,0 0,1 0,1 1,0 0,1 1,0 0,0 0,2 0,0 1,0 0,-2 15,6-27,1 0,0 0,0 1,0-1,0 0,0 0,0 0,1 0,-1 0,1 0,0-1,-1 1,1 0,0 0,0 0,0 0,0-1,0 1,1-1,-1 1,0-1,1 1,-1-1,1 1,-1-1,1 0,0 0,0 0,-1 0,1 0,0-1,0 1,0 0,0-1,0 1,0-1,0 0,0 0,0 0,0 0,0 0,0 0,0 0,3-1,8-1,0 0,-1-1,1 0,0-1,16-8,12-8,0-2,49-37,-16 10,-73 48,0 1,-1-1,1 0,0 1,0-1,0 1,0-1,0 1,0-1,0 1,0 0,0 0,0-1,0 1,0 0,0 0,0 0,0 0,0 0,0 0,0 0,0 1,0-1,0 0,0 0,0 1,0-1,0 1,0-1,0 1,0-1,-1 1,1 0,0-1,0 1,-1 0,1-1,0 1,-1 0,1 0,0 0,-1 0,1 0,-1 0,0 0,1 0,-1 0,0 0,0 0,1 0,-1 0,0 0,0 0,0 0,-1 2,3 11,-2 0,1 1,-4 18,2-18,2 10,0-1,5 26,-3-24,-3-10,0-17,0 1,0 0,0 0,0 0,0 0,0 0,-1 0,1 0,0 0,0 0,0 0,0 0,0 0,0 0,0 0,-1 0,1 0,0 0,0 0,0 0,0 0,0 0,0 0,-1 0,1 0,0 0,0 0,0 0,0 0,0 0,0 0,0 0,-1 0,1 0,0 0,0 0,0 1,0-1,0 0,0 0,0 0,0 0,0 0,0 0,-4-9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1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0 162,'0'-5,"4"0,2 4,-1 6,-1 7,-1 5,-1 4,-1 3,-1 0,0 2,0-1,4-4,5-9,2-8</inkml:trace>
  <inkml:trace contextRef="#ctx0" brushRef="#br0" timeOffset="1">194 16,'1'0,"0"0,1-1,-1 1,0 0,0-1,0 1,0-1,0 0,0 1,0-1,0 0,0 1,0-1,0 0,0 0,1-1,5-3,-6 24,0 17,2 1,1 0,2 0,2-1,14 42,-13-44,-4-17,-1 1,3 35,-7-47,0 1,0 0,0 0,-1 0,0 0,0-1,-1 1,0 0,0-1,-6 12,-2-1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1 235,'0'-4,"0"-9,0-7,0-4,0-3,0 1,4-1,5 1,6 4,4 2,7 5,0 5</inkml:trace>
  <inkml:trace contextRef="#ctx0" brushRef="#br0" timeOffset="1">1379 720,'-4'0,"-1"4,0 6,-3 4,-1 5,-2 3,0 2,3 1,2 0,2 0,2-8,1-7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2.6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1 101,'0'-4,"0"-6,0-4,0-5,0-3,4 2,2 9,3 10,1 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3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1,'-2'5,"0"0,0 0,0 1,0-1,-1 0,0-1,0 1,0 0,0-1,-1 0,0 0,-6 6,-12 16,18-21,1 0,0 0,0 0,1 0,-1 1,1-1,0 1,0 0,1 0,0 0,0 0,1 0,-1 0,1 0,0 0,1 0,-1-1,4 13,1-6,0 0,0-1,1 1,1-1,0 0,1-1,14 17,-19-24,0 1,0-1,0 1,-1 0,0 0,0 0,0 0,0 0,1 6,-3-9,1 1,-1-1,0 1,0-1,0 1,-1 0,1-1,0 1,0-1,-1 1,1-1,-1 0,1 1,-1-1,0 1,0-1,1 0,-1 0,0 1,0-1,0 0,0 0,0 0,-1 0,1 0,0 0,0 0,-1-1,1 1,-3 1,-13 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3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43,'-4'-38,"4"38,0 0,0 0,0-1,0 1,0 0,0 0,0 0,0 0,0-1,0 1,0 0,0 0,0 0,0 0,0-1,0 1,-1 0,1 0,0 0,0 0,0-1,0 1,0 0,0 0,-1 0,1 0,0 0,0 0,0 0,0 0,-1 0,1-1,0 1,0 0,0 0,0 0,-1 0,1 0,0 0,0 0,0 0,-1 0,1 0,0 0,0 0,-1 1,-8 18,-3 27,3 1,1 1,3-1,1 79,-2 18,1-98,1-25,2 0,0 0,2 0,0 0,1 0,5 25,-6-45,0-1,0 0,0 1,0-1,0 0,0 1,0-1,0 1,0-1,1 0,-1 1,0-1,0 0,0 1,0-1,1 0,-1 1,0-1,0 0,1 0,-1 1,0-1,0 0,1 0,-1 1,0-1,1 0,-1 0,0 0,1 0,-1 0,0 1,1-1,-1 0,1 0,-1 0,0 0,1 0,10-13,5-25,-6-3,-5 21,0 1,1 0,13-30,-17 46,-1 0,1-1,0 1,0 0,0 0,0 1,0-1,1 0,-1 1,1-1,0 1,0 0,0 0,0 0,0 0,0 0,0 1,1-1,-1 1,0 0,1 0,-1 1,1-1,0 0,6 1,-6 1,1 0,0 0,-1 1,1-1,-1 1,0 0,0 0,1 1,-1-1,-1 1,1 0,5 5,45 48,-32-32,-17-18,1 0,1-1,-1 1,1-1,0 0,0-1,0 0,1 0,-1-1,14 5,-16-7,-1 0,0-1,0 1,1-1,-1 0,0 0,0-1,1 1,-1-1,0 0,0 0,0 0,0-1,0 1,0-1,0 0,0 0,-1-1,1 1,-1-1,0 1,1-1,2-4,2-2,-1-1,1-1,-1 1,-1-1,0 0,-1-1,0 1,5-22,-7 25,-1-1,0 1,0-1,-1 0,0 1,-1-1,0 0,0 0,-1 0,0 1,0-1,-1 0,-4-10,6 17,-1 1,0-1,1 0,-1 0,0 0,0 1,0-1,-1 0,1 1,0-1,-1 1,1 0,-1-1,1 1,-1 0,0 0,1 0,-1 0,0 0,0 0,0 1,1-1,-1 0,0 1,0 0,0-1,0 1,0 0,0 0,0 0,0 0,0 1,0-1,0 0,0 1,0-1,0 1,0 0,1 0,-1-1,0 1,0 1,1-1,-1 0,1 0,-4 3,-2 2,0 0,0 1,0 0,1 0,0 1,0 0,1 0,-7 13,5-5,1 0,1 1,1-1,0 1,1 0,1 0,0 0,2 0,0 0,2 19,-1-30,0 1,0-1,0 0,1 1,0-1,0 0,1 0,-1 0,1 0,1-1,-1 1,1-1,0 0,0 0,1 0,-1 0,1-1,0 0,0 0,1 0,-1 0,1-1,0 0,-1 0,1-1,1 0,-1 0,0 0,9 1,-9-2,0-1,1 1,-1-1,1-1,-1 1,1-1,-1 0,0 0,0-1,1 0,-1 0,11-6,-7 2,-1 0,0 0,0-1,0 0,-1-1,14-16,-5 3,-2-1,-1 0,-1-1,-1 0,15-39,-9 9,-2-1,-3 0,-2-1,-2 0,-3 0,-1-105,3 268,4 0,44 173,-33-208,-14-47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3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76 566,'1'70,"-2"77,1-145,0 0,0 0,0-1,-1 1,1 0,0-1,0 1,-1 0,0-1,1 1,-1-1,0 1,1-1,-1 1,-2 2,3-4,-1 0,0 0,1 0,-1 0,1 0,-1 0,1 0,-1 0,1-1,-1 1,1 0,-1 0,1 0,-1-1,1 1,-1 0,1 0,0-1,-1 1,1 0,-1-1,1 1,0 0,-1-1,1 1,0-1,-1 1,1-1,0 1,-1-1,-3-6,0-1,0 1,1-1,-5-15,-2-22,2-1,2-1,0-48,9-142,-1 199,9-55,-9 82,0 0,1 0,1 0,-1 0,2 1,-1 0,2 0,-1 0,11-14,-14 22,0-1,0 1,0 0,1 0,-1-1,1 1,-1 1,1-1,0 0,-1 1,1-1,0 1,0 0,0 0,0 0,0 0,0 0,1 1,-1 0,0-1,0 1,0 0,0 1,1-1,-1 0,0 1,0 0,0 0,0 0,0 0,0 0,0 0,0 1,-1 0,1-1,-1 1,1 0,-1 0,4 4,1 0,-1 1,-1-1,1 1,-1 0,0 0,0 1,-1-1,0 1,-1 0,0 0,0 1,0-1,1 13,-3-13,-1 1,-1 0,1 0,-2 0,1-1,-1 1,0 0,-1-1,0 0,0 1,-1-1,0-1,-8 14,-1-6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182 192,'7'-8,"0"0,-1 0,1 0,-2-1,1 0,-1 0,-1 0,7-19,-10 25,0 0,0 0,0 1,-1-1,1 0,-1 0,0 0,0 0,0 0,0 0,0 0,-1 0,1 0,-1 0,0 0,0 0,0 1,0-1,-1 0,1 1,-1-1,1 1,-1-1,0 1,0 0,0-1,0 1,0 0,-1 1,1-1,-1 0,1 1,-1-1,0 1,-3-1,4 1,0 0,-1 0,1 0,-1 1,1-1,-1 1,1-1,-1 1,1 0,-1 0,1 0,-1 1,1-1,-1 1,1-1,0 1,-1 0,1 0,0 0,-4 2,1 0,1 0,0 1,0 0,0 0,0 0,1 0,-1 0,1 1,-3 5,-3 8,0 1,2 0,0 1,-5 21,-9 67,-14 205,33-278,0 3,8 70,-3-84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4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314 16,'0'-4,"-4"-2,-5 1,-6 5,-4 2,-3 2,-2 3,-1 1,0 3,0 0,-4 2,2 3,3-2,1 2,0 2,4-3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5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1 360,'16'-3,"4"1,-19 2,0 1,-1 0,1-1,-1 1,1 0,-1 0,1 0,-1-1,1 1,-1 0,1 0,-1 0,0 0,0 0,0 0,1 0,-1-1,0 1,0 0,0 0,0 0,0 0,-1 0,1 0,0 0,-1 1,-2 30,1 0,2-1,1 1,1 0,11 53,-13-83,1 0,-1 0,1 0,-1 0,1 0,0 0,0 0,0 0,0-1,0 1,0 0,0 0,0-1,1 1,-1-1,1 1,-1-1,4 2,-4-2,1-1,-1 0,1 0,-1 0,0 0,1 0,-1 0,1 0,-1 0,0 0,1-1,-1 1,1 0,-1-1,0 1,0-1,1 0,-1 1,0-1,2-2,8-6,-1-1,0 0,0 0,11-19,-4 8,-13 17,0-1,0 1,1 0,0 0,0 1,0-1,0 1,0 0,1 1,-1-1,1 1,0 0,0 0,0 1,0 0,0 0,11 0,4-2</inkml:trace>
  <inkml:trace contextRef="#ctx0" brushRef="#br0" timeOffset="1">509 45,'0'-3,"0"0,0 0,1 0,-1 0,1 0,0 0,-1 0,1 0,1 1,-1-1,0 0,1 0,3-4,-5 7,1 1,-1-1,1 1,-1-1,1 1,-1-1,1 1,-1-1,1 1,-1-1,0 1,1 0,-1-1,0 1,0 0,1-1,-1 1,0 0,0-1,0 1,0 0,0-1,0 1,0 0,0-1,0 1,0 0,0 0,2 26,-14 338,5-250,4-52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6.0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0,'-17'314,"8"-210,-8 5,17-108,0-1,0 0,0 0,0 1,0-1,0 0,0 0,0 1,0-1,0 0,0 0,0 1,1-1,-1 0,0 0,0 1,0-1,0 0,0 0,1 0,-1 1,0-1,0 0,0 0,0 0,1 0,-1 0,0 1,0-1,1 0,-1 0,0 0,0 0,1 0,-1 0,0 0,0 0,1 0,-1 0,0 0,0 0,1 0,-1 0,0 0,0 0,1 0,-1 0,0 0,0 0,0 0,1-1,-1 1,0 0,0 0,1 0,-1 0,0 0,0-1,0 1,0 0,1 0,-1 0,0-1,0 1,0 0,24-19,-8 7,-14 11,1 0,-1 0,1 0,-1 0,1 0,0 0,-1 1,1-1,0 1,-1 0,1-1,0 1,0 1,-1-1,1 0,0 1,-1-1,1 1,0 0,-1 0,1 0,-1 0,1 0,-1 1,0-1,4 3,-2 0,0 1,0-1,0 1,-1-1,0 1,0 0,0 1,0-1,-1 0,0 1,0 0,1 6,-1-4,0 0,-1 0,-1 0,1 0,-1 0,0 0,-1-1,0 1,-2 10,2-15,0 0,0 0,0 0,0 0,0 0,-1 0,1 0,-1-1,0 1,0-1,0 1,0-1,0 0,0 1,-1-1,1 0,-1-1,1 1,-1 0,0-1,0 1,-2 0,2-2,1 1,0-1,-1 0,1 1,0-1,-1-1,1 1,0 0,-1 0,1-1,0 0,0 1,-1-1,1 0,0 0,0 0,0 0,0 0,0-1,0 1,0 0,1-1,-1 0,0 1,1-1,0 0,-1 0,1 0,0 0,0 0,0 0,0 0,0 0,0-1,1 1,-2-5,0-2,0 0,0 0,0 0,2 0,-1 0,1-1,0 1,2-11,0 12,1 0,0 0,0 0,0 0,1 1,1 0,-1-1,1 2,0-1,1 0,-1 1,1 0,1 0,-1 1,1 0,0 0,0 0,0 1,1 0,13-5,-1 2,-1 0,1 1,0 1,0 1,1 1,0 0,29 1,16-4,-64 6,0 0,0 0,0-1,0 1,0-1,0 1,0-1,0 0,0 0,0 0,0 0,-1 0,1 0,0-1,-1 1,1 0,-1-1,1 1,-1-1,0 0,0 1,1-1,-1 0,-1 0,1 0,0 0,0 0,0-2,-1 3,0 0,0 1,0-1,0 0,0 0,0 1,0-1,0 0,0 0,-1 1,1-1,0 0,0 0,-1 1,1-1,0 0,-1 1,1-1,-1 1,1-1,-1 0,1 1,-1-1,0 1,1-1,-1 1,1 0,-1-1,0 1,0-1,-26 2,19 2,0-1,1 1,-1 1,-12 7,10-3,0 0,1 1,-1 0,2 1,-1 0,1 0,1 0,0 1,1 1,0-1,0 1,1 0,-4 15,8-21,-1-1,1 1,0-1,0 1,1 0,-1-1,1 1,1 0,-1-1,1 1,0 0,0-1,0 1,1-1,0 0,0 1,1-1,-1 0,1 0,0 0,0-1,1 1,0-1,-1 0,1 0,1 0,-1 0,1-1,-1 1,1-1,9 4,-4-3,1 0,0 0,1-1,-1-1,0 0,1-1,-1 0,1 0,-1-1,1-1,0 0,-1 0,0-1,17-5,16-7,0-2,51-26,-70 31,108-49,-110 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3.3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42,'4'-4,"0"0,0 1,0-1,1 1,-1 0,1 0,0 0,0 1,0-1,1 1,-1 1,0-1,1 1,-1 0,1 0,-1 0,9 1,-11 0,0 1,0-1,0 1,0 0,0 0,0 1,0-1,0 1,0-1,-1 1,1 0,0 0,-1 0,0 0,1 0,-1 1,0-1,0 1,-1-1,1 1,0 0,-1 0,1 0,-1 0,0 0,0 0,0 0,-1 0,1 0,-1 0,0 4,2 20,-1 1,-2-1,-1 0,-6 31,1 2,-4 12,7-49,0 0,2 1,1-1,2 37,3-36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6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265 1,'-22'4,"-1"2,1 1,-29 13,37-14,1 1,-1 1,2 0,-1 1,1 0,1 1,0 0,-12 14,20-21,1-1,0 1,0 0,0 0,0 0,0 0,1 0,0 1,-1-1,1 0,0 1,0-1,1 0,-1 1,1-1,0 1,0-1,0 1,0 0,0-1,1 1,0-1,-1 0,2 1,-1-1,0 0,0 1,1-1,0 0,0 0,0 0,0 0,0-1,0 1,1-1,-1 1,1-1,0 0,-1 0,6 3,1 1,0-1,1-1,-1 1,1-1,0-1,0 0,0 0,0-1,1 0,-1-1,1 0,-1-1,1 0,-1-1,20-3,7-3,-1-2,71-27,-80 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6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167 16,'0'-1,"0"0,0 1,0-1,0 1,0-1,0 1,0-1,0 0,-1 1,1-1,0 1,0-1,0 1,-1-1,1 1,0-1,-1 1,1-1,0 1,-1 0,1-1,-1 1,1-1,0 1,-1 0,1-1,-1 1,1 0,-1 0,1-1,-1 1,0 0,-23 3,-17 17,33-12,0 0,0 1,1 0,0 0,0 0,1 1,0 0,1 1,0-1,1 1,0 0,0 0,-2 19,4-21,0 0,1 1,0-1,1 1,0-1,1 1,-1-1,2 1,0-1,0 0,0 0,1 0,1 0,-1 0,1-1,1 1,5 7,-9-14,1 0,-1 0,1 0,0-1,0 1,0 0,0-1,0 1,0-1,0 0,0 0,0 0,1 0,-1 0,0 0,1 0,-1-1,1 1,-1-1,0 0,5 0,-2-1,0 0,0 0,-1 0,1-1,-1 1,1-1,-1 0,0-1,0 1,7-5,2-4,0-1,-1 0,0-1,-1 0,13-18,-4-8,-18 32,1 1,0-1,1 1,-1 0,1 0,0 0,0 0,1 1,8-8,-12 12,-1 1,0 0,0 0,1 0,-1 0,0 0,0 0,1 0,-1 0,0 0,1 0,-1 0,0 0,0 0,1 0,-1 0,0 0,1 0,-1 0,0 0,0 0,1 0,-1 1,0-1,0 0,1 0,-1 0,0 0,0 1,0-1,1 0,-1 0,0 0,0 1,0-1,0 0,0 0,1 1,-1-1,0 1,5 17,-2 21,-3-38,21 185,-19-163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7.3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0,'4'14,"24"76,-24-80,0 1,1 0,0-1,0 0,1 0,10 13,-15-22,0 0,0 0,0 0,0 0,0 0,0 0,0-1,0 1,0 0,0-1,1 1,-1-1,0 1,0-1,1 1,-1-1,0 0,0 0,1 0,-1 0,0 0,1 0,-1 0,3 0,-2-1,-1 0,1-1,0 1,0 0,-1 0,1-1,-1 1,1-1,-1 0,1 1,-1-1,0 0,0 0,1-1,4-11,0 0,-1 0,5-24,-6 26,-4 10,0-1,1 1,-1-1,1 1,0 0,0 0,0-1,0 1,0 0,0 0,1 0,-1 0,1 0,-1 0,1 0,0 1,-1-1,1 1,0-1,0 1,0 0,0-1,1 1,2-1,-2 2,0 1,-1-1,1 1,0 0,-1-1,1 1,-1 0,1 1,-1-1,1 0,-1 1,0-1,0 1,1 0,-1 0,0 0,-1 0,1 0,0 0,-1 0,2 3,27 37,-16-26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7.8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23,'-1'1,"0"-1,1 1,-1-1,0 1,1-1,-1 1,0 0,1-1,-1 1,1 0,-1 0,1 0,-1-1,1 1,-1 0,1 0,0 0,-1 0,1 0,0 0,0-1,0 1,0 0,0 0,0 0,0 0,0 0,0 0,0 0,1 0,-1 0,0 0,0-1,1 3,9 37,-10-38,28 67,-16-43,13 45,-23-65,-1 0,0 0,0 0,0 1,-1-1,1 0,-1 0,-1 0,0 1,1-1,-2 0,1 0,-3 6,4-11,0-1,0 1,0 0,0 0,-1-1,1 1,0 0,0-1,-1 1,1 0,0-1,-1 1,1 0,-1-1,1 1,-1-1,1 1,-1-1,1 1,-1-1,0 1,1-1,-1 0,0 1,1-1,-1 0,0 1,1-1,-1 0,0 0,0 0,1 0,-1 0,-1 0,1 0,1-1,-1 0,1 0,-1 0,1 0,0 0,-1-1,1 1,0 0,0 0,0 0,0 0,0 0,0 0,0 0,0 0,0 0,0 0,1 0,-1-1,0 1,1 0,-1 0,1 1,0-3,8-13,0 0,1 1,1-1,0 2,1 0,26-24,31-38,-63 68,-1 0,0 0,0-1,0 1,-1-1,-1 0,1 0,2-13,-6 20,1 0,-1 0,1 0,-1 0,0 0,0-1,0 1,0 0,0 0,0 0,-1 0,1 0,-1 0,1 0,-1 0,-1-4,1 6,0-1,0 0,1 1,-1-1,0 1,0-1,0 1,1-1,-1 1,0 0,0-1,0 1,0 0,0 0,0-1,0 1,0 0,0 0,0 0,0 0,0 0,1 1,-1-1,0 0,-2 1,-1 0,0 1,-1 0,1 0,0 1,0-1,0 1,0 0,0 0,1 0,-1 1,1-1,0 1,-4 5,3 0,0 0,1-1,0 1,0 0,1 1,1-1,-1 0,1 1,1-1,0 1,0-1,2 11,0-4,0-1,1 1,1-1,0 0,1 0,11 23,-14-35,0 0,-1 1,1-1,0 0,1 0,-1 0,0 0,1-1,0 1,-1-1,1 1,0-1,0 0,1 0,-1 0,0-1,0 1,1-1,-1 0,1 0,0 0,-1 0,1 0,0-1,5 0,-1-1,1 0,-1-1,0 0,1-1,-1 0,0 0,-1-1,1 0,12-9,2-1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8.1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0,'4'0,"2"4,-1 6,-5 5,-3 4,0 3,0 2,0 1,1 0,-3 0,-1 0,1 0,0 0,3-5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8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0 194,'0'-4,"0"-6,0-5,4 0,2-1,-1-3,-1-2,4 3,-1 1,3 2,0 4</inkml:trace>
  <inkml:trace contextRef="#ctx0" brushRef="#br0" timeOffset="1">122 0,'-26'304,"22"-268,-1 4,-1-2,1 2,2-1,2 0,1 0,10 63,-5-79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332 25,'-4'0,"-5"-4,-6-1,-4 0,-3 1,-2 1,-5 1,-1 1,-1 0,2 1,-3 1,0-1,1 0,7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9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25,'0'-1,"1"0,-1 0,0 0,-1 0,1 0,0 0,0 1,0-1,0 0,-1 0,1 0,0 0,-1 0,1 1,-1-1,1 0,-1 0,1 0,-1 1,1-1,-1 0,0 1,0-1,1 1,-1-1,0 1,0-1,1 1,-1-1,0 1,0 0,0 0,0-1,0 1,0 0,0 0,1 0,-1 0,0 0,0 0,0 0,0 0,0 0,0 0,0 1,0-1,1 0,-1 1,0-1,0 0,0 1,0-1,1 1,-1 0,0-1,1 1,-1-1,0 1,1 0,-1 0,0 0,-10 22,2-1,0 1,1 1,2 0,0 0,-5 47,5-28,-4 11,-1 7,-3 70,14-98,4-5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9.5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400 74,'0'-4,"-4"-1,-6-4,-4-1,-6-2,-2 0,-1 3,-2 3,-4 2,-2 1,1 7,1 1,-3 1,0 3,1 4,3 0,5 2,6-2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19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0 249,'10'1,"1"0,-1 0,0 1,11 4,-13-4,0 0,0 0,0 0,0-1,0 0,0-1,0 0,10-1,-10-1,-1 0,1 0,-1-1,0 0,0-1,0 1,-1-1,1 0,-1-1,0 0,0 0,-1 0,1-1,-1 1,0-1,6-11,3-5,-2 0,0-1,14-40,-24 59,-1 0,0 0,0 0,0 0,-1 0,1-1,-1 1,0 0,0-5,0 8,0 0,0 1,-1-1,1 1,0-1,0 1,0-1,-1 1,1-1,0 1,0-1,-1 1,1-1,-1 1,1 0,0-1,-1 1,1-1,-1 1,1 0,-1 0,1-1,-1 1,1 0,-1 0,0-1,-1 1,0 0,1 0,-1 1,0-1,1 0,-1 1,0-1,1 1,-1 0,1-1,-1 1,1 0,-1 0,0 1,-16 11,2 0,0 1,1 1,0 0,1 1,1 1,0 0,1 1,2 0,-1 0,2 1,0 1,2 0,-10 37,16-54,0 0,1 0,-1 0,1 0,-1 0,1 1,0-1,1 0,-1 0,0 0,1 0,0 1,-1-1,1 0,1 0,-1 0,0 0,1-1,-1 1,1 0,0-1,0 1,0-1,3 4,-1-4,-1-1,1 1,0-1,0 0,-1 0,1 0,0 0,0-1,0 1,0-1,0 0,0 0,-1-1,1 1,0-1,0 0,0 0,0 0,6-3,5-2,1-1,-1-1,0 0,0-1,-1-1,0 0,12-12,79-90,-31 29,-72 82,-1-1,0 1,0-1,1 1,-1 0,1 0,-1-1,1 1,0 0,-1 0,1 1,0-1,0 0,-1 0,1 1,0-1,0 1,2 0,-3 0,0 0,0 1,0-1,0 1,0-1,-1 1,1 0,0-1,0 1,-1 0,1-1,0 1,-1 0,1 0,-1 0,1 0,-1-1,1 1,-1 0,0 0,1 0,-1 0,0 0,0 2,2 11,-1 0,-1 0,-2 27,1-24,-4 45,3-46,0 1,1 0,1-1,0 1,1 0,6 30,0-30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3.7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436 54,'5'-17,"-5"17,1-1,-1 1,1-1,-1 0,0 1,1-1,-1 1,0-1,0 0,0 1,1-1,-1 0,0 1,0-1,0 0,0 0,0 1,0-1,0 0,0 1,-1-1,1 0,0 1,0-1,-1 0,1 1,0-1,-1 1,1-1,0 1,-1-1,1 0,-1 1,1 0,-1-1,1 1,-1-1,1 1,-1-1,1 1,-1 0,0 0,1-1,-1 1,0 0,1 0,-1 0,0-1,1 1,-2 0,-9-3,-1 1,0-1,1 2,-1 0,0 0,0 1,-23 3,-84 19,106-19,-24 7,0 2,-47 21,63-24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0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1,'-22'170,"22"-168,-6 108,4 0,17 141,-1-193,-6-40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0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 1,'-3'0,"-1"0,1 0,0 0,0 0,0 1,0 0,-1-1,1 1,0 0,0 1,0-1,1 0,-1 1,0 0,0 0,1-1,-1 2,1-1,0 0,0 0,-1 1,1-1,1 1,-1 0,0-1,1 1,-1 0,1 0,0 0,0 0,-1 6,1-1,0 0,0 0,1 1,0-1,0 0,1 0,0 1,1-1,-1 0,2 0,3 9,7 12,2-1,1-1,2 0,23 27,25 40,-65-93,0 0,0 1,0-1,0 1,0-1,0 1,-1-1,1 1,0-1,-1 1,1 0,-1-1,0 1,1 0,-1 0,0-1,0 1,0 0,-1-1,1 1,0 0,0 0,-1-1,1 1,-1 0,0-1,1 1,-1-1,0 1,0-1,0 1,0-1,0 0,0 1,-1-1,1 0,-2 1,-1 0,0 0,0 0,0 0,0-1,0 1,0-1,0 0,-1-1,1 1,0-1,-1 0,1 0,-8-1,-10-2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1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1 146,'17'-5,"-17"5,1-1,-1 1,1-1,-1 1,1 0,-1-1,1 1,0 0,-1 0,1 0,0-1,-1 1,1 0,0 0,-1 0,1 0,0 0,-1 0,1 0,0 0,-1 1,1-1,0 0,-1 0,1 0,0 1,-1-1,1 0,-1 1,1-1,-1 0,1 1,-1-1,1 1,-1-1,1 1,-1-1,1 1,-1-1,0 1,1 0,-1-1,0 1,1 0,-1-1,0 1,0-1,0 1,0 0,0-1,0 2,2 5,-1 0,0 1,-1-1,1 0,-2 0,1 1,-1-1,-2 12,-2 41,6-54,-1 3,1-1,1 1,-1 0,6 14,-6-22,-1 0,0 0,1 0,-1 0,1 0,-1 0,1 0,-1 0,1-1,0 1,-1 0,1 0,0-1,0 1,0 0,0-1,-1 1,1-1,0 1,0-1,0 0,0 1,0-1,0 0,0 0,0 0,0 1,0-1,0 0,0 0,0 0,0-1,0 1,0 0,0 0,0-1,0 1,0 0,0-1,0 1,0-1,0 1,0-1,0 1,-1-1,1 0,0 1,0-1,-1 0,2-1,6-7,0 0,0 0,-1-1,-1 0,8-14,-8 13,1-1,0 1,1 1,0-1,15-14,-20 23,-1 0,1 1,-1-1,1 0,0 1,0 0,0-1,0 1,0 0,0 0,0 1,0-1,1 1,-1 0,0-1,0 1,0 1,1-1,-1 0,0 1,0 0,0-1,0 1,0 0,0 1,0-1,4 3,5 3,0 1,0 0,18 19,25 16,-34-31</inkml:trace>
  <inkml:trace contextRef="#ctx0" brushRef="#br0" timeOffset="1">581 1,'-5'0,"1"0,-1 0,0 1,0 0,0 0,0 0,0 1,1 0,-1-1,1 2,-1-1,1 0,0 1,0 0,0 0,0 0,0 1,1-1,-1 1,1 0,0 0,0 0,1 0,-1 0,1 1,0-1,0 1,0 0,1-1,0 1,0 0,0 0,0 0,1 0,-1 0,2 0,-1 0,0 0,1 0,0 0,0-1,3 9,3 3,0-1,2 0,0 0,0 0,2-1,14 15,-10-10,0 0,13 23,-27-40,0 0,0-1,0 1,0 0,-1 0,1-1,-1 1,1 0,-1 0,0 0,0 0,0 0,0 0,0 0,0 0,0-1,-1 1,1 0,-1 0,1 0,-2 3,0-2,0 0,-1 0,1 1,-1-1,0-1,0 1,1 0,-2-1,1 1,-4 1,-10 5,0 0,-1-1,-27 8,32-12,-27 10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197 120,'1'-9,"-2"0,1 0,-1 0,-1 0,0 0,0 0,-1 1,-4-11,6 17,0 0,0 0,0 0,0 1,-1-1,1 0,0 1,-1-1,0 1,1-1,-1 1,0 0,0 0,0-1,1 1,-1 1,0-1,-1 0,1 0,0 1,0-1,0 1,0 0,0-1,0 1,-1 0,1 1,0-1,0 0,0 0,0 1,-1-1,1 1,0 0,0 0,0 0,0 0,1 0,-4 2,-2 2,0 0,0 0,1 0,0 1,0 0,0 0,1 1,0-1,0 1,1 0,0 1,0-1,0 1,1 0,1 0,-4 11,1 0,1 0,1 0,1 0,0 1,2-1,1 21,-1-38,0 1,0-1,0 1,0-1,1 1,-1-1,1 1,0-1,-1 1,1-1,0 0,1 0,-1 1,0-1,0 0,1 0,0 0,-1 0,1 0,0-1,0 1,0 0,0-1,0 1,0-1,3 1,-3-2,1 0,0 0,-1 0,1 0,0-1,-1 1,1-1,-1 1,1-1,-1 0,1 0,-1-1,0 1,1 0,-1-1,0 1,0-1,0 0,0 0,0 0,0 0,-1 0,1 0,1-4,8-10,-1-2,-1 1,0-1,-2-1,0 0,7-31,11-27,-25 77,0 0,0 0,0 1,0-1,0 0,1 0,-1 0,0 0,0 0,0 0,0 0,0 0,0 0,1 1,-1-1,0 0,0 0,0 0,0 0,1 0,-1 0,0 0,0 0,0 0,0 0,0 0,1 0,-1 0,0 0,0 0,0-1,0 1,1 0,-1 0,0 0,0 0,0 0,0 0,0 0,0 0,1 0,-1-1,0 1,0 0,0 0,0 0,0 0,0 0,0-1,0 1,0 0,0 0,0 0,0 0,0 0,0-1,4 27,-1 33,-4-42,0-6,1 0,0 0,0 0,1-1,0 1,1 0,0-1,1 1,0-1,9 19,-4-16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2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37,'0'-23,"1"9,-3 30,-62 453,63-457,0 0,0 1,1-1,1 0,2 17,2-8</inkml:trace>
  <inkml:trace contextRef="#ctx0" brushRef="#br0" timeOffset="1">188 231,'6'-18,"-3"13,-4 14,-9 40,4 0,-3 89,10-114,0-1,2 1,0-1,2 1,0-1,2-1,18 44,-10-38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2.7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22,'0'-1,"-1"1,1-1,0 0,0 0,0 0,0 0,0 0,0 0,1 0,-1 0,0 1,0-1,1 0,-1 0,0 0,1 0,-1 1,1-1,-1 0,1 0,-1 1,1-1,0 0,1 0,-2 1,1 1,-1 0,1-1,-1 1,1-1,-1 1,1 0,-1-1,0 1,1 0,-1 0,0-1,0 1,1 0,-1 0,0 0,0-1,0 1,0 0,0 0,0 0,0-1,0 1,0 0,-1 0,1 0,0-1,0 1,-1 1,-9 101,4 1,10 138,-4-228,1 0,0 0,0 0,2-1,0 1,0-1,1 1,1-1,9 19,-1-17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3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558 69,'-1'-2,"1"0,-1 0,0 0,1 0,-1 0,0 0,0 0,0 0,-1 1,1-1,0 0,-1 1,1-1,-1 0,0 1,1 0,-1-1,0 1,0 0,0 0,1 0,-1 0,-1 1,-1-2,-57-15,54 15,-18-2,-1 0,0 2,0 1,1 1,-35 5,-129 27,165-28,-4 3,5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3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98 1,'7'22,"-6"-20,0 1,0-1,0 0,0 0,-1 1,1-1,0 1,-1-1,0 1,0 2,-3 21,-2 0,-1-1,-1 1,-1-2,-18 37,14-33,1 0,2 1,-12 54,20-71,-1 1,2 0,-1 0,2 0,0 0,1 0,0 0,0-1,9 23,-9-29,1 0,0 0,0 0,1-1,-1 0,1 1,1-1,-1 0,0-1,1 1,0-1,0 0,1 0,-1-1,1 0,0 0,-1 0,1 0,1-1,-1 0,8 2,4-1,0-1,1 0,-1-2,0 0,1-1,34-6,-43 5,1 0,-1-1,1 0,-1-1,0 0,0 0,0-1,-1 0,0-1,0 0,0-1,14-14,-21 19,-1 1,1-1,-1 0,0 1,0-1,0 0,0 0,0 0,0 0,0 0,0 0,-1 0,1 0,-1 0,1-4,-2 5,1 0,0 0,0 0,-1 0,1 0,0 0,-1 0,1 0,-1 0,1 0,-1 0,0 0,1 1,-1-1,0 0,0 0,0 1,1-1,-1 0,0 1,0-1,-1 0,-2 0,1 0,-1 0,1 0,-1 0,0 1,1-1,-1 1,0 0,1 0,-1 0,0 1,1-1,-1 1,0 0,1 0,-5 2,-2 1,0 2,1-1,-1 1,1 1,0-1,1 2,0-1,0 1,0 0,1 1,-11 17,15-22,1-1,1 0,-1 1,0-1,1 1,0 0,0 0,0-1,0 1,1 0,-1 0,1 0,0 0,0 0,1 0,-1-1,1 1,-1 0,1 0,1 0,-1-1,0 1,1-1,0 1,0-1,0 1,0-1,0 0,1 0,-1 0,1 0,0-1,0 1,0-1,0 0,0 1,5 1,2 1,1 1,0-2,-1 1,1-2,1 1,-1-2,0 1,1-2,0 1,-1-2,1 1,-1-2,1 1,0-2,-1 1,1-2,-1 0,21-7,12-8,-1-1,0-3,47-31,-87 51,34-21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3.8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1 581,'2'23,"0"-1,2 0,1 0,11 34,2 8,-18-81,0 0,1 0,1 1,6-26,2-25,-4-31,-4 52,10-64,-8 93,0 0,1 0,1 1,0 0,1 0,1 0,12-18,-6 15,1 0,0 1,1 1,1 0,0 1,33-23,-37 31,0 0,1 0,-1 1,1 1,0 0,1 1,0 0,0 1,0 1,0 0,21 0,-27 3,0 1,0-1,0 2,0-1,0 1,-1 1,1-1,-1 1,1 1,-1 0,14 9,-7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4.2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1,'-32'8,"26"-3,22-6,16-4,1 2,-1 1,1 2,-1 1,0 1,1 2,-1 1,36 12,-41-10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4.1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1 308,'13'-2,"0"0,-1-1,1 0,0-1,-1 0,15-8,0 1,-8 4,91-38,-96 38,-1 0,0 0,0-1,-1-1,19-16,-30 23,1 0,0 0,-1 0,1 0,-1 0,0 0,1 0,-1 0,0 0,0-1,1-3,-2 5,0 1,0-1,0 0,0 0,0 0,0 0,0 0,0 0,0 1,-1-1,1 0,0 0,0 0,-1 0,1 1,-1-1,1 0,-1 0,1 1,-1-1,1 0,-2 0,1 0,-1 0,0 0,0 0,0 1,0-1,-1 0,1 1,0 0,0-1,0 1,0 0,0 0,-1 0,1 0,0 1,0-1,0 1,0-1,0 1,0 0,0-1,0 1,0 0,-3 3,-4 2,0 0,0 1,1 0,0 1,1-1,-1 2,1-1,1 1,0 0,0 0,1 1,-7 14,8-15,1 1,-1-1,1 0,1 1,0 0,0 0,1-1,0 1,1 0,0 0,0 0,1 0,1 0,2 9,-4-16,1-1,0 1,0-1,0 0,0 0,0 1,0-1,1 0,-1 0,1 0,-1-1,1 1,0 0,0 0,0-1,3 3,-4-4,1 1,-1-1,1 1,0-1,-1 0,1 0,0 0,-1 1,1-2,0 1,-1 0,1 0,0 0,-1-1,1 1,0-1,-1 1,3-2,2-2,1 0,-1-1,0 1,0-1,0 0,-1-1,1 0,6-10,-1 1,-8 9,1 1,-1 0,1 0,1 0,-1 1,8-7,-11 10,0 1,1-1,-1 0,0 1,1-1,-1 1,1-1,-1 1,1 0,-1 0,1-1,-1 1,1 0,-1 1,1-1,-1 0,1 0,-1 1,1-1,-1 0,1 1,-1 0,1-1,-1 1,0 0,0 0,1-1,-1 1,0 0,0 0,0 0,1 2,0-1,1 0,-1 1,1-1,-1 0,1 0,0-1,-1 1,1-1,0 1,0-1,0 0,0 0,1 0,-1-1,0 1,0-1,0 1,1-1,-1 0,6-1,-6 0,0-1,0 1,0-1,0 1,0-1,-1 0,1 0,0 0,-1-1,1 1,-1-1,0 1,0-1,0 0,0 0,-1 0,1 0,-1 0,1 0,0-3,12-37,-2 1,-1-2,-3 1,5-70,-17 137,1-8,0 0,1 0,0 22,7 9,3-1,15 55,-5-33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4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 6,'-1'-1,"0"0,0 1,0-1,0 1,-1-1,1 1,0 0,-1-1,1 1,0 0,-1 0,1 0,0 0,-1 0,1 0,0 0,-1 0,1 1,0-1,0 1,-1-1,1 1,0-1,0 1,0-1,-1 1,1 0,0 0,0 0,0 0,0 0,1 0,-2 1,-30 36,24-24,1 1,0 0,2 1,0-1,0 1,2 0,0 1,-1 17,1 135,5-115,-2-50,4 48,-4-50,0 0,1 0,-1 1,1-1,-1 0,1 0,0-1,0 1,0 0,0 0,0 0,0 0,0-1,1 1,-1-1,1 1,-1-1,1 1,0-1,-1 0,3 1,5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4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138 316,'0'-33,"-1"6,1 0,1 0,10-50,-10 70,1 0,0 1,1-1,-1 1,1 0,0-1,1 1,-1 1,1-1,0 0,1 1,-1 0,1 0,0 0,1 1,-1-1,1 1,0 1,0-1,8-3,-10 5,0 1,0 0,0 0,0 0,-1 0,1 0,0 1,1 0,-1 0,0 0,0 0,0 1,0-1,0 1,-1 0,1 0,7 3,-5 0,0 0,0 0,0 0,0 1,0-1,-1 1,0 1,0-1,4 8,5 8,-1 0,-1 2,-1-1,13 39,-18-43,0 0,-1 0,-1 1,-1-1,-1 1,0 0,-2 0,0 0,-1 0,-5 29,3-36,0 1,-1-1,0-1,-1 1,-1-1,1 1,-2-2,0 1,0-1,0 0,-2 0,1-1,-1 0,0-1,-1 1,-17 10,5-7,0-2,0 0,0-1,-1-1,-1-2,1 0,-1-1,0-2,0 0,-49-2,31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5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26,'0'-4,"0"-5,4 2,5 3,2 2</inkml:trace>
  <inkml:trace contextRef="#ctx0" brushRef="#br0" timeOffset="1">1186 244,'4'0,"1"0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5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30,'0'-4,"0"-5,4-2,6 6,0 7,-1 8,-2 6,2 5,0 6,-2 4,1 0,0-2,3 0,0-2,1-1,-1-5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42:25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226 17,'0'-1,"0"0,0 0,-1 0,1 0,-1 0,1 1,-1-1,1 0,-1 0,1 1,-1-1,0 0,1 1,-1-1,0 0,1 1,-1-1,0 1,0-1,0 1,0 0,1-1,-1 1,0 0,0 0,0-1,0 1,0 0,0 0,0 0,0 0,0 0,1 0,-1 1,0-1,0 0,-2 1,-39 7,39-7,-6 1,0 1,1 0,-1 0,1 1,0 0,0 0,0 1,0 0,-11 10,17-13,1 0,-1 0,0 0,1 0,-1 1,1-1,0 0,0 1,0-1,0 1,0 0,1-1,-1 1,1-1,0 1,-1 0,1 0,0-1,1 1,-1 0,0-1,1 1,-1 0,1-1,0 1,0-1,0 1,0-1,1 0,-1 1,1-1,-1 0,1 0,0 0,0 0,2 2,6 6,0 0,1-1,14 10,-17-14,0 1,0 0,-1 0,0 0,0 1,0 1,-1-1,9 14,-14-19,-1-1,1 1,-1 0,1 0,-1 0,0 0,1 0,-1 0,0 0,-1 0,1 0,0 0,0 0,-1 0,1 0,-1 0,0-1,1 1,-1 0,0 0,0 0,0-1,0 1,-1-1,1 1,0-1,-1 1,1-1,-1 0,1 0,-1 1,-3 0,-6 5,0-1,0 0,-23 8,30-13,-64 23,38-15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50:50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50:53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2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1621,'14'14,"-9"-9,-1-1,1 1,0-1,0 0,0 0,1 0,7 3,-10-6,0 0,0 0,0-1,0 0,0 1,0-1,0 0,0-1,0 1,0 0,0-1,0 0,0 1,0-1,-1-1,1 1,0 0,-1 0,1-1,2-2,30-21,-1-2,-2-1,-1-2,-1-1,35-47,4-3,30-22,4 3,4 6,4 4,5 5,2 5,4 5,136-60,-34 35,287-87,255-13,-533 158,1 9,1 10,1 11,1 10,302 36,-109 25,164 15,-557-72,1-1,-1-2,0-1,0-2,0-2,-1-1,41-14,-57 13,-6-1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5.1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1,'0'1,"0"0,1 0,-1 0,0-1,1 1,-1 0,1 0,-1 0,1-1,-1 1,1 0,0 0,-1-1,1 1,0 0,-1-1,1 1,0-1,0 1,0-1,-1 0,1 1,0-1,0 0,0 1,0-1,2 0,30 5,-28-5,48 2,-1-2,83-12,-77 5,104 2,-158 5,0 0,0 0,0 1,0-1,0 1,0 0,0 0,-1 1,1-1,0 1,-1 0,1 0,-1 0,1 0,-1 1,0-1,0 1,0 0,4 4,-6-4,1 1,-1-1,0 0,0 1,0-1,0 1,0-1,-1 1,1-1,-1 1,0-1,0 1,-1-1,1 1,-1-1,1 1,-1-1,0 1,-1-1,1 0,0 1,-4 3,-5 12,-1-1,-1-1,-29 32,-17 24,57-70,-1-1,1 0,-1 1,1-1,0 1,0-1,0 1,0 0,0-1,0 1,1 0,0 0,-1-1,1 1,0 0,0 0,1 0,-1-1,0 1,1 0,0 0,-1-1,1 1,1-1,-1 1,0-1,2 4,3 1,0-1,0 1,1-1,0-1,0 1,0-1,11 5,-15-7,1-1,-1 1,0-1,0 1,0 0,0 0,0 0,-1 0,1 1,-1-1,0 1,0 0,0-1,-1 1,3 8,-3-5,1 1,-1-1,-1 1,0-1,0 1,0-1,-1 1,-2 10,0-5,-1-1,0 1,0-1,-2 1,1-1,-2-1,1 1,-2-1,-14 18,5-14,0-5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5.6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54 370,'14'15,"-1"2,-1-1,-1 2,0-1,-1 2,-1-1,10 30,-8-12,-1-1,-1 1,4 49,-11-65,-1-1,-1 27,-1-41,1-1,0 1,-1-1,0 1,0-1,0 0,0 1,-1-1,0 0,0 0,0 0,0 0,-1 0,1 0,-1-1,-4 5,6-7,0 0,-1-1,1 1,0 0,0 0,-1-1,1 1,0-1,0 1,-1-1,1 0,-1 0,1 1,0-1,-1 0,1 0,-1 0,1 0,0-1,-1 1,1 0,0 0,-1-1,1 1,-3-2,1 0,0 0,0-1,0 1,0-1,0 1,0-1,1 0,-1 0,-2-5,-3-6,0 0,1-1,-7-22,-3-24,2 0,3 0,3-1,3-1,2 1,9-116,-5 167,2 0,0 1,0-1,1 1,0-1,8-17,-10 26,-1 1,1-1,0 1,0-1,0 1,0-1,0 1,0-1,0 1,0 0,1 0,-1 0,0-1,1 1,-1 1,1-1,-1 0,1 0,0 0,-1 1,1-1,0 1,-1-1,1 1,0 0,0 0,-1 0,1 0,0 0,0 0,-1 0,1 0,0 1,0-1,-1 1,1-1,0 1,-1 0,1 0,-1-1,1 1,-1 0,1 0,-1 1,0-1,1 0,-1 0,2 3,5 5,1 0,-1 0,-1 1,0 0,0 1,8 17,28 74,-22-47,76 157,-80-180,1-1,2-1,2 0,34 37,-54-65,0 0,0 1,1-1,-1 0,1 0,-1 0,1 0,0 0,0-1,0 1,0-1,0 0,0 0,0 0,0 0,0-1,4 1,-4-1,-1-1,1 1,-1-1,0 1,1-1,-1 0,0 0,1 0,-1 0,0-1,0 1,0 0,0-1,0 0,-1 1,1-1,2-3,3-5,-1 0,-1 0,1-1,-2 1,1-1,-2 0,1 0,1-13,11-85,6-204,-17 179,-5 121,1 1,1 0,4-17,-6 26,1 0,0 1,0-1,0 0,1 1,-1-1,0 0,1 1,0 0,0-1,0 1,0 0,0 0,0 0,0 0,1 1,-1-1,1 0,4-1,10-2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6.2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109 1,'-2'0,"1"1,-1-1,1 1,-1-1,1 1,0 0,-1-1,1 1,0 0,0 0,0 0,0 0,-1 0,1 0,0 1,1-1,-1 0,0 0,0 1,0 1,-16 32,14-28,-9 26,1 0,2 1,1 0,2 0,-2 36,0 176,7-227,1 20,-1 12,9 69,-2-84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4.4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429 0,'-28'25,"21"-19,0 0,0 1,0-1,-6 10,-21 35,2 1,3 2,2 1,-33 95,21-23,-26 140,35-112,-13 193,42-295,4-11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5.9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98 847,'-3'-14,"-1"-1,0 1,-9-20,-4-16,2 1,3 0,1-2,3 1,-3-102,13 137,0 1,1 0,0-1,1 1,1 1,0-1,1 1,0 0,1 0,0 1,1-1,1 2,0-1,0 1,1 1,20-16,-10 9,0 1,2 1,0 1,0 1,1 1,1 1,0 1,38-10,-56 18,1 0,-1 1,1 0,-1 0,1 1,-1-1,1 1,12 2,-4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6.3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12 107,'0'4,"-4"2,-2 3,5 1,6-2,7-2,5-6,4-3,7-6,2 0,5-4,4-3,0-3,2-3,-3-1,-3 3,-8 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6.8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0 534,'9'21,"-2"1,-1 0,0 1,4 43,-4-24,33 176,-36-200,-6-29,-4-30,0-61,5-1,4 1,21-146,-16 215,1 0,2 0,23-53,-26 71,0 1,1-1,1 1,1 0,-1 1,2 0,0 1,1 0,20-16,-29 25,0 1,1-1,-1 1,0 0,1 0,0 0,-1 1,1-1,0 1,0 0,0 0,0 0,0 1,0-1,0 1,0 0,0 0,0 1,0-1,0 1,0-1,-1 1,1 1,0-1,5 3,-5-2,-1 1,1 0,-1 1,0-1,0 0,0 1,0 0,-1 0,1 0,-1 0,0 0,0 0,-1 0,1 1,-1-1,0 1,0-1,0 1,-1-1,1 1,-2 7,-1 9,0-1,-2 0,-1 1,0-2,-1 1,-1-1,-1 0,-15 26,9-17,1 1,-13 46,25-71,0-1,0 1,0-1,0 1,1 0,0 0,0-1,0 1,0 0,0 0,1-1,-1 1,1 0,0-1,0 1,1-1,-1 1,1-1,0 0,0 1,0-1,0 0,0 0,1 0,-1-1,1 1,5 4,5 0,-1 0,2-1,-1 0,1-1,27 7,-26-9,0 1,-1 1,0 1,19 9,-32-14,1 0,-1 0,0-1,1 1,-1 1,0-1,1 0,-1 0,0 0,0 1,0-1,0 0,0 1,-1-1,1 1,0-1,-1 1,1 0,-1-1,1 1,-1 0,0-1,0 1,1 0,-2 2,1 0,-1-1,-1 0,1 0,0 1,-1-1,0 0,1 0,-1-1,0 1,-1 0,1-1,-3 3,-5 4,0 0,0-2,-1 1,0-1,-21 10,22-14,1 0,-1-1,1 0,-1 0,0-1,0 0,1-1,-1 0,0-1,0 0,0 0,1-1,-12-4,-2-2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7.1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132 1,'1'0,"0"0,0 1,0-1,0 0,0 1,0-1,0 1,0-1,0 1,-1-1,1 1,0 0,0-1,-1 1,1 0,0-1,-1 1,1 0,-1 0,1 0,-1 0,1 0,-1-1,0 1,0 0,1 0,-1 0,0 0,0 0,0 0,0 0,0 0,0 0,0 0,0 0,0 0,-1 2,-8 37,-25 35,8-18,-37 112,59-152,0-1,0 1,2 0,0 0,1 1,1-1,0 0,1 0,1 0,1 0,8 29,-10-43,0 1,0 0,1-1,-1 1,1 0,0-1,0 0,0 1,0-1,1 0,0 0,-1-1,1 1,0 0,0-1,0 0,1 1,-1-1,1-1,-1 1,5 1,-2-2,-1 0,1-1,-1 1,1-1,-1-1,1 1,-1-1,1 0,-1 0,0-1,1 1,-1-1,7-4,9-5,-1-1,0-1,-1 0,-1-2,32-31,-21 14,-1-2,33-51,-39 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7.5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27 465,'1'20,"1"1,6 23,2 28,-6 17,9 99,-12-149,-4-33,-4-26,-9-79,-6-127,14 127,6 66,-3-15,2-1,5-57,-3 105,1-1,0 1,0 0,0-1,0 1,0-1,1 1,-1 0,0-1,1 1,-1-1,1 1,-1 0,1 0,0-1,-1 1,1 0,0 0,0 0,0 0,0-1,0 1,0 1,0-1,0 0,0 0,2-1,-1 2,0 1,0-1,0 1,0-1,-1 1,1-1,0 1,-1 0,1 0,0 0,-1 0,1 0,-1 0,1 0,-1 1,0-1,2 2,9 11,0 1,16 28,46 100,-49-89,39 60,-63-111,0-1,1 0,0 1,0-1,0 0,0 0,0 0,0 0,0 0,1 0,-1-1,1 1,-1-1,5 2,-5-3,-1 0,1 0,-1 0,1 0,-1 0,0-1,1 1,-1 0,1-1,-1 0,1 1,-1-1,0 0,0 1,1-1,-1 0,0 0,0 0,0 0,0 0,0 0,0 0,0-1,0 1,0 0,-1 0,1-1,0 1,-1-1,1-1,9-24,-1 0,-1 0,-2-1,-1 0,-1 0,1-32,3-15,-7 63,7-55,3 1,25-82,-22 108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7.9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142 1046,'0'0,"0"1,0-1,0 0,1 0,-1 1,0-1,0 0,0 1,0-1,0 0,0 1,0-1,0 0,-1 1,1-1,0 0,0 0,0 1,0-1,0 0,0 1,-1-1,1 0,0 0,0 1,0-1,-1 0,1 0,0 0,0 1,-1-1,1 0,0 0,0 0,-1 0,1 1,0-1,-1 0,1 0,-1 0,-12-8,-9-19,5-10,1 1,1-2,3 0,1-1,2 0,1 0,-4-76,12 87,0-1,2 1,2 0,0-1,2 2,1-1,1 1,1 0,2 0,0 1,28-44,-25 49,0 0,2 1,0 0,1 1,1 2,1-1,0 2,1 1,1 0,1 1,0 2,0 0,36-13,-44 20,1 1,-1 1,1 0,0 1,0 0,0 1,0 1,0 0,0 1,17 4,-11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8.3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1 223,'8'-1,"-1"-1,0 0,1-1,-1 1,0-1,0-1,0 0,0 0,-1 0,8-7,19-10,40-13,0 2,79-20,-107 37,2-4,-26 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8.8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69,'4'0,"6"0,4 0,5 0,3 0,2 0,5 0,2-4,3-1,5-1,4-2,-2 0,1 1,1-3,-2 1,0 2,-7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29.1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20,'-4'-4,"2"-1,7-1,1 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5:51.3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4.8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78 1,'-1'18,"-2"1,0-1,-1 0,-1 0,-12 30,-11 42,22-57,1-1,0 40,5-61,0 0,0 0,2-1,-1 1,1 0,1-1,0 1,0-1,1 0,7 15,-9-22,1-1,-1 1,0 0,1-1,0 0,0 1,-1-1,1 0,0 0,1-1,-1 1,0-1,0 1,1-1,-1 0,1 0,-1-1,1 1,-1-1,1 1,0-1,-1 0,1-1,-1 1,1-1,-1 1,1-1,-1 0,1 0,5-4,3 1,0-1,0-1,-1 0,0-1,0 0,-1 0,14-14,36-51,-46 53,1 0,19-18,-39 45,0 1,0-1,1 1,0 0,0 0,1 1,1-1,-1 1,2-1,-1 1,0 11,2-18,0 1,1-1,-1 0,0 0,1 0,0 0,-1 0,1 0,1 0,-1-1,0 1,1 0,-1-1,1 1,0 0,0-1,0 0,0 1,0-1,0 0,1 0,-1 0,1-1,-1 1,1-1,0 1,-1-1,1 0,0 0,0 0,0 0,0-1,0 1,0-1,0 1,6-2,0 2,1-2,-1 1,0-1,0-1,0 1,-1-2,1 1,0-1,-1 0,1-1,10-7,-10 5,0-1,-1 0,0 0,0-1,-1 0,0 0,-1 0,0-1,0 0,0-1,4-13,-8 20,-1-1,1 1,-1-1,0 1,-1-1,1 0,-1 0,1 1,-1-1,0 0,-1 0,1 1,-1-1,1 0,-1 1,0-1,0 0,-1 1,1-1,-1 1,0 0,0 0,0-1,0 1,0 0,-1 1,1-1,-1 0,0 1,0-1,0 1,0 0,0 0,0 0,-6-2,-7-3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4.5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300 0,'-2'3,"0"0,-1-1,1 0,-1 1,1-1,-1 0,0 0,1 0,-1-1,0 1,0-1,-1 0,-4 2,-9 6,5-1,1 1,1 0,-1 0,2 1,-1 1,2 0,-1 0,1 0,1 1,0 1,1-1,0 1,-4 14,7-17,0 1,0 0,1 1,0-1,1 0,0 0,1 1,0-1,1 1,0-1,1 0,0 0,1 0,0 0,1 0,8 16,-12-25,1 1,0-1,0 0,0 0,0 0,1 0,-1 0,0 0,1-1,0 1,-1 0,1-1,0 1,0-1,0 0,0 1,0-1,0 0,0 0,0 0,0-1,0 1,1 0,-1-1,0 1,1-1,-1 0,0 0,0 0,1 0,-1 0,0-1,1 1,-1-1,0 1,0-1,1 0,3-2,-1 0,0-1,0 0,0 0,0 0,-1 0,0-1,0 0,0 0,0 0,-1-1,0 1,0-1,4-9,2-10,-1-1,8-54,-14 70,-1 0,0 0,-1 0,0 0,0 0,-2 0,1 0,-1 1,0-1,-1 0,-5-11,30 150,5-26,23 116,-45-190,-2-1,-1 1,-1 0,-1 0,-7 45,5-65,0 1,0-1,-1-1,0 1,-1 0,0-1,0 1,-1-1,0 0,0-1,-1 1,0-1,0 0,-1-1,0 1,-11 6,13-9,0-1,-1 0,0-1,0 1,1-1,-2 0,1-1,0 1,0-1,0 0,-1-1,1 0,0 0,-1 0,1 0,0-1,0 0,0-1,-1 0,1 1,1-2,-1 1,0-1,-10-6,3-1,0-1,0 0,2 0,-1-1,2-1,-1 0,2 0,0-1,-14-28,8 13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4.9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64,'2'0,"0"1,0-1,0 1,0-1,0 1,-1 0,1 0,0-1,0 1,-1 1,1-1,-1 0,1 0,-1 1,1-1,-1 0,0 1,1-1,-1 1,0 0,0 0,0-1,-1 1,1 0,0 0,-1 0,1 0,-1-1,1 1,-1 4,1 1,0 0,0 0,-1 1,0-1,0 0,-3 15,1-12,0 1,0-1,1 1,0-1,1 1,1 13,-1-22,0 0,0 0,1 0,-1 0,1 0,-1-1,1 1,0 0,0 0,0-1,0 1,0 0,0-1,0 1,1-1,-1 0,1 1,-1-1,1 0,-1 0,1 0,-1 0,1 0,0 0,0 0,-1-1,1 1,0-1,0 1,0-1,0 0,0 1,0-1,0 0,0 0,-1-1,1 1,0 0,0-1,0 1,0-1,2 0,3-1,-1 0,1-1,-1 1,0-1,0-1,0 1,0-1,-1 0,1 0,-1-1,0 1,0-1,-1 0,1-1,-1 1,0-1,-1 0,1 0,-1 0,0 0,-1-1,0 1,2-9,-2 9,0-1,-1 0,0 0,0 0,-1 0,0 0,0 0,-1 0,0 0,0 0,-1 0,1 0,-1 0,-1 1,1-1,-1 1,-1 0,1-1,-1 1,0 1,0-1,-8-7,10 11,-1 0,1 0,0 0,-1 1,0-1,1 1,-1-1,0 1,1 0,-1 0,0 0,0 1,0-1,0 1,0-1,0 1,0 0,0 0,0 1,0-1,0 0,0 1,0 0,0 0,0 0,1 0,-1 0,0 0,1 1,-1 0,1-1,-1 1,1 0,0 0,-3 3,-7 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5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151 17,'-1'-1,"1"0,0 0,-1 1,1-1,0 0,-1 0,1 0,-1 0,1 1,-1-1,0 0,1 1,-1-1,0 0,1 1,-1-1,0 1,0-1,0 1,1-1,-1 1,0 0,0-1,0 1,0 0,0 0,0 0,0 0,1 0,-1 0,0 0,0 0,0 0,0 0,0 0,0 0,0 1,0-1,-1 1,-36 9,32-6,0-1,1 1,-1 0,1 1,0-1,0 1,1 0,-1 0,1 1,0-1,1 1,-1 0,1 0,1 0,-1 0,1 1,0-1,0 1,1-1,-1 1,1 13,0-2,0 1,2-1,0 0,1 1,1-1,11 35,-14-52,0 1,1 0,-1-1,1 1,0 0,-1-1,1 1,0-1,0 1,0-1,0 1,0-1,0 1,0-1,1 0,-1 0,3 2,-4-3,1 0,0 0,-1 0,1 0,0 0,0 0,-1-1,1 1,0 0,-1 0,1 0,0-1,0 1,-1 0,1-1,-1 1,1-1,0 1,-1-1,1 1,-1-1,1 1,-1-1,1 1,-1-1,0 0,1 0,2-5,1 0,-2 0,1 0,-1 0,0 0,0-1,1-11,0-29,-3 34,1-1,0 1,0 0,2-1,-1 1,2 0,7-19,-11 31,1 0,-1 0,1 0,-1 0,1-1,-1 1,1 1,0-1,0 0,-1 0,1 0,0 0,0 0,0 1,0-1,0 0,0 1,0-1,0 1,0-1,1 1,-1 0,0-1,0 1,0 0,0 0,1 0,-1 0,0 0,0 0,0 0,1 0,-1 0,0 0,0 1,0-1,0 1,2 0,4 3,-1 0,0 0,-1 0,1 1,6 8,3 1,4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5.6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18,'3'-17,"4"22,5 29,7 109,45 165,-56-278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6.0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11,'0'-4,"4"-2,6 5,5 2,-1 6,3 1,-3 3,1 0,-2 2,1 0,-2-4</inkml:trace>
  <inkml:trace contextRef="#ctx0" brushRef="#br0" timeOffset="1">96 204,'-4'0,"3"0,5 5,7 0,1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6.3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126 130,'7'-7,"0"0,-1-1,0 1,0-1,-1 0,7-16,-11 23,0-1,-1 1,1-1,-1 0,1 1,-1-1,1 0,-1 1,0-1,0 0,0 0,0 1,0-1,0 0,-1 1,1-1,-1 0,1 1,-1-1,1 0,-1 1,0-1,0 1,0-1,0 1,0 0,0-1,0 1,0 0,-1 0,1-1,0 1,-1 0,1 1,-1-1,1 0,-1 0,1 1,-1-1,0 0,1 1,-1 0,0-1,1 1,-5 0,3-1,0 1,0-1,0 1,-1 0,1 0,0 0,-1 0,1 0,0 1,0 0,0 0,-1-1,1 2,0-1,0 0,0 1,1-1,-4 3,2 0,-1 0,1 0,0 0,1 0,-1 1,1 0,0 0,0 0,-4 8,0 4,2 1,-1-1,2 1,0 0,-1 27,0 36,4 0,3 0,4 0,17 84,-5-97,-8-43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6.7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327 120,'0'-4,"0"-6,-4-1,-6 2,-5 2,-4 6,-3 3,-2 2,-1 0,0 3,0 1,-4-1,-2 2,1 0,2-2,5 2,6 0</inkml:trace>
  <inkml:trace contextRef="#ctx0" brushRef="#br0" timeOffset="1">230 23,'4'0,"6"-4,4-2,5 1,3 1,2 0,-3 7,-2 5,-3 7,0 4,-4 3,1 2,-2 1,-2 1,0-5,0-1,-3-4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7.2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1 359,'0'-2,"0"0,0 0,0 0,0 0,0 0,0 0,1 0,-1 0,1 0,-1 0,1 0,0 1,0-1,0 0,0 0,0 1,0-1,0 0,0 1,1-1,-1 1,1 0,-1-1,1 1,-1 0,1 0,0 0,0 0,-1 0,1 1,0-1,0 0,0 1,0-1,0 1,0 0,0 0,0 0,0 0,0 0,0 0,0 0,0 0,0 1,-1-1,1 1,0 0,0 0,0-1,0 1,-1 0,1 0,0 1,-1-1,1 0,-1 0,1 1,-1-1,0 1,0-1,0 1,1 0,-2-1,1 1,0 0,1 3,35 119,-3-9,-23-82,-8-22,1 1,0-1,0 0,2 0,5 11,-3-20,-3-13,2-22,-5 23,0 1,0 0,1 0,0 0,1 0,0 1,0 0,1 0,7-11,-10 17,0 0,1 0,-1 0,0 0,1 0,-1 1,1-1,-1 1,1-1,0 1,0 0,-1 0,1 0,0 1,0-1,0 1,0-1,0 1,0 0,0 0,0 0,0 1,0-1,0 1,0 0,0-1,-1 1,1 0,0 1,3 1,-3-2,0 1,-1 0,1 0,0 1,-1-1,1 1,-1-1,0 1,0 0,0-1,3 6,-3-5,-1 0,1 0,0 0,0-1,1 1,-1-1,1 1,-1-1,5 3,-6-5,0 1,0-1,0 0,0 0,0 0,0 0,0 0,0-1,0 1,0 0,0 0,0-1,0 1,0 0,0-1,-1 1,1-1,0 1,0-1,0 1,-1-1,1 0,0 0,-1 1,1-1,0 0,-1 0,1 0,-1 1,1-1,-1 0,0 0,1 0,-1 0,0 0,1-1,12-39,-7 4,-2-1,-1 0,-2 0,-1 0,-6-43,-40-186,60 316,2-1,3-1,44 83,-33-76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7.6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152 73,'1'0,"-1"0,1 0,0 0,-1-1,1 1,-1 0,1 0,0-1,-1 1,1 0,-1-1,1 1,-1-1,1 1,-1-1,0 1,1-1,-1 1,1-1,-1 1,0-1,0 1,1-1,-1 1,0-1,0 0,0 1,1-1,-1 0,0 1,0-1,0 0,0 1,0-1,0 1,-1-1,1 0,0 1,0-1,0 0,0 1,-1-1,1 1,0-1,-1 1,1-1,0 1,-1-1,-18-30,17 29,0 1,0-1,-1 0,1 1,0-1,-1 1,1 0,-1 0,0 0,1 0,-1 0,0 1,0-1,0 1,1 0,-1-1,0 1,0 1,0-1,1 0,-1 1,0-1,0 1,1 0,-1 0,0 0,1 0,-1 0,1 1,0-1,-1 1,1 0,0 0,0-1,0 1,-4 5,1-1,1 1,-1 0,1 0,1 1,-1-1,1 1,0 0,1 0,0 0,0 0,-1 12,2-6,-2 72,3-78,0 0,1 0,0 0,0 0,1 0,0 0,6 14,-8-21,1-1,-1 1,0 0,0-1,0 1,0-1,1 1,-1-1,0 1,0-1,1 1,-1-1,1 1,-1-1,0 1,1-1,-1 1,1-1,-1 0,1 1,-1-1,1 0,-1 0,1 1,-1-1,1 0,-1 0,1 0,0 1,-1-1,1 0,-1 0,1 0,0 0,-1 0,1 0,-1 0,1-1,-1 1,1 0,0 0,-1 0,1 0,-1-1,1 1,-1 0,1-1,-1 1,1 0,-1-1,1 1,-1-1,0 1,1 0,-1-1,0 1,1-1,-1 1,0-1,1 0,-1 1,0-1,0 1,0-1,0 1,1-1,-1 0,0 1,0-1,15-49,-14 44,5-27,-6 26,1 1,0 0,0-1,1 1,0 0,0-1,0 1,1 0,-1 1,2-1,3-6,-5 11,-1 0,0 1,0-1,0 1,1-1,-1 1,0 0,0-1,1 1,-1 0,0 0,1 0,-1 0,0 0,1 0,-1 1,0-1,0 0,1 1,-1-1,0 0,0 1,1 0,-1-1,0 1,0 0,0-1,0 1,0 0,0 0,0 0,0 0,1 2,-2-3,15 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7.9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0 120,'0'-4,"0"-6,4-1,1-2,1 4,2 5,0 6,0 7,-3 7,-2 4,-1 3,3 2,1 0,-1 0,-2 1,4-1,0-4</inkml:trace>
  <inkml:trace contextRef="#ctx0" brushRef="#br0" timeOffset="1">121 47,'0'-4,"0"-5,0-6,0 4,-4 4,-2 7,1 8,0 7,2 8,6 5,1 6,5 2,1 2,2-1,4 1,-1-5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5.1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1 381,'0'0,"0"1,0-1,0 1,0-1,0 1,0-1,0 1,0-1,0 1,0 0,0-1,1 1,-1-1,0 1,0-1,1 1,-1-1,0 0,0 1,1-1,-1 1,1-1,-1 0,0 1,1-1,-1 0,1 1,-1-1,1 0,-1 1,1-1,-1 0,1 0,-1 0,1 0,-1 0,1 1,-1-1,1 0,-1 0,1 0,0 0,-1 0,1-1,-1 1,1 0,-1 0,1 0,0-1,1 1,-1-1,1 0,-1 1,1-1,-1 0,0 0,1 0,-1 0,0 0,1 0,-1 0,0 0,0-1,0 1,0 0,1-3,0-8,1 0,-1-1,-1 1,-1-1,1 1,-2-1,0 1,0-1,-1 1,-6-20,-4-44,11 66,1-1,0 1,1 0,0-1,1 1,0 0,6-18,-7 25,-1 1,1 0,1-1,-1 1,0 0,1 0,-1 0,1 0,-1 0,1 0,0 0,0 0,0 1,0-1,0 1,0-1,1 1,-1 0,0 0,1 0,-1 0,1 0,-1 0,1 1,-1 0,1-1,-1 1,1 0,-1 0,1 0,0 0,-1 1,1-1,-1 1,1 0,2 0,16 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8.4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80 522,'0'0,"0"0,0 0,0 0,0 0,0 0,0 0,0 1,0-1,0 0,0 0,0 0,0 0,0 0,0 0,0 0,0 1,0-1,0 0,0 0,0 0,0 0,0 0,0 0,0 0,0 0,0 1,-1-1,1 0,0 0,0 0,0 0,0 0,0 0,0 0,0 0,0 0,-1 0,1 0,0 0,0 0,0 0,0 0,0 1,0-1,0 0,-1 0,1 0,0 0,0 0,0-1,0 1,0 0,0 0,0 0,-1 0,1 0,0 0,0 0,0 0,0 0,-9-8,-7-13,7-1,0 0,2 0,0-1,2 1,0-1,2-1,-1-23,3 28,0 0,2 0,0 0,2-1,0 2,1-1,1 0,0 1,9-19,-11 32,0-1,1 1,-1-1,1 1,1 0,-1 1,1-1,-1 1,1 0,1 0,-1 0,0 1,1-1,0 1,-1 1,1-1,1 1,-1 0,8-1,-6 1,0 1,1 0,-1 1,1 0,-1 0,0 0,1 1,-1 1,0-1,1 1,-1 1,0 0,-1 0,10 4,4 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8.7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50,'-4'4,"-6"1,0 5,4-1,9-4,7-5,6-1,5-5,2-2,6-3,2 1,0 1,3-2,-1 2,-1 1,-2 3,-2 2,-6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9.1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92,'4'6,"-1"0,1 0,-1 1,0 0,-1-1,1 1,-1 0,-1 0,1 1,0 12,3 11,1-5,-2 0,0 0,-2 0,-1 0,-4 41,-2-49,-2-26,-2-30,4-14,2 0,3-1,9-79,-8 127,0-1,0 1,1 0,0-1,0 1,0 0,0 0,1 0,-1 1,1-1,1 1,-1-1,6-5,-6 8,-1 0,1 1,-1-1,1 1,0 0,0 0,-1 0,1 0,0 0,0 0,0 1,0 0,0-1,0 1,0 0,0 1,0-1,0 0,0 1,0 0,0-1,0 1,-1 0,1 1,0-1,2 2,5 3,0 0,0 1,0 0,-1 1,-1 0,1 0,-1 1,-1 0,1 1,-2-1,1 1,-1 1,-1-1,0 1,0 0,-1 0,-1 0,0 1,0-1,1 18,-3-21,0 1,0-1,-1 1,0-1,0 1,-1-1,0 1,-1-1,0 1,0-1,-1 0,0 0,0 0,-1-1,0 1,-1-1,1 0,-1 0,-1 0,1 0,-1-1,0 0,0 0,-1-1,0 0,0 0,0-1,-13 7,-53 15,51-19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9.5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120 25,'29'-24,"-29"24,1 0,-1 0,0 0,0 0,0 0,1 0,-1 0,0 0,0 0,0 0,1 0,-1 0,0 0,0 0,0 0,1 0,-1 0,0 0,0 0,1 0,-1 0,0 0,0 0,0 1,0-1,1 0,-1 0,0 0,0 0,0 0,0 1,1-1,-1 0,0 0,0 0,0 0,0 1,0-1,0 0,0 0,0 1,0-1,0 0,1 1,-5 23,-5 6,3-12,1 0,-5 30,9-42,1 1,0 0,0-1,0 1,1 0,0-1,1 1,-1-1,1 1,0-1,4 7,-3-8,-1 0,0 1,0-1,0 0,0 1,-1-1,0 1,0 0,-1 5,0-9,0 0,0 0,-1 1,1-1,-1 0,0 0,0 0,0 0,0-1,0 1,0 0,0 0,0-1,-1 1,1 0,-1-1,1 1,-1-1,0 0,0 0,1 1,-1-1,0 0,0 0,0-1,0 1,-3 0,4 0,-24 7,-45 11,52-17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6:59.8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1,'0'4,"4"2,2 3,-1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2.4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 0,'-4'6,"0"1,1-1,0 1,0 0,0-1,1 2,0-1,1 0,-1 0,1 11,-5 14,2-6,1-1,1 1,1 0,2 0,0-1,8 35,1 58,-10-34,0-62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2.8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282 215,'-7'-38,"5"33,1 1,0-1,0 0,0 0,1 0,0 0,0 0,0 1,1-8,0 6,1 0,0 0,0 0,0 0,1 0,-1 1,1-1,1 1,-1 0,1 0,0 0,0 0,0 1,1-1,-1 1,1 0,0 1,1-1,-1 1,0 0,10-4,-6 5,0-1,0 1,0 0,0 0,0 1,0 1,0 0,1 0,-1 0,0 1,0 1,0 0,0 0,9 3,6 4,0 1,-1 1,0 1,-1 1,-1 1,0 1,-1 1,0 0,-2 2,0 0,0 1,-2 1,-1 0,0 1,-1 1,-2 0,0 1,-1 0,-2 1,0 0,-2 1,0 0,-2 0,-1 0,0 0,-2 1,-2 0,0-1,-5 42,1-46,-1 1,-1-1,0 0,-2 0,0-1,-1 0,-1-1,-1 0,-1 0,-1-1,0 0,-1-2,-19 18,22-24,0 0,-1-1,0-1,-1 0,0 0,0-1,-1-1,0 0,0-1,0-1,-1 0,1-1,-1 0,0-2,0 1,0-2,0 0,0 0,1-2,-18-3,14 1,0-1,1 0,0-2,0 0,0-1,1 0,0-2,0 1,-20-19,17 11,0-1,2-1,0 0,1-1,1-1,-15-29,11 14,2-1,1-1,2 0,2-1,2 0,1-1,2 0,-3-61,9 76,2-1,0 1,1 0,2 0,1 0,0 0,15-37,-2 21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4.1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248 114,'0'-5,"-1"0,1 0,-1 0,-1 0,1 0,0 0,-1 0,0 0,-1 1,1-1,-1 1,1 0,-1-1,0 1,-1 0,1 1,-1-1,0 1,0 0,0-1,0 2,0-1,-7-3,7 4,1 1,-1-1,0 1,1 0,-1 0,0 0,0 0,0 1,0 0,0-1,0 1,1 1,-1-1,0 1,0-1,0 1,0 0,1 0,-1 1,0-1,1 1,-1 0,1 0,0 0,0 0,0 1,0-1,0 1,0 0,-4 5,0 3,0 1,1 0,0 0,1 0,0 1,1 0,0 0,1 0,-2 19,0 20,2 54,3-89,-2 61,0-25,1 1,3 0,13 72,-6-95,0-8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4.5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266 290,'0'-4,"-4"-1,-5-5,-6 1,-4 0,-3 3,-2-2,-1 1,0 0,0 3,4 5,2 3,-1 1,0-1,3-1</inkml:trace>
  <inkml:trace contextRef="#ctx0" brushRef="#br0" timeOffset="1">194 0,'4'0,"6"0,0 4,4 2,-2 3,3 9,-3 5,-2 3,-4 5,2 2,0-1,-3 2,-1 0,-1-2,-2-6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4.9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19,'0'-4,"4"-1,6-1,5 2,0 5,1 3,-1 4,0 1,-2 3,1 4,-2-1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5.6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27 576,'16'32,"-13"-26,-8-22,-6-21,4 18,1 0,1-1,-5-36,9 51,1 1,0-1,0 1,0-1,1 1,-1-1,1 1,0 0,0-1,1 1,-1 0,1 0,0 0,0 0,1 0,-1 0,1 0,-1 1,1-1,1 1,-1 0,6-5,-6 7,1-1,0 0,0 1,0 0,0 0,0 0,0 0,0 1,0-1,0 1,0 0,0 0,0 1,0-1,0 1,8 2,70 26,-62-20,-6-4,1 0,0 0,0-2,0 0,0 0,0-1,25-1,-35-1,1 0,-1-1,1 0,-1 0,0 0,1-1,-1 0,0 0,0 0,0 0,0-1,0 0,-1 0,1 0,-1 0,0-1,0 0,0 0,0 0,-1 0,0-1,1 1,-2-1,4-5,0-5,0 1,0-1,4-22,-9 32,-1 1,1-1,-1 1,0-1,0 1,0-1,-2-7,2 11,-1-1,1 1,-1-1,1 1,-1-1,0 1,1-1,-1 1,0 0,0-1,0 1,0 0,-1 0,1 0,0 0,0 0,-1 0,1 0,0 0,-1 0,-1 0,0 1,1-1,-1 1,1 0,0 1,-1-1,1 0,0 1,-1-1,1 1,0 0,-1 0,1 0,0 0,0 0,0 0,0 1,0-1,0 1,0-1,1 1,-1 0,-2 3,-35 43,31-34,0 1,1 0,0 0,1 0,1 1,0-1,2 1,-4 21,6-25,0 1,0 0,1-1,0 1,1 0,1 0,0-1,1 1,0-1,1 0,6 14,-9-22,1 0,0-1,-1 1,1-1,1 1,-1-1,0 0,1 0,0 0,-1 0,1-1,1 1,-1-1,0 1,0-1,1 0,-1 0,1-1,0 1,-1-1,1 0,0 0,0 0,0 0,0-1,0 1,0-1,0 0,0 0,0-1,0 1,0-1,-1 0,1 0,0 0,6-3,1-1,0-1,-1 0,0-1,0 0,-1-1,0 0,0 0,0-1,-1 0,-1 0,8-12,5-14,0-1,-3-1,-1-1,14-49,32-163,-58 230,1-3,-4 42,-1 1,-3 141,23 202,-10-294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5.2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0 422,'2'38,"13"70,-8-61,-7-45,1 1,-1-1,0 0,1 1,0-1,-1 0,1 1,0-1,0 0,0 0,1 0,-1 0,0 0,1 0,-1 0,3 2,-3-4,0 1,0-1,1 1,-1-1,0 1,0-1,1 0,-1 1,0-1,0 0,1 0,-1 0,0 0,1 0,-1 0,0-1,0 1,1 0,-1-1,0 1,2-1,2-2,1 0,-1-1,-1 1,1-1,0 0,-1 0,0 0,0-1,0 1,-1-1,4-6,-4 6,0 0,0 1,0-1,0 1,1 0,0-1,6-4,-9 8,0 1,0-1,0 1,0-1,-1 1,1 0,0-1,0 1,0 0,0 0,0 0,0-1,0 1,0 0,0 0,0 1,0-1,0 0,1 1,0 0,0 0,0 0,-1 0,1 0,-1 0,1 1,-1-1,1 0,-1 1,0 0,0-1,1 1,0 2,10 30,-12-30,1-1,0 1,0-1,0 1,1-1,-1 1,1-1,0 1,0-1,0 0,0 0,0 0,4 3,-5-6,-1 0,1 0,0 1,0-1,0 0,0 0,0 0,0 0,0 0,-1 0,1 0,0 0,0-1,0 1,0 0,0 0,-1-1,1 1,0 0,0-1,0 1,-1-1,1 1,0-1,-1 0,1 1,0-1,-1 0,1 1,-1-1,1 0,-1 1,1-1,-1 0,0 0,1 0,-1-1,17-36,-16 36,16-57,-2-2,-3 1,6-83,10-52,-26 184,1 1,1-1,-1 1,8-14,-10 22,0 0,0 1,0-1,0 0,1 1,-1-1,0 1,1 0,-1-1,1 1,-1 0,1 0,-1 0,4-1,-4 2,0 0,0-1,0 1,0 0,0 1,1-1,-1 0,0 0,0 0,0 1,0-1,0 0,0 1,0-1,0 1,0 0,0-1,0 1,0 0,0-1,0 1,0 0,0 0,-1 0,1 0,1 1,9 17,0 1,-1 0,-1 0,0 1,10 42,-6-19,42 108,-38-109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5.6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119 88,'14'-30,"-11"27,-1 0,0 0,0-1,0 1,-1-1,1 1,-1-1,1-5,-2 8,0 0,0 0,0 0,-1 0,1 0,-1 0,1 0,-1 0,1 0,-1 0,1 0,-1 0,0 1,0-1,1 0,-1 0,0 1,0-1,0 0,0 1,0-1,0 1,0-1,0 1,0 0,0-1,0 1,0 0,0 0,0 0,0 0,0 0,0 0,0 0,0 0,-2 0,-2 1,1-1,0 1,0-1,0 1,0 0,0 1,0-1,0 1,1 0,-1 0,0 0,1 0,0 0,-1 1,1 0,0-1,0 1,0 1,1-1,-1 0,1 1,0-1,0 1,0-1,-3 9,-1 1,1 0,0 0,1 1,0 0,1-1,-1 24,3-34,1-1,0 0,0 1,0-1,1 1,-1-1,1 0,-1 1,1-1,0 0,1 4,-2-5,1-1,-1 1,1 0,-1-1,1 1,0-1,-1 1,1-1,-1 1,1-1,0 1,-1-1,1 0,0 1,0-1,-1 0,1 1,0-1,0 0,-1 0,1 0,0 0,1 0,1 0,-1-1,1 0,-1 0,1 0,-1 0,0-1,1 1,-1 0,0-1,0 0,0 1,0-1,0 0,0 0,0 0,-1 0,1-1,1-4,7-10,-5 7,0 1,1 0,0 0,0 0,1 1,8-9,-13 16,0-1,0 1,-1 0,1 0,0 0,0 0,0 0,0 0,0 1,0-1,1 1,-1-1,0 1,0 0,0 0,0 0,0 0,1 0,-1 0,0 1,0-1,0 1,0 0,0-1,0 1,0 0,0 0,0 0,0 0,-1 1,1-1,0 0,-1 1,1-1,-1 1,3 3,28 36,-18-20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6.0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1 140,'0'-1,"-1"1,1 0,0-1,0 1,0-1,0 1,0-1,1 1,-1 0,0-1,0 1,0-1,0 1,0 0,0-1,1 1,-1 0,0-1,0 1,1 0,-1-1,0 1,1 0,-1-1,0 1,0 0,1 0,-1 0,1-1,-1 1,0 0,1 0,-1 0,0 0,1 0,-1-1,1 1,-1 0,0 0,1 0,-1 0,1 0,-1 0,1 0,-1 1,0-1,1 0,-1 0,0 0,1 0,-1 0,1 1,-1-1,0 0,1 0,-1 1,0-1,1 1,19 17,-14-4,-1 1,-1 0,0 0,-1 0,1 21,7 25,-1-4,-9-42,2 0,0 0,0-1,2 1,-1-1,11 20,-6-22,0-7</inkml:trace>
  <inkml:trace contextRef="#ctx0" brushRef="#br0" timeOffset="1">218 44,'-5'-38,"-1"33,-1 25,3-1,2 0,0 0,2 0,0 0,0 0,2 0,1 0,0 0,10 32,-3-23,2 0,0-1,2 0,0-1,26 34,-3-12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6.6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1,'0'629,"0"-604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7.4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 65,'-1'71,"-2"-31,3-1,1 1,1 0,15 70,-16-107,-1 0,1 1,0-1,0 0,0 0,1 0,-1 1,1-2,0 1,0 0,0 0,0 0,0-1,1 1,-1-1,1 0,-1 0,1 0,0 0,0 0,0 0,0-1,0 0,0 1,0-1,1 0,-1 0,0-1,1 1,-1-1,1 0,-1 0,0 0,1 0,5-1,0-2,-1 1,0-1,1-1,-1 1,0-1,0-1,-1 0,0 0,1 0,-2-1,1 0,9-10,-4 0,0-1,0 0,-2-1,0 0,-1 0,12-39,-11 25,-2 1,-1-2,3-53,-9 82,-1 1,0-1,0 0,-1 1,1-1,-1 1,1-1,-1 1,0 0,0-1,-1 1,1 0,-3-4,4 6,-1 1,1-1,-1 1,0-1,1 0,-1 1,1-1,-1 1,0-1,0 1,1 0,-1-1,0 1,0 0,0 0,1-1,-1 1,0 0,0 0,0 0,1 0,-2 0,0 0,0 1,0 0,0-1,0 1,0 0,0 0,0 0,1 0,-1 0,0 1,1-1,-4 3,-3 6,1 0,0 0,0 0,0 1,2 0,-1 1,1-1,1 1,0 0,1 0,0 0,1 0,-1 24,2-26,1 1,0-1,1 0,1 0,-1 0,1 0,7 19,-6-24,-1 0,1 1,0-1,0 0,0-1,1 1,0 0,-1-1,2 0,-1 0,0 0,1 0,0-1,6 4,-8-6,0 1,0-1,1 1,-1-1,0 0,1 0,-1 0,1-1,-1 1,1-1,-1 0,1 0,0 0,-1 0,1-1,-1 0,0 1,7-4,-4 2,-1-1,0 0,1-1,-2 1,1-1,0 0,-1 0,0-1,0 1,5-7,5-12,0 0,-2-1,19-49,-27 61,8-20,17-38,-29 69,0 1,0-1,1 0,-1 1,0-1,1 1,-1-1,1 1,-1-1,1 1,-1-1,1 1,-1-1,1 1,-1 0,1-1,0 1,-1 0,1-1,-1 1,1 0,0 0,-1 0,1 0,0-1,-1 1,1 0,0 0,0 0,0 1,17 14,10 35,-25-44,1 4,1-1,0 0,1-1,-1 1,2-1,-1-1,1 1,12 10,-17-17,0 0,0 1,0-1,0 0,0 0,1 0,-1 0,0 0,0-1,1 1,-1-1,1 0,-1 1,0-1,1 0,-1 0,3-1,-2 0,0 0,-1 0,1 0,0-1,-1 1,1-1,-1 0,1 0,-1 1,0-2,0 1,0 0,0 0,0-1,0 1,-1-1,2-2,3-7,-1 0,-1 0,0-1,-1 1,0-1,-1 1,0-1,-1 0,-1 0,0 0,-2-13,21 182,9 231,-18-302,-5-53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7.7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 38,'0'-32,"0"26,0 21,0-4,0 0,2 0,-1 0,2 0,-1 0,1-1,1 1,0-1,6 12,5 4,2-1,19 24,6 7,-40-53,0-1,0 1,0 0,0 0,-1 0,1 0,-1 1,0-1,0 0,0 0,0 1,0-1,-1 1,0-1,0 1,0-1,0 1,0-1,0 1,-2 4,0-5,0 0,1-1,-1 1,0-1,0 1,-1-1,1 0,0 0,-1 0,1 0,-1 0,0-1,0 1,1-1,-1 0,0 1,0-1,0-1,0 1,-1 0,1-1,-6 1,-5 0,0-1,0 0,0-1,0-1,-16-3,1-1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8.1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12,'0'-4,"4"-2,2 5,-1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7:58.5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0,'-4'0,"-2"4,5 2,3-1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5.7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125 36,'1'-1,"-1"-1,0 1,0 0,0 0,0 0,0 0,0-1,0 1,0 0,0 0,0 0,-1 0,1-1,0 1,-1 0,1 0,-1 0,0 0,1 0,-1 0,0 0,1 0,-1 0,0 0,0 1,0-1,0 0,0 0,0 1,0-1,0 1,0-1,0 1,0-1,0 1,0 0,-1-1,1 1,0 0,0 0,0 0,0 0,-1 0,-1 0,0 1,0 0,0 0,0 0,0 1,1-1,-1 1,0-1,1 1,0 0,-1 0,1 0,0 0,0 1,0-1,0 0,0 1,-1 3,-7 14,2 1,1 1,1-1,0 1,2 0,0 0,0 34,8 160,-4-207,2 16,0 0,2-1,12 45,-13-59,1 1,0-1,1 1,0-1,1-1,0 1,0-1,1 0,1 0,14 13,-4-7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6.6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0 372,'2'0,"-1"0,0-1,0 1,0-1,0 1,0-1,0 0,0 1,0-1,-1 0,1 0,0 0,0 0,0 1,-1-1,1 0,-1 0,1 0,-1 0,1-1,-1 1,1 0,-1 0,0 0,0 0,1 0,-1-2,4-37,-3 35,-6-72,2 55,2 0,0 0,2-23,0 40,-1 0,1 0,0 0,0 0,1 0,-1 1,1-1,0 0,1 1,-1 0,1-1,-1 1,1 0,1 0,-1 1,0-1,1 1,6-5,-7 6,0 1,0-1,1 1,-1 0,1 0,-1 0,1 1,-1-1,1 1,0 0,-1 0,1 0,-1 0,1 1,-1-1,1 1,-1 0,1 0,-1 0,5 3,10 4,-1 1,26 17,-19-11,-14-9,0 0,1-1,0 0,0-1,14 4,-23-7,0 0,0-1,0 0,0 1,0-1,0 0,0 0,0 0,0-1,0 1,0 0,0-1,0 1,0-1,0 0,0 1,0-1,-1 0,1 0,0 0,-1-1,1 1,0 0,-1 0,0-1,1 1,-1-1,0 0,0 1,1-1,-1 0,-1 0,1 1,0-1,0 0,-1 0,1 0,-1 0,1-3,0 2,-1 0,1 1,0-1,-1 1,0-1,0 0,0 1,0-1,0 0,0 1,-1-1,1 1,-1-1,0 1,0-1,0 1,0-1,0 1,0 0,0-1,-1 1,0 0,1 0,-1 0,0 0,0 0,0 1,0-1,-4-2,3 3,0 0,0 0,1 1,-1-1,0 1,0 0,0 0,1 0,-1 0,0 1,0-1,0 1,1-1,-1 1,0 0,1 0,-1 0,1 0,-1 1,1-1,-1 1,1 0,0-1,0 1,0 0,0 0,-3 5,-3 3,2 0,-1 1,1-1,1 1,0 1,0-1,1 1,1 0,0 0,0 0,2 0,-1 1,1-1,2 22,-1-27,1-1,0 0,0 0,1 1,0-1,0 0,0 0,1 0,0-1,0 1,0-1,1 1,4 4,-4-6,-1-1,1 0,1 0,-1 0,0 0,1-1,-1 1,1-1,0 0,0-1,-1 1,1-1,0 0,0 0,1-1,-1 1,0-1,7-1,-2 0,1-1,-1 0,0-1,1 0,-1-1,-1 0,1 0,0-1,-1 0,13-10,12-11,37-34,-71 59,25-36,-26 38,0 0,0 0,0 0,0 0,1 0,-1 0,0 1,0-1,1 0,-1 1,1-1,-1 0,1 1,0-1,0 0,-1 1,1-1,0 1,0-1,0 1,0-1,1 0,-1 1,1 1,0 0,0-1,1 0,-1 0,0 0,1 0,0-1,-1 1,1 0,0-1,0 1,0-1,0 0,3 2,2 0,0 0,0 0,1 0,-1-1,1 0,-1-1,1 0,10 1,-6-4,0-1,-1 0,1 0,-1-1,0-1,0 0,-1-1,1 0,-1 0,-1-1,1 0,-1-1,0 0,-1 0,0-1,0 0,-1-1,0 1,-1-1,0-1,0 1,4-14,-9 23,-1 0,1 0,-1-1,0 1,1 0,-1 0,0-1,0 1,0 0,0-1,0 1,0 0,0 0,0-1,-1 1,1 0,0 0,-1-1,1 1,-1 0,1 0,-1 0,0 0,0 0,1 0,-1 0,-1-1,0 1,0 0,1 1,-1-1,0 1,0 0,0-1,0 1,0 0,1 0,-1 0,0 0,0 1,0-1,0 0,0 1,-1 0,-6 2,0 1,0-1,0 2,0-1,1 1,-8 7,6-4,1 1,1 0,0 0,-13 19,19-24,-1 0,1 0,0 0,0 0,0 0,1 0,-1 1,1-1,0 1,0-1,1 1,-1-1,1 1,0 0,1 8,-1-12,0 0,0 0,1 0,-1 0,0 0,0 0,1 0,-1-1,1 1,-1 0,1 0,-1 0,1 0,-1 0,1-1,0 1,0 0,-1-1,1 1,0 0,0-1,0 1,0-1,0 1,-1-1,1 1,2-1,-2 0,1 0,0 0,0 0,-1-1,1 1,0-1,-1 1,1-1,-1 0,1 0,-1 1,1-1,-1 0,3-2,2-3,1 0,-1-1,0 0,0 0,5-8,1-7,-6 10,1 1,-1 0,2 0,-1 1,12-11,-18 19,0 1,1 0,-1-1,1 1,-1 0,1 0,0 0,0 0,-1 0,1 1,0-1,0 0,0 1,0 0,0-1,-1 1,1 0,0 0,0 0,0 0,0 0,0 0,0 1,0-1,0 1,0-1,-1 1,1 0,0 0,0 0,-1 0,1 0,0 0,-1 0,1 0,-1 1,0-1,1 0,-1 1,2 2,7 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6.2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165 18,'0'-1,"0"0,-1 0,1 1,0-1,0 0,-1 0,1 1,0-1,-1 0,1 0,-1 1,1-1,-1 0,1 1,-1-1,1 1,-1-1,0 1,1-1,-1 1,0-1,1 1,-1-1,0 1,0 0,1 0,-1-1,0 1,0 0,0 0,1 0,-1 0,0 0,0 0,0 0,0 0,1 0,-1 0,0 0,0 1,0-1,1 0,-1 0,0 1,0-1,1 1,-2 0,-37 17,31-11,-1 0,2 1,-1 0,1 0,0 1,1 0,0 0,1 1,0-1,0 1,1 0,0 0,1 1,0-1,0 1,1 0,1 0,0 0,0-1,1 1,1 0,-1 0,2 0,0 0,0-1,1 1,0-1,1 1,0-1,0 0,1 0,1-1,0 0,9 13,-13-20,0 0,0 0,0-1,-1 1,2 0,-1-1,0 1,0-1,0 0,1 1,-1-1,0 0,1-1,-1 1,1 0,0-1,-1 1,1-1,-1 0,1 0,0 0,-1 0,3-1,0 0,-1-1,0 0,0 1,-1-2,1 1,0 0,-1-1,1 0,-1 1,0-1,0-1,4-5,3-4,-1-1,0 0,-1-1,-1 1,0-2,5-19,-4 2,-5 21,-1 1,2-1,7-17,-11 28,0 1,0-1,0 1,0 0,0-1,0 1,1-1,-1 1,0 0,0-1,0 1,1-1,-1 1,0 0,0-1,1 1,-1 0,0-1,0 1,1 0,-1 0,1-1,-1 1,0 0,1 0,-1 0,0 0,1-1,-1 1,1 0,-1 0,0 0,1 0,-1 0,1 0,-1 0,1 0,-1 0,0 0,1 0,-1 0,1 1,8 18,-1 30,-8-44,0 0,0 0,0 0,1 0,0 0,-1 0,2-1,-1 1,0 0,1-1,0 1,3 4,5 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7.0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69,'1'-5,"-1"-1,1 0,0 0,0 1,0-1,1 1,0-1,4-8,-6 14,0 0,0 0,0 0,0 0,0 0,0 1,0-1,0 0,0 0,0 0,0 0,0 0,0 0,0 0,1 0,-1 1,0-1,0 0,0 0,0 0,0 0,0 0,0 0,0 0,0 0,0 0,0 0,0 0,1 0,-1 1,0-1,0 0,0 0,0 0,0 0,0 0,0 0,0 0,0 0,1 0,-1 0,0 0,0 0,0 0,0 0,0 0,0 0,0 0,0 0,1 0,-1 0,0-1,0 1,0 0,0 0,0 0,0 0,0 0,0 0,0 0,0 0,1 0,-1 0,0 0,0 0,0-1,3 18,0 19,0 52,17 97,-15-164,0-5</inkml:trace>
  <inkml:trace contextRef="#ctx0" brushRef="#br0" timeOffset="1">73 21,'0'-4,"0"-6,0 4,0 6,0 8,0 6,0 5,0 8,0 3,4 4,1 6,5 3,-1 3,4-2,2-1,0 2,1 0,-2-7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7.5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 0,'-8'336,"6"-321,1 0,0 1,2-1,0 1,0-1,2 0,0 1,1-1,6 18,2-9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8.3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53 215,'-5'-34,"-3"26,-8 18,13-5,0 0,0 0,1 1,-1-1,1 1,0 0,1-1,-1 1,1 0,0 0,0 0,1 0,0 0,0 0,1 6,0-5,0 0,0 1,0-1,1-1,0 1,0 0,1 0,0-1,0 1,0-1,1 0,6 8,-6-11,0 1,0-1,0 1,0-1,1 0,-1-1,1 1,0-1,0 0,0 0,0-1,0 1,0-1,1 0,-1-1,0 1,0-1,1 0,-1 0,0-1,1 1,-1-1,6-2,-2 0,0 0,0 0,-1-1,1 0,-1 0,0-1,0 0,-1 0,1-1,-1 0,-1-1,10-9,-4-1,-1 0,0 0,-2-1,0-1,-1 1,0-1,-2-1,0 1,-1-1,-1 0,-1 0,0-25,-3 42,0 1,0-1,0 0,0 0,-1 1,1-1,-1 0,0 1,0-1,0 0,0 1,0-1,-1 1,1 0,-1-1,1 1,-1 0,0 0,0 0,0 0,0 0,0 0,-1 1,1-1,0 1,-1 0,1-1,-5 0,4 1,1 1,-1 0,1 0,-1 0,1 0,-1 0,1 1,-1-1,1 1,-1-1,1 1,0 0,-1 0,1 0,0 0,0 1,0-1,0 1,0-1,0 1,0-1,0 1,0 0,1 0,-1 0,1 0,0 0,-1 1,1-1,0 0,-1 4,-2 5,1 1,0 0,0 0,1 0,1 0,0 0,0 0,2 0,2 24,-2-30,-1 0,1 0,1 0,-1-1,1 1,0 0,0-1,0 1,1-1,0 0,0 0,1 0,-1 0,1-1,0 1,0-1,0 0,1 0,0 0,-1-1,1 0,6 3,-8-5,1 0,-1 0,1 0,-1-1,1 0,-1 1,1-2,0 1,-1 0,1 0,-1-1,1 0,-1 0,0 0,1 0,-1-1,0 1,0-1,0 1,0-1,0 0,0-1,0 1,0 0,-1-1,0 0,1 1,-1-1,0 0,3-6,5-7,-1-1,-1 0,0 0,6-25,-3 4,-8 26,0 0,1 0,1 0,0 0,11-20,-16 32,1-1,-1 1,0 0,0-1,0 1,1 0,-1-1,0 1,1 0,-1-1,0 1,1 0,-1 0,0 0,1-1,-1 1,0 0,1 0,-1 0,1 0,-1 0,0-1,1 1,-1 0,1 0,-1 0,0 0,1 0,-1 0,1 1,-1-1,1 0,-1 0,0 0,1 0,-1 0,1 1,12 16,6 32,-17-43,4 13,-4-11,0-1,0 1,1-1,0 0,0 0,0 0,1 0,0-1,1 0,-1 1,9 7,-12-14,0 1,0-1,0 1,1-1,-1 0,0 0,0 1,0-1,0 0,1 0,-1 0,0 0,0 0,0-1,1 1,-1 0,0-1,0 1,0 0,0-1,0 1,0-1,0 0,0 1,0-1,0 0,0 0,0 1,0-1,0 0,-1 0,1 0,0 0,-1 0,1 0,0 0,-1-1,0 1,1 0,-1-1,24-59,-19 44,-4 15,-1 1,1-1,-1 1,1-1,-1 1,1 0,0-1,0 1,0 0,0-1,0 1,0 0,0 0,0 0,1 0,-1 0,0 0,1 0,-1 1,0-1,3-1,-3 3,0-1,0 0,0 1,0-1,0 1,0 0,-1-1,1 1,0-1,0 1,-1 0,1 0,0 0,-1-1,1 1,-1 0,1 0,-1 0,0 0,1 0,-1 0,0 0,0 0,1 0,-1 0,0 0,0 0,0 0,0 0,0 0,0 0,-1 0,1 0,-1 1,0 58,-3 0,-20 98,16-120,-2-1,-2 0,-1-1,-2 0,-24 42,35-70,-1-1,0 0,-1 0,0 0,-10 10,14-16,0 1,0 0,0-1,0 1,-1-1,1 0,0 1,-1-1,1 0,-1 0,1-1,-1 1,1-1,-1 1,0-1,1 0,-1 0,1 0,-1 0,0 0,1-1,-5 0,-8-7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8.6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1,'4'0,"6"0,4 0,6 0,2 4,1 2,2-1,1 3,-1 1,0-2,0 2,-5 0</inkml:trace>
  <inkml:trace contextRef="#ctx0" brushRef="#br0" timeOffset="1">146 267,'-4'0,"-1"4,4 2,6-1,7-1,5-1,4-1,2-1,2-5,0-1,5-1,5 2,-4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9.5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0,'-1'70,"0"-12,2 1,14 96,-14-154,8 33,-2-29,2-21,-1-17,6-55,-11 58,2-1,13-43,-17 72,-1 0,0 0,1 1,-1-1,1 0,-1 0,1 1,0-1,0 0,0 1,0-1,0 1,0-1,0 1,0-1,1 1,-1 0,1 0,-1 0,1-1,-1 1,1 1,0-1,-1 0,1 0,0 1,0-1,-1 1,1-1,0 1,3 0,-2 1,0 0,-1 0,1 1,0-1,-1 1,1 0,-1-1,1 1,-1 1,0-1,0 0,0 0,0 1,0-1,-1 1,1 0,-1-1,3 7,13 35,-14-34,0 0,1 0,0-1,1 1,10 15,-15-24,1-1,-1 1,1 0,-1-1,1 1,-1 0,1-1,0 1,-1-1,1 1,0-1,-1 1,1-1,0 0,0 1,-1-1,1 0,0 0,0 1,0-1,0 0,-1 0,1 0,0 0,0 0,0 0,1 0,0-1,-1 0,1 0,-1 0,0 0,1 0,-1 0,0 0,0-1,0 1,0 0,0-1,0 1,1-3,22-58,-21 51,-2 10,4-14,0-1,2 1,14-26,-20 40,0-1,0 0,1 1,-1-1,0 1,1-1,-1 1,1 0,-1-1,1 1,0 0,-1 0,1 0,0 0,0 0,0 1,3-2,-4 3,1-1,0 0,0 1,-1-1,1 1,0 0,-1-1,1 1,0 0,-1 0,1 0,-1 0,0 0,1 1,-1-1,0 0,0 1,1-1,-1 1,0-1,-1 1,1-1,1 4,5 9,-1 0,0 0,4 20,6 13,-10-32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8:59.8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11,'0'-4,"5"-1,4 4,2 6,-2 7,-2 5,3 8,-2 4,-1 1,-3 0,-1-2,-1-1,-2-1,0-5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0.2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18,'4'-17,"6"23,9 27,-13-6,0 0,-2 1,-1 0,0 37,5 44,-6-90,2 12,2 0,10 35,-13-90,1 1,12-40,-14 57,-2 5,0-1,0 1,1-1,-1 1,1-1,-1 1,1 0,-1-1,1 1,0 0,-1 0,1-1,0 1,0 0,0 0,0 0,0 0,0 0,1 0,-1 1,0-1,0 0,2 0,-1 1,-1 0,1 0,-1 0,1 0,0 0,-1 1,1-1,-1 1,0-1,1 1,-1-1,1 1,-1 0,0 0,0 0,1 0,-1 0,1 1,8 9,0 0,0 0,12 21,-15-22,6 7,-1-4</inkml:trace>
  <inkml:trace contextRef="#ctx0" brushRef="#br0" timeOffset="1">315 381,'4'0,"1"-4,1 3,2 1,0 5,0 6,-3 5,-2 3,-1 4,-1 1,-1 1,0-4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0.5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30,'0'-4,"0"-6,4 0,2 4,-1 9,-1 7,-1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1.0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0 162,'2'12,"0"0,1 0,0-1,9 21,-8-22,10 30,-9-22,1-1,16 32,-22-49,0 1,0-1,0 1,1 0,-1-1,0 1,0-1,1 1,-1-1,1 1,-1-1,0 1,1-1,-1 1,1-1,-1 1,1-1,-1 0,1 1,-1-1,1 0,-1 0,1 1,0-1,-1 0,1 0,-1 0,1 0,0 1,-1-1,1 0,0 0,-1 0,1-1,-1 1,1 0,0 0,-1 0,1 0,-1 0,1-1,0 1,-1 0,1-1,-1 1,1 0,-1-1,1 1,-1-1,1 1,-1 0,0-1,1 1,-1-1,0 0,1 1,-1-2,20-41,-15 28,-4 14,0-1,-1 0,1 0,0 1,0-1,0 1,0-1,0 1,0-1,1 1,-1 0,0 0,1-1,-1 1,1 0,-1 0,1 0,0 1,-1-1,1 0,0 0,0 1,-1 0,1-1,0 1,0 0,0-1,0 1,-1 0,4 1,2 1,-1 1,0-1,1 1,-1 1,0-1,-1 1,6 5,-7-6,-1 0,1 0,0 0,0-1,0 1,0-1,0 0,1 0,-1 0,1 0,-1-1,1 0,0 0,-1 0,1-1,0 1,6-1,-3-4,-1 1,1-1,-1 0,0-1,-1 0,1 0,-1 0,0-1,0 0,0 0,-1 0,0-1,-1 0,8-14,2-6,0 0,15-49,10-52,-35 195,-1 16,26 154,-23-197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1.5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66 1,'9'0,"-8"1,-16 10,9-7,1 1,0 0,1 0,-1 0,1 1,0-1,0 1,0 0,1 0,0 1,0-1,1 1,0-1,0 1,0 0,1 0,-1 11,3 0,0 0,1 0,1 0,1 0,10 30,-5-20,-1 0,7 54,-14-75,0 1,-1 0,0-1,0 1,-1 0,0-1,0 1,-1-1,0 1,-1-1,1 0,-1 1,0-1,-1-1,0 1,-6 7,0-3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6.5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145 86,'1'-9,"0"0,1 0,0 0,6-15,0-1,9 133,-7 33,-9-91,2 0,3-1,1 1,16 53,-11-70</inkml:trace>
  <inkml:trace contextRef="#ctx0" brushRef="#br0" timeOffset="1">411 473,'0'-4,"-4"-6,-6 0,-5 4,-3 5,-4 1,-6 2,-3-1,-3 1,-1-1,-3 0,2-1,2 5,3 0,3 0,2-1,5-1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2.1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65,'1'-1,"-1"1,0 0,1 0,-1 0,0-1,1 1,-1 0,0 0,1 0,-1-1,0 1,1 0,-1 0,0 0,1 0,-1 0,0 0,1 0,-1 0,1 0,-1 0,0 0,1 0,-1 0,0 0,1 1,-1-1,0 0,1 0,-1 0,0 0,1 1,-1-1,0 0,1 0,-1 1,0-1,0 0,1 0,-1 1,12 20,2 26,-11-35,-1 1,1 0,1 0,0 0,1-1,6 13,-10-23,0 0,0-1,0 1,0 0,1 0,-1-1,0 1,1-1,0 1,-1-1,1 1,0-1,0 0,0 0,0 0,-1 0,1 0,1-1,-1 1,0 0,0-1,0 0,0 1,0-1,0 0,1 0,-1 0,0-1,0 1,0 0,0-1,0 1,0-1,0 0,0 0,0 0,3-1,0-1,1 0,-1 0,1 1,-1 0,1 0,0 1,-1-1,1 1,8 0,-11 1,-1 1,0-1,1 1,-1 0,0 0,0 0,0 0,0 0,0 0,0 0,0 1,0-1,0 1,0 0,-1-1,1 1,-1 0,1 0,-1 0,0 0,0 0,0 0,0 0,0 1,0-1,0 4,14 43,17 100,-7-28,-23-81,-6-25,3-16,1 1,-1 0,1 0,-1 0,0 0,1-1,-1 1,1 0,-1-1,1 1,-1 0,1-1,-1 1,1 0,0-1,-1 1,1-1,-1 1,1-1,0 1,-1-1,1 1,0-1,0 1,0-1,-1 0,1 0,-10-23,1 0,1 0,2-1,0 0,1 0,-1-40,0 17,4 29,-14-143,15 145,2 0,-1 1,2-1,0 0,1 1,1-1,8-22,-10 36,-1 0,1 0,-1 0,1 0,0 0,0 1,0-1,1 1,-1-1,1 1,-1 0,1 0,0 0,-1 0,6-2,-7 3,0 1,0 0,0-1,0 1,0 0,0 0,0 0,0 0,0 0,0 0,0 0,0 0,0 0,0 1,0-1,0 0,0 1,0-1,0 1,0-1,0 1,1 1,-1-1,1 1,-1-1,0 1,0 0,0-1,0 1,0 0,0 0,0 0,-1 0,1 0,0 0,-1 2,3 14,-1-1,-1 1,0 0,-2 0,0-1,-1 1,0-1,-6 19,2-15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2.5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0 253,'11'-1,"1"-2,-1 1,-1-1,21-9,-17 7,6-3,0 0,0-1,18-13,-31 19,-1-2,-1 1,1-1,-1 1,1-1,-1-1,-1 1,1-1,-1 0,0 0,0 0,5-12,-8 16,0 1,-1-1,1 0,-1 1,1-1,-1 1,1-1,-1 0,0 1,0-1,0 0,0 1,0-1,0 0,0 1,0-1,-1 0,1 1,-1-1,1 1,-1-1,0 0,0 1,1-1,-1 1,0 0,0-1,0 1,-1 0,1 0,0 0,0-1,-1 1,1 1,0-1,-1 0,1 0,-1 0,0 1,1-1,-1 1,-2-1,0 0,1 0,-1 1,1 0,-1 0,0 0,1 0,-1 1,1-1,-1 1,0 0,1 0,0 0,-1 0,1 1,0-1,-1 1,1 0,0 0,-3 3,1 2,0-1,1 1,0 0,0 1,0-1,1 1,0 0,0 0,1 0,0 0,1 0,0 0,0 1,0-1,1 0,1 1,-1-1,1 0,1 1,-1-1,2 0,-1 0,1 0,0-1,5 9,-7-13,1-1,0 0,0 1,-1-1,2 0,-1 0,0 0,0-1,0 1,1 0,-1-1,1 0,0 1,-1-1,1 0,0 0,-1-1,1 1,0-1,0 1,5-1,-3 0,1-1,-1 0,1-1,-1 1,1-1,-1 0,0 0,0-1,0 1,7-6,6-6,0-1,-1 0,0-1,17-24,101-126,-121 151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2.9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 0,'0'4,"-4"2,-2 3,1 5,1 4,-3 3,-1 6,2 2,1 1,-2 0,0-2,1 2,2 2,1-2,2-2,0-1,1-5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3.4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 35,'-9'9,"2"0,-1 1,1 0,0 0,1 0,0 1,-6 17,10-22,-1 0,1 0,1 1,-1-1,1 0,1 1,-1-1,1 1,0-1,0 1,1-1,0 0,0 1,0-1,4 10,-4-14,0 0,0 0,0 0,0 0,0 0,1 0,-1-1,0 1,1 0,-1-1,1 1,0-1,-1 0,1 0,0 1,0-1,0 0,0 0,0-1,0 1,0 0,0-1,4 1,-1-1,-1 0,1 0,0-1,-1 0,1 0,-1 0,1 0,-1-1,1 1,5-5,7-3,-1-2,0 0,-1 0,18-19,-26 23,-1 0,0 0,-1 0,0-1,0 0,-1 0,1 0,-2 0,1-1,-1 0,-1 0,1 1,-2-2,1 1,-1 0,0 0,-1 0,-2-16,3 25,-1-1,0 1,0-1,0 0,0 1,0-1,0 1,0-1,-1 1,1-1,0 1,0-1,0 1,0-1,-1 1,1-1,0 1,-1-1,1 1,0-1,-1 1,1-1,0 1,-1 0,1-1,-1 1,1 0,-1-1,1 1,-1 0,1 0,-1-1,1 1,-1 0,1 0,-1 0,1 0,-1 0,0 0,1 0,-1 0,1 0,-1 0,1 0,-1 0,1 0,-1 0,1 0,-1 1,1-1,-1 0,1 0,-1 1,1-1,-1 0,1 1,-1 0,-1 1,0 0,0 0,0 0,0 1,1-1,-1 1,1-1,-1 1,0 4,-2 8,1 0,1 0,0 0,1 16,1-25,0 0,0 0,1-1,-1 1,1 0,1-1,-1 1,1-1,0 1,0-1,0 0,1 0,5 9,-7-13,0 0,0 0,0 0,0 0,0 0,0-1,0 1,0 0,1 0,-1-1,0 1,0-1,1 1,-1-1,0 0,0 1,1-1,-1 0,0 0,1 0,-1 0,0 0,1 0,-1 0,0-1,1 1,0-1,2 0,-1-1,1 0,-1 0,0 0,0-1,0 1,0-1,-1 0,5-5,5-7,-1-2,16-32,-25 46,1-5,1 1,0 0,1 0,0 0,0 0,8-8,-12 14,0 1,-1-1,1 1,0-1,0 1,0-1,-1 1,1-1,0 1,0 0,0-1,0 1,0 0,0 0,0 0,0 0,0 0,0 0,0 0,-1 0,1 0,0 0,0 0,2 1,-1 1,0-1,-1 1,1-1,0 1,0 0,-1 0,1 0,-1 0,1 0,-1 0,0 0,0 0,0 0,1 4,7 29,4 13,-13-46,1 0,0 0,0 0,0 0,0 0,0 0,1 0,-1 0,1 0,-1-1,1 1,-1-1,1 1,0-1,3 3,-3-4,0 1,-1-1,1 0,-1 0,1 0,-1 0,1 0,0 0,-1 0,1 0,-1-1,1 1,-1-1,1 1,-1-1,1 0,-1 1,1-1,0-1,0 1,0 0,-1 0,1 0,0 0,-1 1,1-1,0 0,0 1,0-1,0 1,-1 0,1 0,0 0,0 0,0 0,0 0,0 0,0 1,0-1,1 1,1 2,0-1,0 1,-1 0,1 0,-1 1,0-1,0 1,0 0,-1-1,1 1,-1 0,0 1,0-1,0 0,-1 1,1-1,-1 0,1 7,3 15,3 52,-7-63,0 2,6 153,-7-146,-2-1,0 1,-2-1,0 0,-9 25,12-43,-1-1,0 1,0-1,0 0,-1 1,1-1,-1 0,0 0,0-1,-1 1,1-1,-1 1,0-1,0 0,0-1,0 1,0-1,-1 1,-6 1,3-1,0-2,0 1,0-1,0 0,0-1,0 1,0-2,0 1,0-1,0-1,-8-1,-22-8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04.0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2,'0'0,"0"0,0 0,0 0,0 0,0 0,1-1,-1 1,0 0,0 0,0 0,0 0,0 0,0 0,1 0,-1 0,0-1,0 1,0 0,0 0,0 0,1 0,-1 0,0 0,0 0,0 0,0 0,0 0,1 0,-1 0,0 0,0 0,0 0,0 0,1 0,-1 0,0 0,0 0,0 1,0-1,0 0,1 0,-1 0,0 0,0 0,0 0,0 0,0 0,0 1,0-1,0 0,1 0,-1 0,0 0,0 1,15 11,14 17,-2 4,-2 1,-1 1,-2 1,23 49,-17-22,37 123,-58-160,-1 0,-1 0,-1 1,-1 0,-2 0,-1-1,0 1,-2 0,-6 29,4-39,-1 1,-1-1,0 0,-1 0,-1-1,0 0,-1 0,-1-1,-1 0,0-1,0 0,-2-1,0 0,-19 15,5-9,-41 24,25-20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45.4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 0,'70'17,"-11"-1,387 64,-299-55,-105-26,-42 1,0 0,1 0,-1 0,0 0,0 0,1 0,-1 0,0 0,0 0,0 0,1 0,-1-1,0 1,0 0,0 0,1 0,-1 0,0 0,0 0,0-1,1 1,-1 0,0 0,0 0,0-1,0 1,0 0,0 0,1 0,-1-1,0 1,0 0,0 0,0-1,0 1,0 0,0 0,0 0,0-1,0 1,0 0,0-1,-19-10,-31-5,0 2,-1 2,-104-9,105 19,0 2,-1 2,-51 8,38-3,-81 17,252-43,-66 10,-1 2,1 1,0 3,75 2,-87 4,5 0,0 2,34 8,-66-13,-1 1,0-1,1 0,-1 0,0 1,1-1,-1 1,0-1,1 1,-1 0,0-1,0 1,0 0,0 0,0 0,0 0,0 0,0 0,0 0,0 0,1 2,-3-2,1 0,0 0,0 0,-1-1,1 1,0 0,-1 0,1 0,-1 0,1-1,-1 1,0 0,1-1,-1 1,0 0,1-1,-1 1,0-1,0 1,1-1,-1 1,-2 0,-7 4,0-1,0 0,-19 5,-44 4,-1-3,-92 1,63-6,94-4,1-1,0 2,0-1,0 1,-15 5,26-1,15 2,19 3,89 4,-30-6,-73-6,-17-3,1 0,-1 1,1 0,-1 0,1 0,-1 1,0 0,0 0,0 1,11 6,-17-9,0 0,0 0,0 1,0-1,0 0,0 0,0 1,0-1,0 0,0 0,0 1,0-1,0 0,0 0,0 0,0 1,0-1,0 0,0 0,0 0,-1 1,1-1,0 0,0 0,0 0,0 1,-1-1,1 0,0 0,0 0,0 0,-1 0,1 0,0 1,0-1,0 0,-1 0,1 0,0 0,0 0,-1 0,1 0,0 0,0 0,-1 0,1 0,0 0,0 0,0 0,-1 0,1 0,-1-1,-15 3,-75-14,63 7,-50-3,44 8,26 0,24 1,261-1,-248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09:46.7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37,'0'1,"1"1,-1-1,1 0,0 0,-1 0,1 0,0 0,0 0,0 0,0 0,0 0,0 0,0-1,0 1,1 0,-1-1,0 1,0-1,1 1,-1-1,2 1,35 11,-30-10,108 22,-14-3,-76-15,-20-5,-18-4,-48-15,-115-52,174 70,0 0,1-1,-1 1,0 0,0 0,0-1,1 1,-1 0,0-1,1 1,-1-1,0 1,1-1,-1 1,0-1,1 1,-1-1,1 0,-1 1,1-1,-1 0,1 1,0-1,-1 0,1-1,18-4,47 5,-57 2,47 2,69 12,-109-12,-7-2,1 0,0 0,-1-1,1 0,0-1,-1 1,1-2,-1 1,1-1,-1-1,0 1,0-1,0-1,8-4,-1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2:00.2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1,'14'1,"0"0,0 1,19 6,36 4,243-10,75 6,-302 0,275 20,-250-25,140-13,-148 4,1 4,162 17,202 54,-227-30,-107-25,262-9,-210-8,270 5,416-5,-623-9,105-1,-92 1,1 0,-35 13,-204-1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2:01.2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26,'26'9,"1"-1,0-1,0-1,0-1,0-2,33 1,-42-3,1129 53,-258-88,-371 16,-92 6,20 1,45-2,-380 5,487-19,-528 27,1 3,-2 4,1 2,-1 3,0 3,73 28,-110-30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2:02.5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1 193,'16'1,"0"1,32 8,-1-1,218 18,-132-19,260 8,748-17,-911-14,-122 5,428-47,-128-14,140-18,-517 86,56-7,1 3,0 4,113 11,-65 10,-1 6,211 66,129 64,-400-130,105 39,-155-51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7.1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1 738,'32'-2,"0"-1,-1-2,1-1,-1-1,0-2,-1-1,44-21,-37 9,-36 21,0 0,0 1,1-1,-1 0,0 1,-1-1,1 0,0 0,0 0,0 0,0 0,-1 0,1 0,0 0,-1 0,1 0,-1-1,0 1,1 0,-1 0,0 0,1-1,-1 1,0 0,0 0,0-1,0 1,0 0,-1 0,1-2,-1 2,0 0,0 0,0 1,0-1,0 0,0 1,0-1,0 1,-1 0,1-1,0 1,0 0,0-1,0 1,-1 0,1 0,0 0,0 0,0 0,-1 0,1 1,0-1,0 0,0 1,0-1,-1 0,1 1,-1 0,-32 17,26-11,1 0,0 0,0 0,1 1,0 0,0 0,1 1,0-1,0 1,1 0,1 1,-1-1,1 1,1-1,-2 12,0 6,1 0,2 0,1 0,4 37,-4-59,0-1,1 0,-1 1,1-1,1 0,-1 1,0-1,1 0,0 0,0 0,0-1,1 1,-1 0,1-1,0 1,0-1,0 0,7 5,-8-6,1-1,0 0,-1-1,1 1,0 0,0-1,-1 0,1 1,0-1,0 0,0 0,-1-1,1 1,0-1,0 1,-1-1,1 0,0 0,-1 0,1 0,-1-1,1 1,-1-1,0 1,1-1,-1 0,0 0,0 0,0 0,2-3,3-5,0 1,0-1,-1 0,0 0,-1-1,0 0,-1 0,0 0,3-14,-4 11,2 1,-1-1,2 1,0 0,10-16,-16 29,1-1,-1 1,1-1,-1 1,1-1,-1 1,1 0,0-1,-1 1,1 0,-1-1,1 1,0 0,-1 0,1 0,-1-1,1 1,0 0,-1 0,1 0,0 0,-1 0,1 0,0 0,-1 1,1-1,0 0,-1 0,1 0,-1 1,1-1,0 0,-1 1,1-1,-1 0,1 1,-1-1,1 1,-1-1,1 1,-1-1,0 1,1-1,0 2,23 31,-16-21,-6-10,0 1,0-1,0 0,0 0,0 0,0 0,0 0,1-1,-1 1,1-1,-1 1,1-1,0 0,-1 0,1 0,0 0,0-1,6 1,-7-1,0-1,0 1,0-1,0 0,0 0,0 0,0 0,0 0,0 0,0 0,-1-1,1 1,0-1,-1 1,1-1,-1 0,0 0,1 0,-1 1,0-1,0 0,0 0,-1 0,1-1,1-3,9-30,-2-1,-1 0,-2 0,-2-1,0-44,-15-191,9 247,-4-31,3 28,0 1,2-1,1 0,5-39,-5 68,0-1,-1 1,1-1,0 1,0-1,0 1,0-1,0 1,0-1,0 1,1-1,-1 1,0-1,0 1,0-1,0 1,1-1,-1 1,0-1,0 1,1 0,-1-1,0 1,1-1,-1 1,0 0,1-1,-1 1,1 0,-1-1,1 1,-1 0,1 0,5 17,1 34,0 17,30 121,-19-120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2:03.3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1,'1'1,"-1"0,0 0,1 0,-1 0,1 0,-1 0,1 0,-1 0,1-1,0 1,-1 0,1 0,0 0,0-1,0 1,0 0,-1-1,1 1,0-1,0 1,0-1,2 1,28 10,-22-8,40 12,0-2,1-2,96 7,157-9,-261-9,451-13,-51 0,496 35,-380-4,47-29,191 8,-77 71,-652-67,121-12,1-1,-156 12,-5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2:04.4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1 219,'51'19,"34"-5,1-5,127-1,140-11,531 5,-446 21,129 2,486-115,-796 59,284-40,180-19,-624 80,242-13,-317 23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2:05.3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 1,'-3'0,"1"0,-1 0,1 0,0 0,-1 1,1-1,0 1,0-1,-1 1,1 0,0 0,0 0,0 0,0 0,0 0,0 1,0-1,0 1,1-1,-1 1,0 0,1 0,-3 3,4-3,-1-1,1 1,0 0,0-1,0 1,0-1,0 1,0 0,0-1,1 1,-1-1,0 1,1 0,-1-1,1 1,0-1,0 0,-1 1,1-1,0 0,0 1,0-1,0 0,1 0,-1 0,0 0,0 0,1 0,-1 0,0 0,1 0,-1-1,1 1,-1-1,3 1,15 8,1-2,0-1,0 0,39 5,87 1,-80-8,400 2,2-34,90-3,-195 35,-1 16,414 76,-396-43,-276-44,173-7,292-73,-351 38,-142 25,-45 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3:46.3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75 391,'1'-9,"0"1,0-1,1 1,1-1,-1 1,1 0,1 0,0 0,0 0,0 1,1 0,0-1,0 2,1-1,0 1,11-10,10-7,1 1,53-31,-35 25,1 2,88-34,-109 51,1 1,0 1,1 2,-1 0,1 2,0 1,33 3,-24 2,-1 1,0 3,0 1,0 1,-1 2,0 2,60 30,-45-15,-2 2,-1 2,-1 2,57 56,-86-74,-1 0,-1 2,-1 0,0 0,-1 1,-1 1,-1 0,0 1,8 25,-15-33,-1 0,0 0,0 0,-1 1,-1-1,0 1,-1-1,0 1,-2 0,1-1,-1 0,-1 1,-1-1,0 0,0-1,-11 22,5-16,0 0,-2-2,0 1,0-1,-2-1,0-1,0 0,-30 22,19-19,-1-1,-1-2,0 0,0-2,-36 11,-17-2,-1-4,-1-3,-111 5,147-15,-1-3,0-1,0-3,1-2,-1-1,1-3,-79-26,104 27,0-1,1-1,1-1,0 0,0-2,1 0,-31-30,37 30,1 0,0-1,0-1,2 0,0 0,0-1,2 0,0-1,0 0,-7-33,10 25,1 1,1-1,0 0,2 0,1 0,2 1,0-1,1 0,1 1,2 0,0 0,2 1,0 0,2 0,0 1,1 1,29-38,-4 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3:47.3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301 141,'0'0,"0"1,1-1,-1 1,1-1,-1 0,0 1,1-1,-1 0,1 0,-1 1,1-1,-1 0,1 0,-1 0,1 0,-1 1,1-1,-1 0,1 0,0 0,-1 0,1 0,-1 0,1-1,-1 1,1 0,-1 0,1 0,-1 0,1-1,-1 1,1 0,-1 0,1-1,-1 1,1-1,29-11,-23 9,63-21,132-28,-94 27,-78 18,1 0,-1 2,2 2,-1 0,0 2,0 2,1 1,-1 1,0 1,-1 2,1 1,41 16,-24-5,-1 3,-1 1,-1 3,-1 1,-1 3,-1 1,61 58,-85-70,-2 1,0 1,0 0,-2 1,-1 1,-1 0,15 36,-20-40,-2 0,0 1,-1-1,-1 1,-1-1,-1 1,0 0,-1 0,-1 0,-1 0,-5 20,2-19,0-1,-2 1,0-2,-2 1,0-1,0 0,-2-1,0 0,-2-1,1 0,-2-1,0 0,-1-1,0-1,-1 0,0-1,-1-1,-30 15,13-10,0-1,0-2,-1-2,-1-1,0-1,0-3,-1-1,0-1,-52-2,13-6,0-3,0-3,1-4,1-3,0-3,2-3,0-4,-116-61,156 70,1-1,0-2,1-1,-32-31,51 42,-1-1,2 0,0-1,0 0,1-1,1 0,0 0,1-1,1 1,0-2,-7-29,6-2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1:55.5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1035,'-1'0,"0"0,1 1,-1-1,0 0,0 1,0-1,0 1,0-1,1 1,-1 0,0-1,0 1,1 0,-1 0,1-1,-1 1,0 0,1 0,0 0,-1 0,1 0,-1 0,1-1,0 1,0 0,-1 0,1 2,0-1,-1-1,1 1,0-1,0 1,0 0,0-1,0 1,0-1,0 1,0 0,1-1,-1 1,1-1,-1 1,1-1,0 3,0-5,0 1,-1-1,1 1,0-1,-1 1,1-1,-1 1,1-1,-1 0,0 1,1-1,-1 0,1 1,-1-1,0 0,0 0,1 1,-1-1,0 0,0 0,0 0,0 1,0-1,0 0,0 0,4-26,-1-275,-5 161,1 117,-8-47,5 55,2 0,0 0,0 0,2 0,0 0,1 0,3-18,-2 21,1 1,1 0,0 0,0 1,10-18,-10 23,1 0,-1 0,1 0,0 1,1 0,-1 0,1 0,0 1,0 0,12-7,25-10,1 2,1 2,0 2,1 2,1 2,59-7,-46 9,-18 2,74-2,9 12,157-5,-179-9,46-2,-68 13,259-14,-83 1,-11 2,-206 8,1 3,77 8,1 1,-93-9,268 15,247-3,-332-14,80 16,192 39,-118-22,-262-20,73 1,-146-11,0 1,44 10,-51-8,10-1,-1 0,46-3,-48-1,0 1,0 1,36 7,-24-1,-1-3,1-1,55-4,53 3,-145-1,0-1,-1 1,1 0,-1 0,1 0,-1 0,0 0,1 0,-1 0,0 1,0-1,0 1,0 0,0 0,0-1,0 1,-1 0,1 1,0-1,-1 0,0 0,0 1,0-1,0 0,0 1,0-1,0 1,-1 0,0-1,1 6,1 10,-2 0,0 0,-3 28,0-12,2 66,1-27,-14 103,-26 124,32-244,2 1,1 68,3-99,0-1,-2 1,-12 40,8-32,-6 43,13-66,1-1,-1 0,2 1,-1-1,2 0,-1 0,1 0,6 16,-4-15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1:56.2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0 102,'3'6,"1"1,-1-1,1 0,0 0,1 0,0-1,5 6,-7-7,20 24,-2 1,-1 0,-2 2,-1 0,23 58,-33-58,-6-26,-1 0,1 0,1 1,-1-1,1 0,0 0,0-1,0 1,1 0,5 7,-8-12,1 1,-1-1,1 0,-1 0,1 0,-1 0,1 1,-1-1,1 0,-1 0,1 0,-1 0,1 0,-1-1,1 1,-1 0,1 0,-1 0,1 0,-1 0,1-1,-1 1,1 0,-1 0,1-1,-1 1,0 0,1-1,-1 1,1-1,-1 1,0 0,0-1,1 1,-1-1,0 1,0-1,1 1,-1-1,0 1,0-1,0 1,0-1,0 1,0-1,10-29,-9 28,66-258,-65 254,0 0,-1 0,0 0,-1 0,1 0,-1-1,0 1,-1 0,1 0,-1 0,-1-1,1 1,-1 0,0 0,0 1,-1-1,1 0,-2 1,-3-7,2 7,0 0,1 0,-2 0,1 1,-1 0,1 0,-1 0,0 1,0 0,-1 0,1 1,-1-1,1 1,-1 1,0-1,1 1,-12 0,13 1,-3-2,-1 1,1 1,-1 0,0 0,1 1,-1 0,1 0,0 1,-1 0,-12 5,21-7,-1 0,0 1,1-1,-1 1,1-1,-1 0,0 1,1 0,-1-1,1 1,-1-1,1 1,0-1,-1 1,1 0,0-1,-1 1,1 0,0 0,0-1,-1 1,1 0,0 0,0-1,0 1,0 0,0 0,0 0,4 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1:58.1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343 10,'-1'0,"1"-1,0 1,0 0,0 0,0-1,0 1,0 0,0-1,0 1,0 0,0-1,0 1,0 0,0 0,0-1,0 1,0 0,0-1,1 1,-1 0,0 0,0-1,0 1,0 0,0 0,1-1,-1 1,0 0,0 0,1-1,-1 1,0 0,0 0,1 0,-1 0,0 0,0-1,1 1,9 9,7 17,-12-12,-1 0,0 1,-1 0,0 0,0 26,-5 83,-1-49,2-1,3 96,-1-164,0 0,0-1,0 1,1 0,0 0,1-1,-1 1,1-1,0 0,0 1,1-1,4 5,6 5,1 0,21 15,-23-20,-1 0,-1 0,0 1,17 22,-28-32,1-1,-1 1,1 0,-1-1,0 1,1 0,-1-1,0 1,0 0,0 0,1-1,-1 1,0 0,0 0,0 0,0-1,0 1,0 0,-1 0,1-1,0 1,0 0,0 0,-1-1,1 1,0 0,-2 1,-19 13,-31-1,14-9,24-5,1 2,-1 0,1 0,0 1,0 1,0 0,0 1,1 1,-13 6,24-11,1-1,-1 0,1 1,-1-1,1 0,-1 0,1 0,-1 1,0-1,1 0,-1 0,1 0,-1 0,0 0,1 0,-1 0,0 0,1 0,-1 0,1-1,-1 1,0 0,1 0,-1 0,1-1,-1 1,1 0,-1-1,1 1,-1 0,1-1,-1 1,1-1,0 1,-1-1,1 1,-1-1,-15-29,-3-1,19 31,-1 0,1 0,-1 0,1 0,0 1,-1-1,1 0,-1 0,1 0,-1 0,1 1,-1-1,1 0,0 0,-1 1,1-1,0 0,-1 1,1-1,0 1,-1-1,1 0,0 1,0-1,-1 1,1-1,0 0,0 1,0-1,0 1,0-1,-1 1,1-1,0 1,0-1,0 1,0-1,0 1,1-1,-1 1,0-1,0 0,0 2,-1 24,26 124,-25-148,1-1,-1 1,0 0,1-1,-1 1,1 0,-1 0,1-1,0 1,-1-1,1 1,0-1,0 1,3 2,2-8,-1-14,2-61,-6 49,1-1,2 1,1 0,2 1,0-1,18-42,-19 60,-1 0,2 0,0 1,0 0,1 1,0-1,0 2,17-15,-21 21,0 0,0 0,1 0,-1 1,1 0,0 0,0 0,-1 1,1-1,0 1,0 0,1 1,-1-1,0 1,0 0,0 0,0 1,0-1,0 1,0 1,0-1,0 0,0 1,8 4,-8-3,0-1,0 1,0 1,0-1,0 1,-1-1,0 1,0 1,0-1,0 1,-1-1,1 1,2 6,-5-9,0-1,-1 1,1 0,-1 0,1 0,-1 0,0-1,1 1,-1 0,0 0,0 0,0 0,-1 0,1 0,0 0,-1-1,0 4,-1-2,1-1,-1 0,1 0,-1 0,0 0,0 0,0 0,0 0,0-1,0 1,-1-1,1 1,0-1,-1 0,1 0,-4 1,-4 1,0-1,-1 1,1-2,-1 1,1-1,-1-1,0 0,-14-2,-91-19,61 10,-15-3,27 4,1 3,-2 1,-55 1,89 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4:32.5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 65,'-4'-24,"2"-6,2 29,1 0,-1 1,1-1,0 0,0 0,-1 1,1-1,0 1,0-1,0 1,0-1,0 1,-1-1,1 1,0 0,0-1,0 1,0 0,0 0,0 0,0 0,0 0,0 0,0 0,0 0,0 0,0 1,0-1,0 0,0 0,0 1,1 0,13 4,-1 2,1-1,-1 2,-1 0,1 0,-1 2,-1-1,13 13,4 2,78 59,128 76,-229-156,-1 1,1-2,0 1,0-1,-1 1,1-2,1 1,8 1,-13-3,0 0,-1 0,1 0,0-1,-1 1,1 0,0-1,-1 1,1-1,-1 0,1 1,-1-1,1 0,-1 0,0 0,1 0,-1 0,0 0,0 0,0-1,0 1,0 0,0-1,0 1,0-1,0 1,-1-1,1 1,-1-1,1 1,-1-1,1 0,-1 1,0-1,0-3,2-14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4:32.8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311 12,'0'0,"0"0,0-1,0 1,0 0,0-1,0 1,0-1,0 1,0 0,0-1,0 1,0 0,0-1,0 1,0 0,0-1,0 1,0 0,0-1,-1 1,1 0,0-1,0 1,-1 0,1-1,0 1,0 0,-1 0,1-1,0 1,0 0,-1 0,1 0,0-1,-1 1,1 0,-1 0,1 0,0 0,-1 0,-14 9,-11 20,-15 43,23-38,-2-2,-25 33,39-57,0 0,-1-1,1 0,-2-1,1 1,-1-1,0-1,0 1,-1-2,0 1,0-1,-18 6,6-6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7.6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220 91,'0'0,"1"0,-1 1,1-1,-1 0,1 0,-1 0,0-1,1 1,-1 0,1 0,-1 0,0 0,1 0,-1 0,1 0,-1-1,0 1,1 0,-1 0,0-1,1 1,-1 0,0-1,1 1,-1 0,0 0,0-1,0 1,1-1,-1 1,0 0,0-1,0 1,0-1,1 1,-1 0,0-1,0 1,0-1,0 1,0 0,0-1,0 1,0-1,0 1,-1 0,1-1,0 1,0-1,0 1,0 0,0-1,-1 1,1 0,0-1,0 1,-1 0,1-1,-18-19,13 18,1 1,0 0,0 0,0 1,-1-1,1 1,0 0,-1 0,1 0,0 1,-1 0,1-1,0 2,0-1,0 0,0 1,0 0,0 0,0 0,0 0,1 0,-1 1,1 0,-6 5,-1 1,1 0,0 1,0 0,1 0,0 1,-12 23,14-22,1 1,1 0,0 1,0-1,2 1,-3 21,5-26,-1 0,1-1,1 1,0 0,0-1,1 1,0-1,0 1,1-1,0 0,6 12,-8-18,0-1,0 1,-1-1,1 0,0 1,0-1,1 0,-1 0,0 0,0 0,1 0,-1 0,0 0,1 0,-1 0,1-1,-1 1,1-1,0 1,-1-1,1 1,-1-1,1 0,0 0,-1 0,1 0,0 0,-1 0,1 0,0-1,-1 1,1 0,-1-1,1 0,-1 1,1-1,-1 0,1 0,-1 1,0-1,1 0,-1-1,2-1,3-2,0-1,0 0,0 0,-1-1,0 1,0-1,5-11,8-31,-1 0,-3-1,-1-1,9-99,-25 212,3 0,13 110,-1-23,-8-25,-4-96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4:33.2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0,'3'1,"-1"0,1 0,-1-1,1 1,-1 0,0 1,0-1,1 0,-1 1,0-1,0 1,0 0,-1 0,1 0,1 2,29 37,-23-29,105 152,114 216,-208-343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4:33.5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1,'0'0,"-1"0,1 0,0 0,-1 0,1 0,0 0,0 0,-1 0,1 0,0 0,-1 0,1 0,0 0,-1 0,1 0,0 0,0 0,-1 0,1 0,0 0,-1 0,1 1,0-1,0 0,-1 0,1 0,0 1,0-1,0 0,-1 0,1 0,0 1,0-1,0 0,0 0,-1 1,1-1,0 0,0 1,0-1,0 0,0 0,0 1,10 13,19 8,14 0,1-2,63 20,-47-18,34 13,176 42,-258-75,1 0,-1-1,24-1,-8-3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4:33.9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339 146,'-4'4,"-6"6,0 5,-4 4,2 3,-3 2,3 0,-2 2,-2 3,2 2,-1-1,-3-1,3-2,-1-1,-2-1,-1-4,2-7</inkml:trace>
  <inkml:trace contextRef="#ctx0" brushRef="#br0" timeOffset="1">1 1,'4'0,"1"4,4 6,1 9,2 5,0 8,1 5,3 6,3 3,6 6,4 3,0 4,4 1,0-3,-2 3,-5-10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5:17.4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 0,'-18'461,"12"-201,6-203,0-37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5:17.8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0,'5'20,"0"0,1 0,1-1,15 31,-5-10,-15-35,2 5,0-1,0 1,1-1,0 1,13 15,-17-23,1 0,0-1,-1 0,1 1,0-1,0 0,-1 0,1 0,0 0,0 0,0 0,1 0,-1-1,0 1,0-1,0 0,0 1,0-1,1 0,-1 0,0-1,0 1,0 0,1-1,-1 1,0-1,0 0,0 1,0-1,0 0,0 0,0-1,-1 1,1 0,1-2,28-20,36-36,-3 2,-40 38,-3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6:54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1672,'0'2,"1"0,-1-1,0 1,1 0,-1-1,1 1,0-1,-1 1,1-1,0 1,0-1,0 1,0-1,0 0,0 0,1 0,-1 1,0-1,1 0,-1 0,0-1,1 1,-1 0,1 0,1 0,-2-1,1 1,-1-1,0 1,0-1,0 0,1 0,-1 1,0-1,0 0,0 0,1 0,-1 0,0-1,0 1,1 0,-1 0,0-1,0 1,0-1,0 1,0-1,0 0,0 1,0-1,0 0,0 1,0-1,0 0,0 0,0 0,-1 0,1 0,0 0,0-2,2-5,-1 1,0-1,0 0,0 0,-1 0,-1 0,1 0,-3-16,-13-69,5 34,-12-61,-45-142,23 101,29 91,-10-115,16 130,6 42,1 1,0 0,1-1,1 0,0 1,0-1,3-14,6-22,-6 27,1 0,12-38,-13 53,0 0,0 0,1 0,0 1,0 0,1-1,0 2,0-1,0 0,0 1,1 0,8-5,34-21,1 3,2 2,1 2,1 3,62-18,-31 17,1 3,147-12,273 24,-281 10,492 16,-116 25,-304-20,-173-14,1017 64,-940-64,162 4,33-3,7 1,44 2,109-4,-377-22,75-2,807 15,-824 12,-18 0,25-1,21 0,86 0,27 0,-134 2,-96-3,810 85,-829-80,770 61,-619-58,479 33,-489-45,76 5,241 1,-15-2,-11 14,-133-13,-5 0,269-19,-648 5,544-19,305 9,-540 15,-217-3,478-15,-334 5,38-4,264-39,-403 45,49-4,158 2,-259 11,-122-1,0 0,-1 0,1 0,0 1,0-1,0 1,-1 0,1 0,0 0,-1 1,1-1,-1 1,0 0,1 0,-1 0,0 0,5 6,-4-3,-1-1,0 1,0 1,0-1,-1 0,1 1,-2-1,1 1,0 0,-1-1,1 8,20 151,2 304,-24-461,-1-5,1 1,0 0,0 0,0 0,0 0,0 0,1 0,-1 0,1-1,0 1,0 0,0 0,0-1,3 5,1-7,-1-5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6:54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1,'0'40,"2"1,8 50,-7-75,1 0,0 0,2 0,-1-1,2 0,0 0,1-1,14 20,-20-31,0 0,0 0,0-1,0 1,1-1,-1 0,1 0,0 0,0 0,0 0,0-1,0 1,0-1,0 0,0 0,0 0,1 0,-1 0,4 0,-1-1,-1-1,1 1,-1-1,0 0,1-1,-1 1,0-1,0 0,0 0,9-6,5-4,-1-2,0 0,-1-1,22-26,-33 36,114-113,-104 105,0 0,2 1,-1 2,1-1,1 2,21-8,-11 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6:55.5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53 269,'2'35,"1"-1,2 1,12 40,5 38,-17-93,-4-17,0 1,0-1,0 1,0 0,0 0,-1-1,0 1,1 0,-1 0,-1 0,1-1,-1 1,-1 5,2-9,-1 0,1 0,-1 0,1 0,-1 0,1 0,-1 0,1 0,-1 0,1 0,-1 0,1 0,-1-1,1 1,-1 0,1 0,-1-1,1 1,-1 0,1-1,0 1,-1 0,1-1,0 1,-1 0,1-1,0 1,-1-1,1 1,0-1,0 1,0-1,-1 1,1-2,-11-18,-6-20,2-2,2 0,1 0,-8-67,16 83,2 1,0-1,3-34,0 52,0 0,0 0,1 0,0 0,1 0,-1 0,1 1,1-1,-1 1,1 0,1 0,-1 0,1 1,8-9,-1 4,0 0,0 1,25-17,-33 25,1 0,-1-1,1 2,-1-1,1 0,0 1,-1 0,1 0,0 0,0 1,0 0,0 0,0 0,0 0,-1 1,10 2,1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6:55.8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49,'0'4,"-4"2,-2 3,5 1,6-2,3-6,4-4,3-1,5 0,1-4,3 0,1-4,-1 1,2-3,-2 1,1 3,0 3,-5 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6:56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60 229,'1'1,"0"-1,0 1,0-1,0 1,0-1,0 1,0-1,0 1,0 0,0 0,-1-1,1 1,0 0,-1 0,1 0,0 0,-1 0,1 0,-1 0,1 0,-1 0,0 0,1 0,-1 0,0 1,0-1,0 2,5 36,-5-34,2 31,0 7,10 51,-12-93,5 42,-7-23,2-20,0 1,-1-1,1 0,0 0,0 1,0-1,0 0,-1 0,1 1,0-1,0 0,-1 0,1 1,0-1,0 0,-1 0,1 0,0 0,-1 0,1 1,0-1,-1 0,1 0,0 0,-1 0,1 0,0 0,-1 0,1 0,0 0,-1 0,1 0,0 0,0 0,-1-1,1 1,0 0,-1 0,1 0,0 0,-1-1,-3-3,1 1,0-1,0 0,0-1,0 1,1-1,-1 1,1-1,0 0,1 1,-1-1,-1-10,-1-1,-10-29,2 0,-7-51,16 74,1 0,1-1,1 1,1 0,1 0,7-36,-8 54,0 0,0-1,0 1,1 0,-1 0,1 0,0 1,0-1,1 0,-1 1,1-1,0 1,0 0,0 0,0 0,0 0,1 0,-1 1,9-4,-8 4,0 1,1 0,-1 1,1-1,-1 1,1 0,-1 0,1 0,-1 1,1-1,-1 1,1 0,-1 0,0 1,1-1,-1 1,0 0,7 5,-1-1,-1 0,0 1,0 0,-1 1,1 0,-2 0,1 1,-1 0,-1 0,1 0,6 17,0 2,-1 2,14 57,-23-78,-1 0,-1 0,0-1,0 1,0 0,-1 0,-1 0,1 0,-2 0,1 0,-1-1,0 1,-1-1,0 1,0-1,-1 0,0 0,-1 0,1-1,-1 1,-1-1,0 0,-9 9,1-5,0 1,0-2,-1 0,0-1,-1-1,0 0,0-1,-1 0,0-2,-34 8,25-9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8.3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99,'2'-3,"0"0,0 0,0 0,0 0,-1 0,1-1,-1 1,0 0,0-1,0 1,0-1,-1 1,1-7,-1 7,0-1,0 1,1-1,0 1,-1 0,1 0,1 0,-1-1,0 1,1 0,-1 0,4-4,-4 7,-1 0,1 0,-1 0,1 0,-1 0,1 0,-1 0,0 0,1 1,-1-1,1 0,-1 0,0 1,1-1,-1 0,0 0,1 1,-1-1,0 0,1 1,-1-1,0 0,0 1,1-1,-1 1,0-1,0 1,0-1,0 0,1 1,-1-1,0 1,0-1,0 1,0-1,0 1,0-1,0 1,7 27,-6-24,13 56,-6-18,3-1,25 65,-35-103,0-1,0 0,0 0,0 0,0 0,0 0,0-1,1 1,-1 0,0 0,1-1,0 1,-1-1,1 1,0-1,0 0,0 0,2 1,-3-2,1 1,-1-2,0 1,0 0,0 0,1 0,-1 0,0-1,0 1,0-1,1 1,-1-1,0 1,0-1,0 0,0 1,0-1,0 0,0 0,-1 0,1 0,0 0,0-1,6-7,-1-1,0 0,-1 0,-1 0,5-14,-5 12,1 1,0 0,1 0,0 0,0 1,1 0,0 0,10-9,-13 16,-1-1,1 1,0-1,1 1,-1 0,1 1,-1-1,1 1,0 0,0 0,0 0,0 1,0 0,0 0,0 0,1 1,-1-1,0 1,0 0,1 1,5 0,6 4,0 0,0 1,19 9,24 9,-59-23,1-1,-1 1,0-1,0 1,1-1,-1 0,0 0,0 0,1 1,-1-1,0 0,1-1,-1 1,0 0,0 0,1 0,-1-1,0 1,0-1,0 1,1-1,0 0,-1 0,-1 0,1 1,-1-1,0 0,1 1,-1-1,0 0,1 0,-1 1,0-1,0 0,0 0,0 1,0-1,1 0,-2 0,1 0,0 1,0-1,0 0,0 0,0 1,-1-1,1-1,-1 1,1 0,0 0,-1 0,1 0,-1 1,1-1,-1 0,0 0,1 0,-1 1,0-1,1 0,-1 1,0-1,0 1,1-1,-1 1,0-1,0 1,0 0,0-1,0 1,0 0,0 0,0-1,0 1,0 0,0 0,1 0,-1 0,0 0,0 0,0 1,0-1,0 0,0 0,0 1,0-1,0 1,0-1,1 1,-1-1,0 1,0-1,0 1,1 0,-1-1,0 1,1 0,-1 0,1-1,-2 3,0 1,0 0,-1 0,1 0,1 0,-1 1,1-1,-1 1,1-1,1 1,-1-1,1 1,-1 0,1-1,1 1,-1 0,1-1,-1 1,1-1,1 1,-1-1,1 1,-1-1,1 0,1 0,-1 0,0 0,4 4,2 5,1-1,1 0,0-1,0 1,1-2,0 0,14 10,-18-16,0 1,0-1,0 0,1-1,-1 1,1-2,0 1,0-1,0 0,0-1,0 1,0-2,0 1,1-1,-1-1,0 1,0-1,0-1,0 1,9-4,-7 1,-1 0,0-1,-1 0,1 0,-1-1,0 0,-1 0,1-1,-1 0,0-1,-1 1,0-1,0 0,-1-1,0 1,5-11,18-63,-9 24,-18 56,-1 0,1 1,0-1,-1 0,1 0,0 0,0 0,0 1,1-1,-1 0,0 1,1-1,-1 1,1 0,-1-1,1 1,0 0,3-2,-4 3,0 0,1 0,-1 0,0 0,0 0,1 0,-1 0,0 1,0-1,0 0,1 1,-1-1,0 1,0 0,0-1,0 1,0 0,0-1,0 1,0 0,0 0,1 1,3 5,1 0,-1 1,-1-1,0 1,0 0,0 0,2 9,6 25,-10-31,0 1,1-1,1 0,0 0,1 0,0-1,0 1,10 12,-8-17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7:06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76,'-9'-10,"-6"-2,22 34,156 286,-81-164,15 27,-97-171,0 1,0-1,1 0,-1 1,0-1,0 0,0 0,1 1,-1-1,0 0,0 0,1 1,-1-1,0 0,1 0,-1 0,0 0,1 1,-1-1,0 0,1 0,-1 0,0 0,1 0,-1 0,0 0,1 0,-1 0,0 0,1 0,-1 0,0 0,1 0,-1 0,0 0,1-1,10-11,8-30,-15 32,48-99,132-200,-31 117,-145 178,-2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7:11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111 123,'-111'-122,"278"264,-164-139,112 90,519 399,-623-485,-3 0,2 0,-1-1,1 0,0 0,0-1,0-1,1 0,0 0,11 2,-20-6,-1 0,1 0,0-1,-1 1,1-1,-1 1,1-1,-1 1,1-1,-1 0,1 0,-1 0,1 0,-1 0,0 0,0 0,1 0,-1 0,0-1,0 1,0 0,-1-1,1 1,0-1,0 1,-1-1,1 1,-1-1,1 0,-1 1,0-1,1-2,0-8,1 0,-2-1,0-16,0 18,-2-83,2 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7:12.1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1005 15,'0'-1,"0"1,0-1,0 0,0 1,0-1,0 1,0-1,0 1,0-1,-1 0,1 1,0-1,0 1,0-1,-1 1,1-1,0 1,-1-1,1 1,-1 0,1-1,0 1,-1-1,1 1,-1 0,1 0,-1-1,1 1,-1 0,1 0,-2-1,-20 3,-19 16,-29 27,3 2,2 4,-73 73,-6 5,-249 237,389-362,0 0,0 1,0-2,-1 1,1-1,-1 1,-8 3,1-3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7:12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70,'-2'-1,"1"-1,-1 1,1-1,0 1,-1-1,1 1,0-1,0 0,0 0,0 0,1 1,-1-1,0 0,1 0,-1 0,1-3,0 4,0 0,0 0,0 0,1-1,-1 1,1 0,-1 0,1 0,-1 0,1 0,-1-1,1 1,0 0,0 0,-1 1,1-1,0 0,0 0,2-1,1 0,0 0,0 0,0 0,0 0,0 1,0 0,1-1,-1 2,1-1,-1 0,0 1,9 0,355 53,-158-18,-15-6,427 45,-588-72,-20 0,0-1,0 0,0-1,-1 0,1-1,0-1,21-5,-23-2,-8-2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7:12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12,'0'-1,"-1"1,1-1,0 1,0 0,0-1,0 1,0-1,1 1,-1-1,0 1,0 0,0-1,0 1,0 0,1-1,-1 1,0-1,0 1,0 0,1-1,-1 1,0 0,1-1,-1 1,0 0,1 0,-1-1,0 1,1 0,-1 0,0 0,1 0,-1-1,1 1,-1 0,0 0,1 0,-1 0,1 0,-1 0,1 0,-1 0,0 0,1 0,-1 0,1 0,-1 1,0-1,1 0,-1 0,1 0,-1 0,0 1,1-1,-1 0,0 0,1 1,1 0,0 0,-1 0,1 0,0 1,-1-1,1 0,0 1,-1 0,0-1,1 1,0 2,2 5,-2 1,1 0,-1 0,0 0,-1 0,0 0,-1 0,-1 17,-16 87,10-80,-88 647,95-602,5-47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7:59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608 378,'-34'-14,"30"11,-1 0,0 1,1 0,-1 0,0 0,-9-2,13 4,1 0,-1 0,1 0,-1 0,0 0,1 0,-1 0,1 1,-1-1,1 0,-1 0,0 0,1 1,-1-1,1 0,-1 1,1-1,-1 0,1 1,0-1,-1 1,1-1,-1 0,1 2,-4 23,17 18,1 5,-13-46,-1 0,1 0,-1 0,0 0,0 0,0 0,0 0,0 0,0 0,0 0,-1 0,1 0,-1 0,0 0,1 0,-1 0,-1 2,0-3,0 1,0-1,0 0,0 1,-1-1,1 0,0 0,0-1,-1 1,1 0,-1-1,1 0,0 1,-1-1,1 0,-1 0,1 0,0-1,-1 1,1-1,-1 1,1-1,0 0,-1 0,1 0,0 0,-2-1,-62-34,-136-116,23 17,158 124,20 11,1 1,0-1,0 0,-1 0,1 0,0 1,0-1,0 0,0 1,-1-1,1 0,0 0,0 1,0-1,0 0,0 1,0-1,0 0,0 0,0 1,0-1,0 0,0 1,0-1,0 0,0 1,0-1,0 0,0 1,0-1,1 0,-1 0,0 1,0-1,0 0,0 0,1 1,24 37,71 62,98 115,-185-197,-24-22,-25-22,-13-17,1-1,-80-90,130 132,0-1,-1 0,1 0,1-1,-1 1,0 0,1-1,-2-5,3 9,0 0,-1-1,1 1,0 0,0-1,0 1,0 0,0-1,0 1,0-1,0 1,0 0,0-1,0 1,0 0,1-1,-1 1,0 0,0-1,0 1,0 0,1-1,-1 1,0 0,0 0,1-1,-1 1,0 0,0 0,1-1,-1 1,21 5,23 21,75 60,-80-57,56 48,-49-39,78 51,-124-89,0 0,0 0,0-1,0 1,0 0,0 0,0 0,0 0,0 0,0 0,0 0,0-1,0 1,0 0,0 0,0 0,0 0,1 0,-1 0,0 0,0 0,0 0,0 0,0 0,0 0,0 0,1-1,-1 1,0 0,0 0,0 0,0 0,0 0,0 0,0 0,1 0,-1 0,0 0,0 0,0 1,0-1,0 0,1 0,-16-19,-26-28,38 43,-41-46,-44-66,71 91,0-2,2 0,2-1,-19-53,30 77,1 0,0 1,0-1,1 0,-1 0,1 0,0 0,0 0,0 0,1 0,-1 0,2-4,-1 7,-1-1,1 1,0-1,0 1,0-1,0 1,1 0,-1 0,0 0,0-1,1 1,-1 0,1 1,-1-1,1 0,-1 0,1 1,-1-1,1 0,0 1,-1 0,1-1,0 1,-1 0,1 0,0 0,-1 0,1 0,0 0,2 1,16 2,-1 0,1 2,-1 0,0 1,0 1,23 12,108 66,-104-57,242 145,-336-210,-66-65,26 21,44 43,10 10,1-1,-53-63,84 91,1-1,-1 0,1 0,0 1,0-1,0 0,0 0,0 0,0 0,1 0,-1 0,0-4,1 6,0-1,0 1,1-1,-1 1,0-1,0 1,0-1,1 1,-1 0,0-1,0 1,1 0,-1-1,0 1,1 0,-1-1,0 1,1 0,-1-1,1 1,-1 0,0 0,1 0,-1-1,1 1,-1 0,1 0,-1 0,0 0,1 0,-1 0,1 0,0 0,5 0,0 1,-1 0,1 0,0 0,-1 1,1 0,7 4,70 37,-2 5,-2 3,78 66,-56-41,-86-65,-7-7,-1 1,0 0,0 0,-1 1,0 0,0 0,0 1,-1 0,5 8,-9-15,-1 0,0 1,1-1,-1 0,0 1,0-1,1 1,-1-1,0 1,0-1,0 0,0 1,0-1,1 1,-1-1,0 1,0-1,0 1,0-1,-1 1,1-1,0 1,0-1,0 1,0-1,0 0,0 1,-1-1,1 1,0-1,0 0,-1 1,1-1,0 1,-1-1,0 1,-19-1,-25-16,-2-10,1-2,1-2,1-1,-72-69,114 98,0 0,0 0,1 0,-1 0,0 0,1 0,-1 0,1-1,0 1,-2-5,3 7,0 0,0-1,0 1,0 0,0-1,0 1,0-1,1 1,-1 0,0-1,0 1,0 0,0-1,1 1,-1 0,0 0,0-1,1 1,-1 0,0 0,0-1,1 1,-1 0,0 0,1 0,-1-1,0 1,1 0,-1 0,0 0,1 0,-1 0,0 0,1 0,-1 0,0 0,1 0,-1 0,1 0,0 0,5 0,1 1,0 1,0-1,-1 1,1 0,9 4,48 26,-1 2,61 46,-79-50,5 2,-2 2,83 75,-129-107,1 0,-1 1,0-1,0 0,-1 1,1-1,0 1,-1 0,0-1,2 5,-3-1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8:09.17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53 1019,'8'36,"-4"-30,-6-25,-14-128,7 55,-15-210,15 220,5 0,9-132,-5 208,0 1,1-1,0 0,0 1,1-1,-1 0,1 1,1 0,-1-1,1 1,0 0,0 0,0 1,0-1,1 1,7-7,-6 7,1 1,0-1,0 1,0 1,0-1,0 1,1 0,-1 1,1-1,-1 1,1 0,0 1,11 0,62 3,110 17,-146-16,82-2,-84-3,0 2,52 7,-16 1,-1-3,110-7,42 2,-111 11,58 2,449-16,-622 2,0 0,0 0,0 0,0 0,0 1,0-1,0 1,0-1,0 1,-1 0,1 0,0 0,0 1,-1-1,1 1,-1 0,1-1,-1 1,0 0,0 0,3 3,-3 0,0-1,0 1,0 0,0 0,-1 0,0 0,0 0,0 1,-1-1,0 0,0 9,-5 444,-7-300,-1 6,13-152,-1-8,1 0,0 0,-1-1,1 1,0 0,1 0,-1-1,1 1,0 0,0-1,0 1,0 0,0-1,1 1,2 3,-3-6,1-1,-1 0,0 0,0-1,0 1,1 0,-1 0,0 0,0-1,0 1,0-1,0 1,0-1,0 1,0-1,0 0,0 1,0-1,0 0,0 0,0 0,-1 1,1-1,0 0,-1 0,1 0,-1 0,2-2,16-32,-17 20,-1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8:09.8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22 162,'-21'-72,"23"32,-2 39,0 1,0 0,0 0,0-1,0 1,0 0,0 0,0-1,1 1,-1 0,0 0,0 0,0-1,0 1,1 0,-1 0,0 0,0-1,0 1,1 0,-1 0,0 0,0 0,0 0,1-1,-1 1,0 0,0 0,1 0,-1 0,0 0,0 0,1 0,-1 0,0 0,0 0,1 0,-1 0,0 0,1 0,13 20,15 42,26 88,-3-6,-36-99,-13-33,1 0,0-1,1 1,0-1,1 0,0-1,10 14,-16-23,1 0,0-1,0 1,0-1,-1 1,1-1,0 1,0-1,0 0,0 1,0-1,0 0,0 0,0 0,0 1,0-1,0 0,0 0,0-1,0 1,0 0,0 0,0 0,0-1,0 1,-1 0,1-1,0 1,0-1,0 1,0-1,0 1,-1-1,1 0,0 1,-1-1,1 0,0 0,-1 1,1-1,-1 0,1-1,26-44,-22 37,8-14,-2 4,0-2,-1 1,9-29,-17 42,0 1,-1-1,0 0,0 1,-1-1,0 0,0 0,0 1,-1-1,0 0,0 1,-1-1,1 1,-1-1,-6-10,-1 1,-2 0,0 0,0 1,-2 1,0 0,0 0,-1 1,-1 1,-16-10,0 1,0 3,-1 0,-62-23,75 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8:11.04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81,'2'8,"-1"-1,1 1,1-1,0 0,0 0,0 0,1 0,4 7,4 8,73 164,41 82,-126-268,0 1,0-1,1 1,-1-1,0 1,1 0,-1-1,0 0,1 1,-1-1,0 1,1-1,-1 1,1-1,-1 0,1 1,-1-1,1 0,-1 1,1-1,-1 0,1 0,-1 0,1 0,-1 1,1-1,0 0,-1 0,1 0,-1 0,1 0,0 0,-1 0,1 0,-1-1,1 1,-1 0,1 0,-1 0,1-1,0 1,-1 0,1-1,-1 1,0 0,1-1,-1 1,1 0,-1-1,0 1,1-1,-1 1,0-1,1 1,-1-1,0 1,0-1,1 1,-1-1,0 0,0 1,0-2,19-44,-16 38,6-17,2 0,0 1,1 1,2 0,0 1,1 0,2 1,0 1,1 0,0 1,2 2,0 0,2 1,32-20,-52 35,0 0,-1 0,1 0,0 0,0 0,0 0,0 1,0-1,0 1,0-1,0 1,0 0,0 0,0 0,0 0,0 0,0 0,1 0,1 1,-6 1,0-1,1 0,-1 0,0 0,0 0,1-1,-1 1,0 0,0-1,0 1,0-1,0 0,-4 1,-7-2,0 0,0 0,0-1,0-1,0 0,0-1,-15-6,-87-46,96 47,-73-42,40 21,-102-42,151 71,4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39.73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55 27,'0'-2,"0"1,1 0,-1 0,0-1,0 1,0 0,0 0,0-1,-1 1,1 0,0 0,-1-1,1 1,0 0,-1 0,0 0,1 0,-1 0,-1-2,1 3,1 1,-1-1,0 0,0 1,1-1,-1 1,0-1,1 1,-1-1,0 1,1-1,-1 1,1 0,-1-1,1 1,-1 0,1 0,0-1,-1 1,1 1,-22 53,15-4,2-1,3 1,1 0,7 52,-5-97,3 59,20 100,-23-162,-1 1,1-1,0 1,0 0,0-1,0 0,1 1,-1-1,1 0,0 0,0 1,0-2,1 1,-1 0,1 0,-1-1,1 1,0-1,0 0,0 0,3 2,-1-3,-1 0,1 0,-1-1,1 0,-1 0,1 0,0 0,-1-1,1 1,-1-1,1 0,-1-1,0 1,1-1,-1 0,6-3,36-21,-1-2,60-49,-39 28,-37 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8.8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5,'3'-4,"3"12,3 13,10 121,-14-91,20 89,-19-117,1 0,0-1,2 0,0 0,21 33,-27-50,-1-1,1 0,0-1,0 1,1-1,-1 1,1-1,0 0,0 0,0-1,0 1,0-1,0 0,1 0,-1 0,1 0,-1-1,1 0,0 0,0 0,0-1,-1 1,1-1,0 0,0-1,0 1,-1-1,1 0,0 0,0 0,-1-1,1 0,-1 0,8-4,1-1,0-1,-1 0,1-1,-1-1,-1 0,0 0,-1-1,0 0,0-1,8-14,7-15,35-79,-53 104,5 0,-5 23,-1 39,-2-17,3-6,1 1,0-1,2-1,1 0,1 0,1-1,0-1,2 0,28 30,-40-47,0 0,-1 1,1-1,-1 1,1-1,-1 1,0 0,0 0,-1 0,1 0,-1 0,0 0,0 1,0-1,-1 0,1 0,-1 1,0-1,-2 9,1-8,-1 0,0 0,0 0,0 0,-1-1,1 1,-1-1,0 1,-1-1,1 0,-1 0,0-1,0 1,0-1,0 0,-6 4,1-2,0-1,0 1,0-2,-12 4,-5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0.5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78 12,'0'-1,"0"1,0 0,0-1,0 1,0-1,0 1,0-1,0 1,0 0,0-1,0 1,0-1,-1 1,1 0,0-1,0 1,0 0,-1-1,1 1,0-1,0 1,-1 0,1 0,0-1,-1 1,1 0,0 0,-1-1,1 1,0 0,-1 0,1 0,-1-1,1 1,0 0,-1 0,1 0,-1 0,1 0,0 0,-1 0,1 0,-1 0,1 0,-1 0,1 0,0 0,-1 1,1-1,0 0,-1 0,1 0,-1 1,1-1,0 0,-1 0,1 1,-1-1,-19 18,13-1,0 0,1 1,1 0,1 0,0 0,-1 26,3-6,1-1,6 45,-1-59,1-2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1.4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263 58,'5'-18,"-5"17,1 0,0 1,-1-1,1 0,-1 0,1 0,-1 0,1 0,-1 0,0 0,0 0,1 0,-1 0,0 0,0 0,0 0,0 0,0 0,0 0,0 0,-1 0,1 0,0 0,0 0,-1 0,1 1,-1-1,1 0,-1 0,1 0,-1 0,1 0,-1 1,0-1,0 0,1 1,-1-1,0 0,0 1,0-1,1 1,-1-1,0 1,0 0,0-1,0 1,0 0,-1-1,-4 1,1 0,0 0,-1 0,1 1,-1-1,1 1,0 1,0-1,-1 1,1 0,0 0,1 0,-1 1,0-1,1 1,-1 1,1-1,0 0,0 1,0 0,-4 5,-7 9,0 0,2 0,-19 33,18-24,-21 51,32-68,-1 0,1 1,1-1,-1 1,2-1,0 1,0 0,1 17,0-26,1 0,-1 0,0 0,0 0,1 0,-1 0,1-1,0 1,0 0,-1 0,1 0,0-1,1 1,-1 0,0-1,0 1,1-1,2 3,-3-4,1 1,-1-1,0 0,0 1,1-1,-1 0,0 0,1 0,-1 0,0 0,0 0,1-1,-1 1,0 0,1-1,-1 1,0-1,0 1,0-1,0 1,2-2,4-3,0 0,0-1,-1 0,0 0,0-1,9-13,10-20,-2-1,25-63,-44 94,-3 8,0 0,0 0,0 0,0 0,0 0,0 1,1-1,-1 0,1 1,-1-1,1 0,-1 1,4-3,5 8,-4 16,-1 88,-6-83,2 1,0-1,2 1,7 28,-7-43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2.12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17,'3'-17,"4"32,5 33,-7-6,1-1,13 44,-18-83,-1 0,1-1,-1 1,1 0,0-1,-1 1,1-1,0 1,0-1,0 1,0-1,0 0,0 1,1-1,1 2,-2-3,-1 0,1 0,0 0,-1 1,1-1,0 0,-1 0,1 0,0 0,0-1,-1 1,1 0,0 0,-1 0,1 0,0-1,-1 1,1 0,0-1,-1 1,1 0,-1-1,1 1,-1-1,1 1,0-1,5-7,0 1,0-1,-1 0,7-15,4-3,-8 18,0-1,0 1,1 1,0 0,1 0,0 1,0 0,0 1,1 0,-1 0,1 1,0 1,0 0,1 0,-1 1,1 0,-1 1,1 1,0 0,-1 0,1 1,-1 1,15 3,-26-5,0 1,0-1,0 1,0-1,0 0,1 1,-1-1,0 1,0-1,0 1,0-1,0 1,-1-1,1 1,0-1,0 1,0-1,0 0,0 1,-1-1,1 1,0-1,0 0,-1 1,1-1,0 1,-1-1,1 0,0 0,-1 1,1-1,-1 1,-19 23,8-11,9-7,0 0,0 1,0-1,1 0,0 1,0-1,1 1,-2 8,3-13,0 0,-1 1,1-1,0 0,0 0,0 1,0-1,0 0,1 0,-1 0,1 1,-1-1,1 0,0 0,0 0,0 0,0 0,0 0,0 0,1 0,-1-1,1 1,-1 0,1-1,0 1,-1-1,5 2,-5-2,0-1,1 1,-1-1,0 0,1 1,-1-1,1 0,-1 0,0 0,1 0,-1 0,1 0,-1-1,0 1,1 0,-1-1,0 1,1-1,-1 0,0 1,0-1,1 0,0-1,26-26,-26 25,0 0,0 0,0 0,0 1,1 0,0-1,-1 1,1 0,0 0,5-3,-7 5,0 0,0 0,-1 0,1 0,0 0,0 0,0 0,0 0,-1 0,1 0,0 1,0-1,0 0,-1 0,1 1,0-1,-1 1,1-1,0 0,0 2,18 24,-12-10,0 0,-2 0,0 0,-1 1,-1-1,0 1,-1 0,-1 0,-1 20,0-28,0-1,-1 1,0-1,0 1,-1-1,0 0,-1 1,0-1,0 0,0-1,-1 1,-1-1,1 1,-1-1,0 0,-1-1,1 1,-1-1,-14 10,18-14,-1 0,1 0,-1-1,0 1,1-1,-1 0,0 0,0 0,0 0,0 0,0 0,0-1,0 0,0 0,0 1,0-2,-1 1,1 0,0-1,0 1,0-1,0 0,0 0,-5-3,-3-6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2.4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0,'4'4,"6"6,0 5,0 3,1 8,-1 4,-2 0,-2 3,-3 1,-1-2,-2 2,0 0,0-3,-1-1,5-3,1-5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2.8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1 172,'10'-1,"-9"1,0 0,0 0,1-1,-1 1,0 0,0 0,0 0,0 0,0 1,0-1,1 0,-1 0,0 1,0-1,0 0,0 1,0-1,0 1,0 0,0-1,0 1,0 0,-1-1,1 1,0 0,0 0,-1 0,1 0,0 0,-1 0,1 0,-1 0,1 0,-1 0,0 0,1 0,-1 0,0 0,0 0,0 1,0-1,0 2,21 102,10 128,-33-199,-2-30,-3-22,-11-70,3 0,-5-112,19 184,2 0,0 1,0-1,2 1,0-1,6-20,-7 33,-1 0,0-1,1 1,0 0,-1 0,1 0,1 0,-1 0,0 1,1-1,-1 0,1 1,0 0,3-3,-3 4,0 0,-1 0,1 1,0-1,0 1,0-1,-1 1,1 0,0 0,0 0,0 0,0 1,-1-1,1 1,0 0,0-1,-1 1,1 1,-1-1,5 3,7 4,0 1,-1 1,0 0,-1 1,0 0,-1 0,0 2,-1-1,0 1,12 23,-15-25,-1 1,0 0,-1 0,0 0,-1 0,-1 1,0 0,0-1,-1 1,-1 0,0 1,-1-1,-2 20,1-26,-1-1,0 1,0-1,-1 1,1-1,-1 0,-1 0,1-1,-1 1,0-1,0 1,-1-1,1-1,-1 1,0 0,-11 6,8-6,-1 0,0-1,0 0,0 0,0-1,-1 0,0-1,1 0,-1 0,-17 0,0-2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3.3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27,'0'-1,"1"-1,-1 1,1 0,-1 0,1 0,-1 0,1 0,0 1,0-1,-1 0,1 0,0 0,0 1,0-1,0 0,0 1,0-1,0 0,0 1,0 0,0-1,0 1,0 0,1-1,-1 1,0 0,2 0,37-4,-35 3,103-2,-1 5,165 23,-193-5,-62-17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3.7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0,'5'1,"1"0,-1 1,1 0,-1 0,0 0,0 0,0 1,0 0,7 5,56 43,-38-28,153 130,-173-145,-1 1,0 0,-1 0,0 1,-1 0,0 1,0-1,-1 1,-1 1,8 18,-11-22,0 1,-1-1,1 1,-2-1,1 1,-1-1,0 1,-1 0,0-1,-1 1,1-1,-1 0,-1 0,0 0,0 0,-6 10,3-6,-1 0,-1 0,0-1,-1 0,0 0,0-1,-1 0,0-1,-14 9,-2-3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5.3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10,'0'-1,"-1"1,1 0,0 0,0-1,0 1,0 0,0 0,0 0,0-1,0 1,0 0,0 0,0-1,0 1,0 0,0 0,0-1,0 1,0 0,0 0,0-1,0 1,0 0,0 0,0-1,0 1,1 0,-1 0,0 0,0-1,0 1,0 0,1 0,-1 0,0 0,0-1,0 1,1 0,-1 0,0 0,0 0,0 0,1 0,-1 0,0 0,0 0,1-1,-1 1,0 0,0 0,1 0,-1 0,0 1,0-1,1 0,-1 0,0 0,0 0,1 0,-1 0,0 0,0 0,0 0,1 1,9 14,-8-2,0 0,-1 1,-1-1,0 0,-1 0,-4 21,3-16,0 0,1 35,2-32,2-1,0 0,1 1,1-1,1 0,1-1,0 0,12 20,-16-33,0-1,1 1,0-1,0 0,1 0,-1 0,1-1,0 1,1-1,-1 0,1-1,-1 1,1-1,0 0,0-1,1 1,-1-1,0-1,1 1,-1-1,1 0,0 0,-1-1,1 0,-1 0,1-1,0 1,12-4,5-2,-3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5.9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178 59,'0'-3,"0"0,0 0,-1 0,1 1,0-1,-1 0,0 0,0 0,0 0,0 1,0-1,0 0,-1 1,-1-3,2 3,-1 1,1 0,0 0,-1 0,1 0,-1 0,1 0,-1 0,1 0,-1 1,0-1,1 0,-1 1,0 0,0-1,1 1,-4 0,0 0,0 1,0-1,1 1,-1 1,0-1,1 1,-1-1,1 1,0 1,-1-1,1 1,0-1,0 1,1 0,-5 5,2-2,0 2,0-1,1 1,0-1,0 1,1 1,0-1,0 1,1 0,0-1,-3 18,5-18,0-1,0 0,1 1,0-1,0 0,1 1,0-1,0 0,1 1,0-1,0 0,0 0,1 0,0-1,7 11,-10-15,1-1,0 1,0-1,0 0,0 1,0-1,0 0,1 0,-1 0,0 0,1 0,-1 0,0 0,1 0,-1 0,1-1,0 1,-1-1,1 1,-1-1,1 1,0-1,-1 0,1 0,2 0,-1-1,0 0,-1 0,1 0,-1 0,0-1,1 1,-1-1,0 1,0-1,0 0,0 0,0 0,3-5,4-6,0 0,-1-1,-1-1,6-14,-11 23,4-9,1-1,0 1,17-25,-23 38,1-1,-1 1,1 0,0-1,0 1,0 0,0 0,0 0,1 0,-1 1,1-1,-1 1,1-1,-1 1,1 0,0 0,0 0,-1 0,1 1,0-1,0 1,0-1,0 1,0 0,0 0,0 1,0-1,5 2,-5-1,0 1,0 0,-1 0,1 0,-1 0,1 1,-1-1,0 1,0-1,0 1,0 0,0 0,-1 0,0 0,1 0,-1 0,0 0,0 0,0 0,-1 0,1 1,-1 3,1-3,-1-1,0 1,1-1,0 1,0-1,0 0,1 0,-1 0,1 1,-1-1,1 0,0-1,0 1,0 0,1-1,4 5,-6-7,0 1,0-1,0 0,0 0,0 0,0 0,0 0,0 0,-1 0,1 0,0 0,0 0,0-1,0 1,0 0,0-1,0 1,0-1,0 1,0-1,-1 1,1-1,0 0,0 1,-1-1,1 0,0 1,-1-1,1 0,-1 0,1-1,-1 2,1-1,-1 0,0 0,1 1,-1-1,1 0,-1 1,1-1,-1 1,1-1,-1 1,1-1,-1 1,1-1,0 1,-1-1,1 1,0 0,-1-1,1 1,0 0,0-1,-1 1,1 0,0 0,0 0,-1 0,1 0,0 0,0 0,-1 0,1 0,0 0,0 0,-1 1,1-1,0 0,0 0,-1 1,1-1,0 1,-1-1,1 0,-1 1,1-1,0 1,-1 0,1-1,-1 1,1 0,3 5,-1-1,0 1,0 0,0 1,-1-1,0 0,0 1,-1-1,0 1,1 12,-2 77,-2-59,2-15,-1 0,-7 34,7-52,0 1,0-1,0 1,0-1,-1 1,1-1,-1 0,0 0,0 0,-1 0,1 0,-1 0,0-1,0 1,0-1,-1 0,1 0,-1 0,-3 2,5-4,0-1,0 1,0-1,0 0,1 0,-1 1,0-1,0-1,0 1,0 0,0 0,0-1,1 1,-1-1,0 1,0-1,0 0,1 0,-1 0,1 0,-4-2,-6-6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6.4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27,'1'1,"1"0,0 0,-1 0,1 0,-1 0,0 0,1 0,-1 0,0 0,1 1,-1-1,0 0,0 1,0-1,0 1,0-1,-1 1,1 0,0-1,0 4,12 35,-7-7,-1-1,-2 1,-2 0,-1 0,-5 44,5-73,-1-1,1 1,-1-1,1 1,-1-1,0 1,-1-1,1 0,-4 7,5-10,0 0,0 0,0 0,0 0,0 0,0 1,-1-1,1 0,0 0,0 0,0 0,0 0,-1 0,1 0,0 0,0 0,0 0,0 0,-1 0,1 0,0 0,0 0,0 0,0 0,-1 0,1 0,0 0,0 0,0 0,0 0,-1 0,1 0,0 0,0 0,0-1,0 1,0 0,-1 0,1 0,0 0,0 0,0 0,0-1,0 1,0 0,0 0,0 0,0 0,0-1,-1 1,1 0,0 0,0 0,0-1,-4-26,1-13,1 0,3 0,1 0,2 0,2 0,11-41,-17 79,1 1,-1 0,0-1,0 1,1 0,-1-1,1 1,-1 0,1 0,0 0,-1-1,1 1,0 0,0 0,0 0,0 0,0 0,0 0,0 1,0-1,0 0,0 0,0 1,3-1,-3 1,0 0,0 1,1-1,-1 1,0-1,0 1,0 0,0 0,1-1,-1 1,0 0,0 0,-1 0,1 0,0 0,0 0,0 0,-1 0,2 2,6 13,0 0,9 29,-14-36,-2-6,14 41,2-1,1-1,3 0,31 46,-51-86,0 0,0 1,1-2,-1 1,1 0,0 0,0 0,0-1,-1 1,1-1,1 1,-1-1,0 0,0 0,0 0,1 0,-1 0,0-1,1 1,-1-1,1 1,-1-1,1 0,-1 0,5 0,-4-2,0 1,0 0,0-1,0 0,-1 0,1 1,-1-2,1 1,-1 0,0 0,0-1,0 1,0-1,0 0,0 1,-1-1,0 0,1 0,0-5,6-18,-1-1,-1 0,4-48,-7 46,1-1,16-53,-12 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6.6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245 51,'0'-2,"0"0,-1-1,1 1,0 0,-1 0,1 0,-1 0,1 0,-1 0,0 0,0 0,0 0,0 1,0-1,-1 0,1 0,0 1,-1-1,1 1,-1-1,0 1,1 0,-1 0,0 0,0 0,0 0,0 0,0 0,0 0,0 1,0-1,0 1,0 0,0-1,0 1,0 0,-1 0,1 0,-4 1,-1 0,0 0,0 0,0 0,0 1,0 0,1 0,-1 1,0 0,1 0,0 1,-7 4,4 1,0 0,0 1,1 0,0 0,1 1,0 0,1 0,0 1,1-1,0 1,1 1,0-1,1 0,1 1,0 0,0 0,1-1,1 1,0 0,1 0,0 0,1 0,1-1,4 17,-6-26,0-1,0 1,0-1,0 1,0-1,0 0,1 1,-1-1,1 0,0 0,-1 0,1 0,0 0,0 0,0-1,1 1,2 1,-4-2,1-1,0 1,0-1,0 0,0 1,0-1,0 0,1 0,-1 0,0 0,0-1,0 1,0-1,0 1,0-1,-1 1,4-3,2-1,-1 0,0 0,0 0,0-1,-1 0,1-1,-1 1,0-1,-1 0,8-12,-2-4,0 0,-2-1,-1 0,0 0,4-35,16-52,-27 111,0-1,0 1,0-1,0 0,0 1,1-1,-1 0,0 1,0-1,0 0,1 1,-1-1,0 0,1 0,-1 1,0-1,1 0,-1 0,0 0,1 1,-1-1,0 0,1 0,-1 0,0 0,1 0,-1 0,1 0,-1 0,0 0,1 0,-1 0,1 0,-1 0,0 0,1 0,-1 0,0 0,1 0,-1 0,1-1,-1 1,0 0,1 0,-1-1,0 1,0 0,1 0,-1-1,0 1,0 0,1-1,-1 1,0 0,0-1,0 1,1 0,-1-1,0 1,0-1,12 40,-11-35,13 60,-7-31,19 58,-25-89,0 0,0 0,0 1,0-2,0 1,1 0,-1 0,1 0,-1 0,1-1,-1 1,1-1,0 1,0-1,3 2,10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09.1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123 99,'-8'-8,"-7"-7,-5-1,0-2,1 2,3 0,4 7,4 8,3 10,8 6,2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6.78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200 22,'-51'-19,"46"18,1 0,0 1,-1-1,0 1,1 1,-1-1,1 0,0 1,-1 0,1 0,-1 0,1 1,0 0,0-1,0 1,0 1,-5 3,3-2,1 1,0 0,1 0,-1 0,1 0,0 1,1-1,-1 1,1 0,0 0,-2 7,2-5,0-1,1 1,0 0,0 1,1-1,0 0,1 0,0 1,0-1,0 0,1 0,0 1,1-1,0 0,0 0,1 0,0-1,0 1,8 12,-11-20,0 1,1-1,-1 1,0-1,1 1,-1-1,1 1,-1-1,1 0,-1 1,1-1,-1 0,1 1,-1-1,1 0,-1 0,1 1,-1-1,1 0,0 0,-1 0,1 0,-1 0,1 0,0 0,-1 0,1 0,-1 0,1 0,-1 0,1 0,0 0,-1-1,1 1,0-1,17-20,4-31,-13 11,-8 34,0 0,1-1,-1 1,1 0,1 0,0 0,0 0,0 1,5-8,-8 14,0-1,1 1,-1 0,1-1,-1 1,0-1,1 1,-1 0,1-1,-1 1,1 0,-1-1,1 1,-1 0,1 0,-1 0,1-1,-1 1,1 0,0 0,-1 0,1 0,-1 0,1 0,-1 0,1 0,0 0,-1 0,1 1,-1-1,1 0,0 0,14 18,0 24,-14-40,8 43,5 62,-15-87,-3-4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7.41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21,'-1'-1,"1"1,0-1,0 1,0-1,0 0,0 1,-1-1,1 0,0 1,0-1,1 1,-1-1,0 0,0 1,0-1,0 1,0-1,1 0,-1 1,0-1,0 1,1-1,-1 1,1-1,-1 1,0-1,1 1,-1-1,1 1,-1 0,1-1,-1 1,1 0,-1-1,1 1,-1 0,1 0,0-1,-1 1,1 0,-1 0,1 0,0 0,0 0,1 0,-1 1,0 0,1-1,-1 1,0 0,0 0,0 0,1 0,-1 0,0 0,0 0,-1 1,1-1,0 0,0 0,0 1,-1-1,1 2,10 34,-1 1,-3 0,5 57,-14-120,2-46,0 64,0 1,0 0,1 0,0-1,0 1,1 0,0 0,0 0,0 0,1 1,-1-1,2 1,-1-1,0 1,6-6,-6 9,0 1,0-1,1 0,-1 1,0 0,1 0,-1 0,1 0,-1 0,1 1,-1 0,1-1,0 1,-1 1,1-1,-1 0,1 1,-1 0,1 0,-1 0,7 3,8 3,-1 2,32 19,-27-15,-10-5,1-1,0 0,1-1,0 0,0-1,24 5,-59 3,1 0,-28 25,47-37,0 0,0 0,0 0,-1 0,1 1,0-1,1 0,-1 1,0-1,0 1,1-1,-1 1,0 0,1-1,0 1,-1 0,1-1,0 1,0 0,0-1,0 1,0 0,0-1,1 4,0-4,1 1,-1 0,0-1,1 0,-1 1,1-1,-1 0,1 1,0-1,-1 0,1 0,0-1,0 1,0 0,0 0,0-1,2 1,6 1,0 0,1-1,-1-1,0 1,1-2,17-1,192-56,-197 52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7.8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93 1,'4'0,"-1"1,0 0,0-1,0 2,-1-1,1 0,0 0,0 1,-1-1,1 1,0 0,-1 0,0 0,1 0,1 4,30 37,-28-30,1 0,-2 0,0 0,0 0,-1 1,-1 0,0 0,-1 0,0 0,-1 1,-2 23,0-27,0 0,0 0,-1 0,0 0,-1-1,-1 1,0-1,0 0,0 0,-2 0,1 0,-1-1,0 0,-1 0,-14 13,17-18,-1-1,0 0,0 1,0-2,-1 1,1-1,-1 0,0 0,1 0,-1-1,0 0,0 0,0 0,0-1,0 0,0 0,0-1,-10-2,-6-2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8.1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11 32,'-4'-4,"-2"-6,5 0,7 4,6 5,1 5,-2 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9.19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77 3,'10'-2,"-7"2,-6 8,1-3,-18 49,2 0,-12 66,24-90,2-1,0 2,3-1,0 0,7 56,-5-76,1 1,0-1,1 0,0 0,1-1,0 1,1-1,0 0,0 0,0 0,14 15,-14-20,-1 1,1-1,0-1,0 1,0-1,1 0,-1 0,1 0,0-1,0 0,0 0,-1-1,2 1,-1-1,0-1,0 1,0-1,0 0,1 0,-1-1,6-1,5-1,1 0,-1-2,0 0,-1-1,1 0,-1-2,-1 0,1 0,-1-2,-1 0,0 0,0-1,-1-1,-1 0,0-1,0-1,-1 0,-1 0,0-1,-1 0,7-17,-12 22,0-1,-1 0,0 0,2-21,-4 31,-1-1,0 1,0-1,0 1,0 0,0-1,0 1,0-1,0 1,0 0,-1-1,1 1,-1 0,1-1,-1 1,1 0,-1-1,0 1,0 0,0 0,1 0,-1 0,0 0,0 0,0 0,-1 0,1 0,0 0,0 1,0-1,-1 0,1 1,0-1,-1 1,1-1,0 1,-1 0,1 0,-1-1,1 1,-1 0,1 0,0 0,-1 1,1-1,-1 0,1 0,0 1,-1-1,1 1,-2 0,-2 1,1 0,0 0,0 1,0-1,0 1,1-1,-1 1,0 1,1-1,0 0,0 1,0-1,0 1,1 0,-1 0,1 0,0 1,-2 5,-1 2,1 1,-1 0,2 1,-4 26,7-30,0-1,0 0,1 1,1-1,0 0,3 11,-5-18,1 0,0 0,0 0,0 0,0 0,0 0,0 0,0-1,0 1,1 0,-1-1,1 1,-1-1,3 2,-3-2,1-1,-1 0,0 1,0-1,0 0,1 0,-1 0,0 0,0 0,1 0,-1 0,0-1,0 1,0 0,1-1,-1 1,0 0,0-1,0 0,0 1,0-1,0 0,0 1,0-1,0 0,0 0,1-1,1-2,1-1,-1 1,0-1,0 0,0 0,0 0,-1 0,0 0,0-1,-1 1,1 0,-1-1,1-8,-1 8,0-1,0 1,1-1,0 1,0 0,1-1,-1 1,7-9,-9 14,1 1,-1-1,0 1,1-1,-1 1,1-1,-1 1,0-1,1 1,-1 0,1-1,-1 1,1 0,-1 0,1-1,-1 1,1 0,-1 0,1 0,0-1,-1 1,1 0,-1 0,1 0,0 0,-1 0,1 0,-1 0,1 0,-1 1,2-1,12 16,7 35,-19-43,5 11,-1-3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49.61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79,'3'-2,"-1"0,1 0,-1 0,1 0,-1 0,0-1,0 1,0-1,0 1,0-1,-1 0,1 0,-1 1,0-1,2-6,7-10,-9 18,-1 0,1 0,-1 0,1 0,0 0,0 0,0 1,-1-1,1 0,0 0,0 1,0-1,0 1,0-1,0 1,0-1,0 1,0 0,1-1,-1 1,0 0,0 0,0 0,0 0,0 0,1 0,-1 0,0 0,0 0,0 0,0 1,0-1,0 1,0-1,0 1,0-1,0 1,0-1,0 1,0 0,0-1,0 1,0 0,-1 0,1 0,0 0,1 2,4 6,0 0,0 1,0 0,3 12,0-4,29 51,-17-34,-1 2,28 75,-47-110,4 12,-1 1,-1-1,3 22,-6-32,0-1,0 0,0 0,0 0,0 0,-1 0,1 0,-1 0,0 0,-2 4,2-6,0 0,1 1,-1-1,0 0,0 0,0 0,0 0,0 0,0 0,-1-1,1 1,0 0,0-1,-1 1,1 0,0-1,-1 1,1-1,0 0,-1 0,1 1,-1-1,-1 0,1 0,0-1,1 1,-1 0,0-1,1 1,-1-1,1 1,-1-1,0 0,1 1,0-1,-1 0,1 0,-1 0,1 0,0-1,0 1,-2-2,-7-11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0.10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 0,'1'1,"0"-1,0 1,0-1,0 1,1 0,-1-1,0 1,0 0,0 0,0 0,-1 0,1 0,0 0,0 0,0 0,-1 0,1 0,-1 0,1 1,-1-1,1 0,-1 0,0 0,0 1,1-1,-1 0,0 3,3 37,-25 140,20-156,-1 0,0 0,-10 28,8-133,4 8,4-85,-3 155,0-1,0 1,0 0,1 0,-1-1,1 1,0 0,0 0,0 0,0 0,2-4,-2 5,-1 1,1-1,-1 1,1-1,-1 1,1 0,-1-1,1 1,0 0,-1-1,1 1,0 0,-1 0,1-1,0 1,-1 0,1 0,0 0,0 0,-1 0,1 0,0 0,-1 0,2 1,1 0,0 0,0 1,-1-1,1 1,-1 0,0 0,1 0,-1 0,0 0,0 0,0 1,0-1,-1 1,1-1,1 5,54 123,-9-15,-45-109,2 5,1-1,0 1,0-1,13 15,-18-24,0 1,0-1,0 0,0 0,0 0,0 0,0 0,0 0,1 0,-1 0,0-1,1 1,-1 0,1-1,-1 1,1-1,-1 0,1 1,-1-1,1 0,-1 0,1 0,-1 0,1 0,-1 0,1-1,-1 1,1 0,-1-1,1 1,-1-1,1 1,-1-1,0 0,1 0,-1 0,0 1,0-1,0-1,1 1,-1 0,0 0,0 0,-1 0,1-1,1-1,8-14,-1 0,0-1,-1 0,-1 0,-1-1,-1 0,5-27,15-48,-17 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0.4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197 0,'-5'2,"-1"0,1 0,0 0,0 1,-1 0,2 0,-1 0,0 1,-4 4,-3 1,-2 0,1 1,1 0,0 1,1 1,-18 21,25-26,-1-1,1 1,0 1,0-1,1 0,0 1,1 0,-1-1,2 1,-1 0,1 0,0 0,0 10,1-16,0-1,0 0,0 1,0-1,0 0,0 1,0-1,0 1,1-1,-1 0,0 0,1 1,-1-1,1 0,0 0,-1 1,1-1,0 0,0 0,0 0,-1 0,3 2,-2-3,1 0,-1 0,0 0,0 0,0 0,0 0,0-1,0 1,0 0,0 0,0-1,0 1,1-1,-2 1,1-1,0 1,0-1,0 0,0 1,0-1,0-1,6-4,-2 0,1 0,-1 0,0-1,0 0,4-8,-3-1,0 0,7-31,-10 31,1 0,1 0,7-15,-12 31,1-1,-1 0,0 0,0 1,0-1,1 0,-1 1,1-1,-1 0,0 1,1-1,-1 0,1 1,-1-1,1 1,0-1,-1 1,1-1,-1 1,1-1,0 1,-1 0,1-1,0 1,0 0,-1 0,1 0,0-1,0 1,-1 0,1 0,0 0,1 0,0 1,-1 0,1 1,-1-1,0 0,1 0,-1 1,0-1,0 1,0-1,0 1,0 0,0-1,1 3,17 57,-13-33,-2 0,1 35,-4-40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1.08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62,'2'25,"0"0,7 29,3 25,-12-88,0-1,1 1,0-1,1 1,0-1,0 1,1 0,5-11,-7 16,1 0,0 0,0 0,0 0,1 0,-1 1,1-1,0 1,0 0,0-1,1 1,-1 1,1-1,-1 0,1 1,0 0,0 0,0 0,0 0,1 1,7-3,57 4,-51 1,0-1,30-4,-43 4,0-1,0 0,0-1,0 0,0 1,0-1,-1-1,1 1,-1-1,1 0,-1 0,0 0,6-7,-9 10,0-1,0 0,0 0,-1 0,1 0,0 0,0 0,-1 0,1 0,-1 0,1 0,-1 0,1-1,-1 1,0 0,1 0,-1 0,0-1,0 1,0 0,0 0,0-1,0 1,0 0,-1 0,1 0,0-1,-2 0,2 1,-1 0,0 0,0 0,0 0,0 1,-1-1,1 0,0 1,0-1,0 1,0-1,-1 1,1 0,0-1,0 1,-1 0,1 0,0 0,-1 0,1 0,0 0,0 0,-1 1,1-1,0 0,0 1,-2 0,-8 3,0 1,1 0,0 1,0 0,0 1,1 0,0 0,0 1,0 0,1 1,-12 17,17-21,0-1,0 0,1 0,0 1,0 0,0-1,0 1,1 0,0 0,0 0,0 0,1 0,0 6,0-8,1 1,0-1,-1 1,2-1,-1 0,0 0,1 1,-1-1,1 0,0 0,0 0,0-1,1 1,-1 0,1-1,-1 1,1-1,0 0,0 0,5 3,0-1,1 0,-1-1,0 0,1 0,0-1,0 0,0-1,17 1,79-4,-48-1,38 2,-67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1.50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1,'21'3,"-1"1,1 0,31 13,7 2,12 1,0-2,1-4,1-3,76 2,-129-13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0.0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6,'0'-4,"0"3,0 5,0 6,-4 2,-2 3,-3-1,-1-8,2-8,-2-4,4-1,5 4,1 8,5 2,1 5,-3 0,-3-7,-2-3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1.84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10,'51'-10,"-33"13,0 0,0 1,-1 1,0 0,0 2,0 0,-1 1,19 11,-12-4,0 1,-1 1,-1 0,31 35,-44-43,0 0,-1 1,0 0,-1 1,0 0,-1 0,0 0,0 0,-1 1,-1 0,0 0,-1 0,2 18,-4-21,1 0,-2-1,0 1,0-1,0 1,-1-1,0 1,-1-1,0 0,0 0,0 0,-1 0,-1-1,1 0,-1 1,0-2,-1 1,0 0,-11 8,-3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2.57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 33,'0'-3,"-1"-27,-7 51,2 10,3 1,0-1,2 1,1 0,2 0,1-1,2 1,1-1,1 0,22 59,-25-81,-1-1,2 1,-1-1,1 0,0 0,1-1,0 0,0 1,0-2,1 1,0-1,1 0,8 5,-10-7,0-1,1 0,-1 0,1-1,-1 0,1 0,0 0,0-1,0 0,-1-1,1 1,0-1,0 0,0-1,0 0,0 0,13-4,6-5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3.2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223 45,'-1'-2,"0"1,0-1,1 1,-1-1,0 1,0-1,0 1,0 0,-1 0,1-1,0 1,0 0,-1 0,1 0,-1 0,1 1,-3-2,-29-13,29 14,-1-1,1 1,-1 0,1 0,-1 1,0-1,1 1,-1 0,1 1,-1-1,0 1,1 0,-1 0,1 0,-1 0,1 1,0 0,0 0,0 0,0 0,0 1,0 0,0 0,1 0,0 0,-7 7,5-3,0 0,0 1,1 0,-1 0,2 0,-1 0,1 1,0-1,1 1,0 0,1 0,-2 17,3-18,0-1,0 1,1-1,0 1,0-1,1 0,4 15,-5-21,0 1,0-1,-1 1,1-1,0 0,0 1,1-1,-1 0,0 0,0 0,1 0,-1 0,0 0,1 0,-1 0,1 0,-1-1,1 1,0 0,-1-1,1 0,0 1,-1-1,1 0,0 0,-1 0,1 0,0 0,-1 0,1 0,0-1,-1 1,1-1,0 1,-1-1,1 1,-1-1,1 0,-1 0,0 0,2-1,3-2,-1 0,0 0,0-1,0 0,-1 0,1 0,-1 0,0-1,-1 1,1-1,-1 0,-1 0,1 0,3-12,10-19,-16 36,0 0,1 0,-1 0,0 1,1-1,-1 0,1 0,-1 1,1-1,0 0,-1 1,1-1,0 1,-1-1,1 0,0 1,0 0,-1-1,1 1,0-1,0 1,0 0,0 0,0 0,-1-1,1 1,0 0,0 0,0 0,0 0,0 0,0 0,1 1,29 18,-28-16,0-1,0 1,0-1,1 0,-1 0,1 0,7 2,-8-4,0 0,0 0,0 0,0 0,0-1,0 1,1-1,-1 0,0 0,4-2,-6 2,1 0,-1 0,1 0,-1 1,1-1,0 0,-1 1,1-1,0 1,-1 0,1 0,0-1,0 1,-1 0,1 1,0-1,0 0,-1 0,1 1,0-1,-1 1,1-1,-1 1,1 0,0-1,-1 1,0 0,1 0,-1 0,1 0,-1 1,2 1,8 16,0-1,-1 1,-1 1,-1 0,-1 0,-1 1,0 0,3 30,-8-43,0-1,-1 1,0 0,0-1,0 1,-4 13,4-20,0 0,0 0,-1 0,1 0,0 1,-1-1,1 0,-1 0,0 0,1 0,-1 0,0 0,1 0,-1 0,0-1,0 1,0 0,0 0,0-1,0 1,0 0,0-1,0 1,0-1,0 1,-1-1,1 0,0 0,0 1,0-1,-1 0,1 0,0 0,0 0,0 0,-1 0,1-1,0 1,0 0,0-1,0 1,0-1,-1 1,1-1,0 1,0-1,0 0,0 1,0-1,1 0,-2-1,-3-2,1 1,0-1,0-1,0 1,0-1,1 1,0-1,0 0,-3-6,5 8,-10-17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3.6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1,'0'0,"0"0,0 1,0-1,-1 0,1 1,0-1,0 0,0 1,0-1,0 0,0 1,0-1,0 0,1 1,-1-1,0 0,0 1,0-1,0 0,0 1,1-1,-1 0,0 0,0 1,0-1,1 0,-1 1,0-1,0 0,1 0,-1 0,0 1,0-1,1 0,-1 0,0 0,1 0,-1 0,0 0,1 1,-1-1,0 0,1 0,-1 0,0 0,1 0,-1 0,0 0,1-1,-1 1,0 0,1 0,-1 0,0 0,1 0,-1 0,0-1,1 1,-1 0,0 0,0 0,1-1,-1 1,0 0,1-1,-5 36,3-30,-1 29,1 1,2-1,1 1,8 35,-5-26,-4-33,1 0,0 1,1-1,0-1,0 1,7 14,-1-12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3.94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2 139,'2'0,"-1"1,1-1,0 1,-1 0,1 0,-1-1,1 1,-1 0,1 0,-1 1,0-1,0 0,1 0,-1 1,0-1,0 0,0 1,0-1,-1 1,1-1,0 1,0 2,13 37,-8-12,1 0,-1 0,-1 0,-1 1,-1 46,-3-74,0-1,0 1,0-1,0 0,0 1,0-1,0 1,-1-1,1 1,-1-1,1 0,-1 1,1-1,-1 0,1 1,-1-1,0 0,-1 2,1-3,0-1,0 1,1 0,-1-1,0 1,0-1,1 1,-1-1,0 0,1 1,-1-1,1 0,-1 1,1-1,-1 0,1 1,0-1,-1 0,1 0,0 0,-1-1,-19-58,9 17,3 0,1 0,2 0,2-1,3-58,0 99,0 0,0 1,1-1,-1 0,1 1,-1-1,1 1,0-1,0 1,0-1,0 1,0 0,0-1,1 1,-1 0,1 0,0 0,-1 0,1 0,0 0,0 1,0-1,1 0,-1 1,0 0,0-1,1 1,-1 0,1 0,-1 1,1-1,0 0,-1 1,1 0,-1-1,1 1,0 0,-1 1,1-1,0 0,-1 1,6 1,1 0,-1 1,1 0,0 0,-1 1,0 0,0 1,0 0,0 0,-1 0,0 1,9 9,0 4,0 1,-1 1,-1 0,-1 1,0 0,-2 1,-1 1,7 25,-13-38,-1 0,-1-1,0 1,-1 0,0 0,0 0,-1 0,-1 0,0 0,0 0,-1 0,0 0,-1 0,0-1,-1 1,0-1,-1 0,0 0,-1-1,0 0,-7 10,6-12,1-1,-1 0,0 0,-1 0,1-1,-1 0,0 0,-14 5,-5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4.4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 1,'4'0,"6"0,0 4,0 5,-3 6,-2 4,-2 3,-2 2,-5-3,-1-1,-1 0,-3 0,-4 2,-3-3,0-5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19:54.8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6,'0'-4,"0"3,0 5,0-2,4-1,2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0.45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50 9,'0'0,"-1"0,1 0,0-1,0 1,0 0,0 0,0-1,0 1,0 0,0 0,0-1,0 1,0 0,0 0,0-1,0 1,0 0,0 0,0 0,0-1,0 1,0 0,0 0,0-1,0 1,1 0,-1 0,0 0,0-1,0 1,0 0,0 0,1 0,-1 0,0-1,0 1,0 0,1 0,-1 0,0 0,0 0,1 0,-1 0,0 0,0-1,1 1,-1 0,0 0,0 0,0 0,1 0,3 16,-31 133,17-109,2-1,2 1,1 1,3 79,2-113,1-1,0 1,0-1,1 1,0-1,0 0,1 0,-1 0,1 0,1 0,-1 0,1-1,0 0,0 1,0-1,1-1,0 1,0-1,0 0,6 4,-3-4,-1-1,0 1,1-2,-1 1,1-1,0 0,0-1,0 1,0-2,0 1,0-1,0 0,0-1,0 0,0 0,9-3,3-2,0 0,-1-1,0-1,27-16,-38 19,0 0,0 0,-1-1,0 1,0-2,-1 1,1-1,-1 0,-1 0,0-1,0 1,7-16,-11 21,0 0,0 0,0 0,-1 0,1-1,-1 1,1 0,-1 0,0-1,0 1,0 0,0-1,0 1,-1 0,1 0,-1-1,1 1,-1 0,0 0,0 0,0 0,0 0,0 0,0 0,-1 0,1 0,-1 0,1 1,-1-1,-2-2,2 4,0-1,1 0,-1 1,0 0,0-1,0 1,0 0,1 0,-1 0,0 0,0 0,0 0,0 0,1 1,-1-1,0 1,0-1,0 1,1 0,-1-1,1 1,-1 0,0 0,1 0,-1 1,1-1,0 0,-1 1,1-1,0 0,0 1,0-1,0 1,0 0,0-1,1 1,-2 3,-1 2,1 1,-1 0,1 0,1-1,0 1,0 0,1 0,-1 0,3 14,-2-19,0 0,1 0,0 0,-1 0,1-1,0 1,1 0,-1 0,0-1,1 1,-1-1,4 5,-3-6,-1 0,0 0,1 0,-1 0,1 0,-1-1,1 1,-1 0,1-1,-1 1,1-1,0 0,-1 0,1 1,0-1,-1 0,1 0,0 0,-1-1,1 1,-1 0,1-1,0 1,2-2,3-1,-1-1,1 0,0 0,-1-1,0 0,0 0,-1 0,1-1,-1 1,0-1,4-7,-2 4,0 0,0 1,16-13,-22 20,-1 0,1 1,0-1,0 1,-1-1,1 1,0-1,0 1,0 0,0-1,0 1,0 0,0-1,-1 1,1 0,0 0,0 0,0 0,0 0,0 0,0 0,0 0,0 1,0-1,0 0,0 1,0-1,-1 0,1 1,0-1,0 1,0-1,1 2,20 32,-22-31,1-1,1 1,-1 0,0 0,1-1,-1 1,1-1,0 0,0 1,0-1,0 0,0 0,0 0,1 0,-1 0,0-1,1 1,4 1,-4-3,-1 0,1 0,0 0,-1 0,1-1,-1 1,1-1,-1 1,1-1,-1 0,0 0,1 0,-1 0,0-1,0 1,0-1,3-1,30-38,-33 36,1 1,0 0,0 0,0 0,1 0,-1 0,1 1,0 0,0-1,0 1,0 1,0-1,1 1,8-4,-12 6,0 0,0 0,1 0,-1 0,0 0,0 0,0 0,0 0,0 1,1-1,-1 0,0 1,0-1,0 1,0-1,0 1,0 0,0-1,0 1,0 0,-1 0,1-1,1 2,16 28,-17-27,0 0,0 0,1 0,0 0,-1 0,1 0,0-1,0 1,1-1,-1 1,0-1,1 0,-1 0,1 0,4 2,-1-2,0 0,0 0,-1 0,1 1,-1-1,1 1,-1 1,10 7,-13-8,1 0,0 1,-1-1,0 1,0 0,0-1,0 1,0 0,-1 0,0 0,0 1,0-1,0 0,0 5,1 20,0 0,-2 0,-2 0,-4 30,4-43,-2 1,1-1,-2-1,0 1,-1-1,-1 1,0-2,-15 23,18-32,0 0,-1 0,0-1,0 0,0 0,0 0,-1 0,1-1,-1 0,0 0,0-1,0 0,-10 3,13-4,0 0,0-1,0 1,-1-1,1 0,0 0,-1 0,1 0,0 0,0-1,0 1,-1-1,1 0,0 0,0 0,0 0,0-1,0 1,0-1,1 0,-1 0,0 0,1 0,0 0,-1 0,1-1,0 1,-2-4,-3-9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0.8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11,'0'-5,"4"0,2 4,-1 6,-1 7,-1 5,-1 4,-1 7,-1 2,0 1,0-2,0 4,-1-1,1-1,0-2,0-1,4-6,2-7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1.17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 54,'3'3,"-1"1,1 0,-1 0,0 0,0 1,0-1,0 1,-1-1,1 1,-1-1,0 1,0 8,0 66,-2-54,0 137,-18-223,9 15,2 10,-5-55,12 82,0 1,1-1,0 0,1 0,0 1,0-1,1 1,0-1,1 1,0-1,7-13,-9 20,0-1,1 1,-1 0,1 0,0 0,0 0,0 0,0 0,0 1,0-1,0 0,0 1,1 0,-1 0,1 0,-1 0,1 0,-1 0,1 0,0 1,2-1,0 1,0 0,0 1,0 0,0-1,0 2,0-1,0 1,0-1,-1 1,8 4,1 2,0 0,-1 1,-1 1,1-1,-1 2,16 19,-19-18,0 1,-1 0,0 0,-1 1,0 0,-1 0,-1 0,0 1,-1-1,0 1,-1 0,-1 26,-1-34,0-1,0 1,0-1,-1 1,0-1,-1 0,0 1,1-1,-2 0,1 0,-1 0,0 0,0-1,-1 1,0-1,0 0,0 0,0 0,-1 0,0-1,0 0,0 0,0 0,-1 0,1-1,-1 0,0 0,0-1,0 0,-13 3,-2-1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1.6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323 167,'0'-9,"0"0,-1-1,0 1,-1 0,0 0,0 0,-1 1,0-1,0 0,-7-9,8 13,-1 1,0 0,-1 0,1 0,-1 0,1 1,-1-1,0 1,-1 0,1 0,0 1,-1-1,1 1,-1 0,0 0,0 0,0 1,0 0,0 0,-6-1,7 2,0 0,0 0,-1 0,1 1,0-1,0 1,0 0,0 0,0 1,0-1,0 1,0 0,0 0,-6 4,3 0,0 0,1 0,0 0,0 0,1 1,-10 14,5-2,0 0,1 0,1 1,1 1,-6 23,3 16,2 1,2 0,4 1,2-1,16 122,-13-164,0 0,1 0,1 0,1-1,0 1,1-1,1-1,13 20,-2-10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1.64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1,'176'12,"8"0,-132-10,-1 3,0 1,75 21,-110-23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2.01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0,'6'2,"0"0,0 1,0 0,-1-1,1 2,-1-1,1 1,-1 0,0 0,-1 0,1 1,6 7,6 6,10 5,46 53,-64-67,-2 1,1 1,-2 0,1 0,-1 0,-1 0,0 1,-1 0,3 13,-6-20,0 1,-1-1,0 0,-1 1,1-1,-1 1,0-1,0 0,0 1,-1-1,0 0,0 0,0 0,-1 0,0-1,0 1,0-1,0 1,-7 6,-5 3,0 0,0-1,-33 21,25-19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4.30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77 1,'-2'0,"1"1,0-1,0 1,0 0,0 0,0-1,0 1,0 0,0 0,0 0,0 0,0 0,0 0,1 0,-1 1,0-1,1 0,-1 0,1 1,-1-1,1 2,-12 35,10-30,-11 43,3 1,3 0,-3 87,9-111,0-11,0 0,1 0,1 0,5 29,-1-29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4.73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146 86,'8'-7,"-1"-1,0 0,-1 0,1 0,-2-1,1 0,4-10,-10 18,-1 1,1-1,0 1,0-1,-1 1,1-1,0 1,-1-1,1 1,-1-1,1 1,0 0,-1-1,1 1,-1 0,1-1,-1 1,1 0,-1 0,0-1,1 1,-1 0,1 0,-1 0,1 0,-1 0,0 0,1 0,-1 0,1 0,-1 0,0 0,1 0,-1 0,1 0,-1 1,1-1,-1 0,0 1,-26 6,13-1,1 0,0 0,0 2,1-1,0 2,0-1,1 2,-16 16,24-23,0 0,0 0,1 1,0-1,0 1,0-1,0 1,0 0,1 0,0 0,0 0,0 0,0 0,0 0,1 0,0 1,0-1,0 0,0 0,1 0,0 0,0 0,0 0,0 0,0 0,1 0,0 0,0 0,0-1,0 1,0-1,1 0,-1 1,5 3,6 5,1 1,0-2,1 0,0-1,27 14,-28-16,0-1,0 2,-1 0,0 0,-1 1,0 1,16 18,-26-27,-1-1,0 1,0 0,0-1,0 1,0 0,-1 0,1 0,0 0,-1 0,1 0,-1 0,0-1,0 1,0 0,0 0,0 0,0 0,0 0,-1 0,1 0,-1 0,1 0,-2 3,0-1,-1-1,0 1,0 0,0-1,0 1,0-1,-1 0,1 0,-1 0,-5 3,-3 1,-1 0,0-1,-1 0,1-1,-1-1,-14 3,-13-8,24-2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5.1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76 13,'0'0,"0"0,1 0,-1 0,0 0,1 0,-1 0,0 0,1 0,-1 0,1 0,-1 0,0 1,1-1,-1 0,0 0,1 0,-1 0,0 1,0-1,1 0,-1 0,0 0,1 1,-1-1,0 0,0 1,1-1,-1 0,0 0,0 1,0-1,0 0,1 1,-1-1,0 0,0 1,0 0,-6 15,-15 13,15-21,0-1,0 1,0 1,1-1,1 1,-1 0,1 0,1 0,0 1,0-1,1 1,0 0,0-1,1 16,1-20,0 0,0 0,1-1,0 1,0 0,0-1,1 1,-1 0,1-1,0 0,0 1,1-1,-1 0,1 0,0 0,0-1,1 1,-1-1,1 0,-1 1,1-2,0 1,0 0,0-1,1 0,-1 0,0 0,1 0,0-1,-1 0,8 2,1-1,1-1,-1 0,0 0,1-2,-1 1,0-2,1 0,-1 0,0-1,-1-1,23-9,-29 11,-1 0,-1-1,1 1,0-1,-1 0,1 0,-1-1,0 1,0-1,0 0,0 0,-1 0,0-1,0 1,0-1,0 0,-1 0,0 0,0 0,0 0,0 0,-1 0,0-1,0 1,0 0,-1-1,0 1,0-1,0 1,-1-1,-1-6,0 5,-1-1,0 1,0-1,0 1,-1 0,0 0,0 1,-1-1,0 1,0 0,-1 0,1 1,-1 0,0 0,-1 0,-11-7,6 5,-1 1,1 0,-1 1,0 0,0 1,-1 1,1 0,-25-2,5 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6.93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93 0,'1'20,"1"-1,7 29,-6-32,0 1,-1-1,0 21,-2-30,-1-1,0 1,0 0,-1 0,1-1,-2 1,1-1,-1 1,1-1,-2 0,-5 8,7-9,-1-1,0 0,0 0,-1-1,1 1,-1-1,0 1,0-1,0 0,0-1,0 1,-1-1,1 0,-1 0,-7 2,-5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07.2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56,'0'-4,"0"-6,0-4,4-1,2 6,-5 6,-2 6,-1 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5.0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76 23,'0'-1,"0"0,0 0,1 0,-1 0,0 0,0 0,0 0,0 0,0 0,-1 0,1 0,0 0,0 0,-1 0,1 0,0 0,-1 0,1 0,-1 1,1-1,-2-1,-8 16,-9 38,6 7,2 1,2 0,4 1,2 0,5 69,-1-117,0-1,1 0,1-1,0 1,0 0,1-1,0 1,11 18,-13-26,1-1,-1 0,0 1,1-1,0 0,0 0,0 0,0-1,0 1,0-1,1 1,-1-1,1 0,-1-1,1 1,0-1,0 1,0-1,0 0,0-1,0 1,0-1,0 1,0-1,0 0,0-1,0 1,0-1,4-1,10-3,-2-1,1-1,-1 0,0-2,0 0,-1 0,0-1,-1-1,0-1,-1 0,19-21,-7 2,0-1,-2 0,-2-2,20-41,-39 72,0-1,-1 1,0 0,0 0,0-1,0 1,0 0,-1-1,0 1,1-1,-1 1,0-1,-1 1,1-1,-1 1,1-1,-1 1,0 0,-3-6,4 8,-1 0,0 0,0 0,1 0,-1 0,0 0,0 1,0-1,0 0,0 0,0 1,0-1,0 1,0-1,0 1,0-1,-1 1,1 0,0-1,0 1,-3 0,2 0,-1 1,0-1,0 1,1-1,-1 1,0 0,1 0,-1 1,1-1,-1 0,1 1,0-1,-4 4,-2 3,-1 0,1 0,1 1,0 0,0 0,0 1,1 0,1 0,-7 18,9-23,1 1,0-1,1 1,-1-1,1 1,0 0,0 0,1-1,0 1,0 0,0 0,0 0,1-1,0 1,1 0,-1 0,1-1,0 1,0-1,6 10,-7-14,0 1,0 0,1-1,-1 0,0 1,1-1,-1 0,1 1,-1-1,1 0,-1 0,1 0,0 0,0-1,-1 1,1 0,0-1,0 1,0-1,0 0,0 1,0-1,0 0,1-1,1 1,-1-1,1-1,-1 1,1 0,-1-1,0 0,0 0,0 0,0 0,0 0,5-5,4-6,-1-1,0 0,-1-1,9-15,28-63,7-12,-53 103,0 0,0 0,0 0,1 0,-1 0,1 0,-1 0,1 1,0-1,0 0,-1 1,1 0,0-1,0 1,1 0,1-1,-3 2,0 0,0 0,0 0,0 0,0 1,0-1,0 0,0 0,0 1,0-1,0 1,0-1,0 1,0-1,0 1,-1-1,1 1,0 0,0 0,-1-1,1 1,0 0,-1 0,1 0,0 1,4 9,1 1,-2 0,0 0,5 22,-2-7,-7-25,1-1,-1 0,0 1,0-1,1 1,-1-1,1 0,-1 1,1-1,0 0,-1 1,1-1,0 0,0 0,0 0,0 0,0 0,0 0,0 0,0 0,1 0,-1-1,0 1,0 0,3 0,-1-2,0 0,0 0,-1 0,1 0,-1-1,1 1,-1-1,1 0,-1 0,0 0,2-2,-2 3,-1 0,0 0,0 0,1 0,-1 0,0 1,1-1,-1 1,1-1,-1 1,1-1,-1 1,1 0,-1 0,1 0,-1 0,1 0,-1 0,1 0,-1 0,1 1,-1-1,1 0,-1 1,1-1,-1 1,0 0,1-1,-1 1,0 0,0 0,1 0,-1 0,0 0,0 0,0 0,0 1,0-1,0 0,-1 0,2 2,6 8,-1 1,0 0,8 18,-10-19,8 16,-1-1,-1 2,-1 0,-1 0,-2 0,5 31,-12-55,0-1,0 1,0 0,-1-1,1 1,-1 0,0-1,0 1,0-1,0 0,0 1,-1-1,0 0,0 0,1 1,-2-1,1-1,0 1,-1 0,1-1,-1 1,0-1,0 0,0 0,0 0,0 0,0 0,0-1,-1 1,1-1,-1 0,1 0,-1 0,1-1,-1 1,0-1,1 0,-1 0,0 0,1-1,-1 1,-3-2,-10-2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5.48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11,'2'1,"0"-1,-1 1,1 0,-1-1,1 1,-1 0,1 0,-1 0,1 0,-1 0,0 1,1-1,-1 0,0 0,0 1,0-1,0 1,0-1,-1 1,1 0,0-1,0 3,13 37,-11-18,0 0,-2 0,0 0,-2 0,0-1,-8 39,6-36,6-38,9-42,-2-4,-7 35,1 1,1 0,1 0,11-27,-16 48,-1 0,1 1,0-1,-1 0,1 0,0 1,0-1,0 1,0-1,1 1,-1-1,0 1,1 0,-1-1,1 1,-1 0,1 0,0 0,-1 0,1 0,0 1,0-1,-1 0,1 1,0 0,0-1,0 1,0 0,0 0,0 0,-1 0,1 0,0 0,0 0,0 1,0-1,0 1,1 0,2 2,0-1,-1 1,0 0,0 0,0 1,0-1,0 1,-1 0,1 0,-1 0,0 0,-1 1,4 4,37 94,-34-77,1-1,1 0,1-1,1 0,31 41,-30-50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5.82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183 44,'0'-2,"-1"1,1-1,-1 0,0 1,0-1,0 1,0-1,0 1,0-1,0 1,0 0,-1 0,1-1,0 1,-1 0,1 0,-1 0,1 0,-1 1,0-1,-2-1,-38-11,38 13,1-1,-1 0,0 1,0 0,0 0,0 0,0 1,1-1,-1 1,0 0,0 0,1 0,-1 0,0 1,1 0,-1 0,1-1,0 2,0-1,0 0,0 1,0-1,0 1,1 0,-1 0,1 0,0 0,0 1,0-1,0 0,0 1,1 0,0-1,0 1,0 0,0 0,0 4,-2 12,2-1,0 0,1 1,1-1,1 0,5 22,-7-38,0 0,1-1,-1 1,1 0,0 0,-1-1,1 1,1-1,-1 1,0-1,1 1,-1-1,1 0,-1 0,1 0,0 0,0 0,0 0,0 0,1-1,-1 1,3 1,-4-3,0 0,0 1,1-1,-1 0,0 0,0 0,0 0,0 0,1-1,-1 1,0 0,0 0,0-1,0 1,0-1,0 1,0-1,0 1,2-2,0 0,-1-1,0 1,1-1,-1 1,0-1,0 0,-1 0,1 1,2-7,2-9,0 0,-1-1,4-36,-6 35,1-1,11-34,-15 55,0-1,0 1,0 0,0-1,0 1,0-1,0 1,0 0,0-1,0 1,0 0,0-1,0 1,1 0,-1 0,0-1,0 1,0 0,1-1,-1 1,0 0,0 0,1-1,-1 1,0 0,0 0,1 0,-1 0,0-1,1 1,-1 0,0 0,1 0,-1 0,0 0,1 0,-1 0,0 0,1 0,-1 0,1 0,-1 0,0 0,1 0,-1 0,0 0,1 0,10 20,3 29,-5 29,-8-56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1.9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459 136,'-4'-5,"-5"0,-6 0,-4 1,-3 1,-1 1,-6 1,-2 1,-4 4,1 1,-4 1,2-2,2 3,4 1,2-2,1 3,3-1,3-1</inkml:trace>
  <inkml:trace contextRef="#ctx0" brushRef="#br0" timeOffset="1">290 15,'5'-4,"4"-2,6 1,4 5,3 7,-2 6,-1 5,-3 7,-5 5,1 0,-3 4,-2 0,-3-2,-1-2,-2-2,3-6,1-6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6.3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1,'2'1,"0"0,0-1,0 1,0 1,0-1,0 0,0 0,0 1,-1-1,1 1,-1-1,1 1,-1 0,1 0,-1 0,0 0,2 3,17 36,45 147,-45-295,-19 102,0 1,0 0,1-1,0 1,-1 0,1 0,1 0,-1 0,1 1,-1-1,1 0,0 1,0 0,1 0,-1 0,1 0,-1 0,6-2,-4 3,0 0,0 1,1-1,-1 1,0 1,0-1,1 1,-1 0,0 0,0 0,1 1,-1 0,0 0,0 0,8 4,19 7,-25-8,0-1,0 1,0-2,0 1,1-1,-1 0,0-1,1 0,0 0,-1 0,10-1,-16 0,-1 0,1 0,-1 0,1 0,0 0,-1-1,1 1,-1 0,1 0,-1 0,1 0,-1-1,1 1,-1 0,1 0,-1-1,1 1,-1-1,1 1,-1 0,1-1,-1 1,0-1,1 1,-1-1,0 1,1-1,-1 1,0-1,0 1,0-1,1 1,-1-1,0 1,0-1,0 0,0 1,0-1,0 1,0-1,0 1,0-1,0 0,0 1,-1-1,1 1,0-1,-1 0,0 0,1 0,-1 1,0-1,0 0,0 1,0-1,0 1,0-1,0 1,0 0,0-1,-1 1,1 0,0 0,0 0,0 0,0 0,0 0,0 0,-1 0,1 0,0 0,0 1,0-1,0 0,0 1,-1 0,-4 2,0 0,0 1,1 0,-1 0,1 0,0 1,0-1,1 1,-1 0,1 1,0-1,0 1,1 0,0 0,0 0,0 0,1 0,0 1,0-1,1 1,-2 11,2-12,1 0,-1 0,1 0,1 0,-1 0,1 0,0 0,0 0,1 0,0 0,0 0,0-1,1 1,-1-1,2 1,-1-1,0 0,1 0,0-1,0 1,0-1,1 0,9 7,-1-4,0-1,0 0,1-1,0-1,0 0,0-1,0 0,0-2,0 1,1-2,-1 0,28-3,14-5,104-29,-136 31,12-4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6.73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64,'0'-4,"4"-1,6 0,4 0,5 3,3 0,2 1,1 0,0 1,1-4,-1-1,0 0,-1 1,1 1,-5-3,-2 0,-3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7.1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10,'0'-1,"0"1,0 0,0-1,0 1,0-1,0 1,1 0,-1-1,0 1,0-1,0 1,0 0,1-1,-1 1,0 0,0-1,1 1,-1 0,0-1,1 1,-1 0,0 0,0-1,1 1,-1 0,1 0,-1 0,0 0,1-1,-1 1,0 0,1 0,0 0,20 2,19 12,-38-13,13 7,0 0,-1 1,0 1,-1 0,0 1,0 0,-1 1,-1 0,0 1,-1 1,0-1,-1 2,0-1,-1 1,8 23,-12-27,-1-1,0 1,0 0,-1-1,0 1,-1 0,-1 0,0 0,0 0,-4 21,2-24,0 0,0-1,-1 1,0-1,-1 0,0 0,0 0,0-1,-1 1,0-1,0 0,-1 0,1-1,-1 0,0 0,-10 6,7-6,1-1,0 0,-1 0,-15 4,-3-1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7.4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0,'1'1,"0"-1,0 1,0-1,0 1,0-1,0 1,0-1,0 1,0 0,0 0,0-1,-1 1,1 0,0 0,-1 0,1 0,0 0,-1 0,1 0,-1 0,0 0,1 0,-1 0,0 0,1 2,7 36,-6-26,7 42,-3 1,-2-1,-3 61,-2-68,1 0,3 0,2 0,19 83,-16-108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7.81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155 47,'0'-2,"0"1,0-1,0 0,0 0,-1 1,1-1,-1 0,1 0,-1 1,0-1,1 0,-1 1,0-1,0 1,0-1,0 1,0 0,-1-1,1 1,0 0,-1 0,1 0,-1 0,1 0,-3-1,1 1,-1-1,0 1,1 0,-1 0,0 1,0-1,0 1,1 0,-1 0,0 0,-7 2,7-2,1 1,-1-1,0 1,1 0,-1 0,1 0,-1 0,1 1,0 0,-1-1,1 1,0 0,0 1,0-1,1 0,-1 1,1 0,-1-1,1 1,0 0,0 0,0 1,0-1,0 0,1 1,0-1,-2 7,3-6,1 0,-1 1,1-1,0 0,1 0,-1 0,1 0,0 0,0 0,0 0,0 0,0-1,1 1,0-1,0 1,4 2,61 50,-43-37,-16-12,6 4,0 1,-1 1,0 0,22 29,-34-40,0 0,0 1,-1-1,1 1,-1 0,1-1,-1 1,0 0,0 0,-1 0,1 0,0 0,-1 0,0 0,0 0,0 0,0 0,0 0,0 0,-1 0,0 0,1 0,-1 0,0-1,-1 1,1 0,0 0,-1-1,1 1,-1-1,0 1,0-1,0 0,0 0,0 0,-1 0,1 0,-5 3,2-3,1 1,-1-1,0 0,0 0,0 0,0-1,0 0,0 0,-8 1,-7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0:48.14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98 1,'-1'0,"-1"0,1 1,-1-1,1 1,-1 0,1 0,0-1,-1 1,1 0,0 0,0 0,0 0,-1 0,1 1,1-1,-1 0,0 0,0 1,0-1,0 3,-16 34,13-28,-6 12,1 1,0 0,2 1,1 0,-4 33,10-52,0 1,-1-1,2 1,-1-1,1 1,0-1,0 1,0-1,1 1,0-1,0 0,5 9,-4-10,0-1,0 0,0 1,0-1,1-1,-1 1,1 0,0-1,0 0,0 0,0 0,0 0,0 0,0-1,1 0,-1 0,1 0,5 0,0-1,-1 0,0 0,1-1,-1 0,0 0,1-1,-1-1,0 1,0-1,0-1,-1 0,1 0,-1-1,13-9,-9 5,0 0,-1-1,0-1,-1 0,0 0,0-1,-1 0,11-20,-19 29,1 1,-1-1,0 0,0 0,0 0,-1 0,1 0,-1-1,1 1,-1 0,0 0,0 0,0 0,-1 0,1-1,-1 1,0 0,0 0,0 0,0 0,0 1,-1-1,1 0,-1 0,0 1,0-1,0 1,0-1,0 1,0 0,0 0,-1 0,0 0,1 1,-6-3,1-1,0 1,-1 1,1-1,-1 1,0 0,0 1,0 0,-1 1,1-1,0 1,-1 1,-11 0,-5 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1:55.61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0,'4'0,"1"4,0 6,-5 1,2-2,0-2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1:59.0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69 1187,'53'63,"-67"-97,1 0,1-2,2 1,2-1,1-1,-2-41,5 48,-39-441,42 443,1 0,1-1,2 1,1 0,1 0,1 1,11-29,-16 53,0 0,1 0,-1 1,1-1,-1 0,1 1,0 0,-1-1,1 1,1 0,-1 0,0 0,0 0,1 0,-1 1,1-1,0 1,-1-1,1 1,0 0,3-1,3 1,-1 1,1-1,-1 1,1 1,-1 0,9 1,19 2,134 0,302-33,-346 18,739-72,-720 60,-112 15,0 2,1 1,0 1,63 3,-95 1,1 1,0 0,-1 0,1-1,-1 2,1-1,-1 0,0 0,1 1,-1-1,0 1,0 0,0 0,0-1,0 1,0 1,-1-1,1 0,-1 0,1 1,-1-1,0 0,0 1,0 0,0-1,0 1,-1-1,1 1,-1 0,0 3,2 13,-1 0,-1 0,-3 27,1-13,3 69,23 165,40 96,-25-153,-31-167,11 84,-18-114,-1 0,0 0,0 0,-2 0,1 0,-2 0,-5 18,7-29,1-1,0 0,0 0,-1 0,1 0,0 0,-1 0,1 0,-1 0,1-1,-1 1,0 0,1 0,-1 0,0-1,0 1,1 0,-1 0,0-1,-1 1,-3-2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00.1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54 216,'0'-1,"1"-1,0 0,0 1,0-1,1 1,-1 0,0-1,1 1,-1 0,1 0,-1-1,1 1,-1 1,1-1,0 0,-1 0,1 0,3 0,20-14,-21 8,-1 0,-1 1,1-1,-1 0,-1 0,1 0,0-8,-1 10,-2 20,1-2,1 29,10 70,-5-65,0 51,-6-90,0 1,1-1,0 1,0-1,1 1,0-1,1 1,6 14,-9-22,0-1,1 0,-1 1,0-1,1 0,-1 1,1-1,-1 0,0 1,1-1,-1 0,1 0,-1 1,1-1,-1 0,1 0,-1 0,1 0,-1 0,1 0,-1 0,1 0,-1 0,1 0,-1 0,1 0,-1 0,1 0,-1 0,1 0,-1-1,1 1,-1 0,1 0,-1-1,1 1,-1 0,0-1,1 1,-1 0,0-1,1 1,-1-1,0 1,1 0,-1-1,21-26,-15 18,50-59,101-96,-155 163,0 0,-1 0,1 0,-1 0,0 0,1-1,-1 1,0 0,0-1,0 1,0-1,0 1,0-1,0 0,0 1,-1-1,1 0,-1 1,1-1,-1 0,0 0,1 0,-1 1,0-1,0 0,0 0,-1 0,1 1,0-1,-1 0,1 0,-1 1,-1-4,-2 1,0 0,0 0,0 0,-1 0,1 1,-1 0,0 0,0 0,-9-4,-190-78,25 12,168 68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07.16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174 1506,'0'0,"0"0,0 0,0 1,0-1,0 0,0 0,0 1,0-1,0 0,0 0,0 1,0-1,0 0,0 1,0-1,0 0,0 0,0 1,0-1,0 0,0 0,0 1,0-1,1 0,-1 0,0 0,0 1,0-1,0 0,1 0,-1 0,0 0,0 1,0-1,1 0,-1 0,0 0,0 0,1 0,-1 0,0 1,0-1,1 0,-1 0,0 0,0 0,1 0,-1 0,0 0,1 0,-1 0,0 0,0-1,1 1,-1 0,0 0,0 0,1 0,-1 0,10-16,-10-1,-1-1,0 1,-2 0,0 0,-10-31,0-5,-55-387,26 214,2 18,36 179,1 0,2 0,1 0,1 0,1 0,2 0,1 1,1-1,1 1,12-29,-17 53,0 0,0 1,0-1,1 0,-1 1,1 0,0 0,0-1,0 2,0-1,1 0,-1 1,1-1,-1 1,1 0,0 0,0 1,0-1,4 0,8-2,0 1,1 1,28-1,22-2,1-4,0 3,0 2,105 10,-21 5,89 3,-119-14,362 13,126 23,-431-26,123 3,156 17,-285-13,162 26,-147-16,-115-18,531 59,121 4,-621-63,180 7,-221-17,97-14,-32 4,-83 9,52-9,-91 9,4 0,-1 1,0-1,1 2,-1-1,14 2,-21-1,1 0,-1 1,0-1,0 1,0 0,0 0,0-1,0 1,0 1,-1-1,1 0,0 0,0 1,-1-1,1 1,-1-1,1 1,-1 0,0-1,0 1,0 0,0 0,0 0,0 0,0 0,0 0,-1 0,1 0,-1 3,10 151,-1-64,-4 168,-6-167,0-77,0-1,-8 30,-1 23,10-68,-1 0,1 0,0 1,0-1,0 0,0 0,0 1,0-1,0 0,0 0,0 1,0-1,0 0,0 0,0 1,0-1,0 0,0 1,0-1,0 0,0 0,1 0,-1 1,0-1,0 0,0 0,0 1,0-1,1 0,-1 0,0 0,0 0,0 1,1-1,-1 0,0 0,0 0,1 0,-1 0,0 0,0 1,1-1,-1 0,0 0,0 0,1 0,-1 0,0 0,1 0,4-4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2.3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62,'0'-4,"4"-1,2-5,3-3,5-1,4 3,-2 7,2 8,-3 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08.08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1 175,'0'-1,"0"-1,0 1,0-1,1 1,-1-1,0 1,1 0,-1-1,1 1,-1-1,1 1,0 0,-1 0,1-1,0 1,0 0,0 0,0 0,0 0,0 0,0 0,1 0,-1 0,0 1,0-1,1 0,-1 1,0-1,1 1,-1-1,1 1,-1 0,1-1,-1 1,1 0,1 0,1 0,0 0,-1 0,1 1,0-1,0 1,-1 0,1 0,0 0,-1 0,1 1,-1-1,7 5,2 5,-1 1,0 1,-1 0,0 1,-1 0,0 0,11 28,11 15,-3-11,36 44,-58-89,0-12,2-22,-5 20,-1 4,2 0,-1 0,1 0,1 1,-1-1,2 1,-1 0,1 0,13-13,2 2,0 1,26-16,-23 17,-23 17,0-1,0 0,0 1,0-1,0 0,0 1,0-1,0 0,-1 0,1 0,0 0,0 0,-1 0,1 0,-1 0,1 0,-1 0,1 0,-1-1,0 1,1 0,-1 0,0 0,0-1,0 1,0 0,0 0,0 0,0-1,-1 1,1 0,0 0,-1 0,1 0,-1 0,1 0,-1-1,1 1,-1 0,0 0,1 0,-1 1,0-1,0 0,0 0,0 0,0 1,0-1,0 0,0 1,-2-2,-9-6,-1 1,-1 0,-21-8,11 5,-33-19,-2 2,-85-25,142 52,1-1,0 1,-1 0,1-1,-1 1,1-1,0 1,0-1,-1 1,1-1,0 0,0 0,0 0,0 0,0 0,0 0,0 0,0 0,0 0,0 0,0 0,1 0,-1-1,0 1,0-2,1-7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10.4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352 63,'18'-3,"-32"-4,-34-5,18 9,-1 1,0 1,1 2,-1 1,-40 8,26-5,43-4,0-1,0-1,0 1,1 0,-1 0,0-1,0 1,0-1,0 1,1-1,-1 0,0 0,1 1,-1-1,1-1,-1 1,1 0,-1 0,1 0,0-1,-2-1,5 1,9 5,10 8,35 39,-2 2,-3 2,47 67,-87-104,-4-9,-3-22,0 3,0 0,0 0,1 1,0-1,1 1,0 1,1-1,0 1,14-14,9-15,-25 32,5-5,-1-1,-1-1,0 0,0 0,-1 0,-1-1,0 0,6-27,-11 39,-1 1,0 0,0 0,-1-1,1 1,0 0,0 0,-1-1,1 1,-1 0,1 0,-1 0,1 0,-1 0,1-1,-1 1,0 0,0 1,0-1,0 0,0 0,0 0,0 0,0 1,0-1,0 0,0 1,0-1,0 1,0-1,-1 1,1 0,0-1,0 1,-1 0,1 0,0 0,0 0,-1 0,1 0,0 0,0 1,-1-1,0 1,-11 0,0 1,0 1,-16 5,20-5,-26 5,-50 6,-17 3,100-17,0 1,0-1,-1 1,1 0,0 0,0 0,0 0,0 0,0 0,0 0,0 1,0-1,0 1,-1 1,2-2,1-1,0 1,-1 0,1 0,0-1,0 1,-1 0,1 0,0-1,0 1,0 0,0 0,0 0,0-1,0 1,1 0,-1 0,0 0,0-1,0 1,1 0,-1 0,0-1,1 1,-1 0,1 0,4 4,-1 0,1-1,0 0,0 0,0 0,0 0,0-1,7 3,-9-4,25 12,38 27,-59-35,1-1,-1 2,0-1,0 1,-1 0,0 1,0 0,-1 0,5 10,-10-13,-9-12,-12-13,7 3,0-1,2-1,0 0,1-1,1 0,-8-25,17 44,0 0,1 0,-1 0,1-1,-1 1,1 0,0-1,0 1,0 0,-1-1,1 1,0 0,0-1,1 1,-1 0,0-1,0 1,1 0,-1-1,1 1,-1 0,1 0,-1 0,2-2,-1 2,1 1,-1-1,0 0,1 1,-1 0,0-1,1 1,-1 0,0 0,1 0,-1-1,1 1,-1 1,0-1,1 0,-1 0,1 1,1 0,7 2,0 1,-1 0,1 0,16 11,31 23,-43-32,-39-28,-90-73,116 95,-1 0,0 0,0 0,0 0,0 0,0 0,0 0,0 0,0 0,0 0,1 0,-1 0,0 0,0-1,0 1,0 0,0 0,0 0,0 0,0 0,0 0,0 0,0 0,0-1,0 1,0 0,0 0,0 0,0 0,0 0,0 0,0 0,0-1,0 1,0 0,0 0,0 0,0 0,0 0,0 0,0 0,0 0,0-1,0 1,0 0,-1 0,1 0,0 0,0 0,0 0,0 0,0 0,0 0,0 0,0 0,0 0,-1 0,1 0,0 0,0 0,0 0,0 0,15 1,20 7,30 7,-61-14,0-1,0 0,0 1,0-1,0-1,0 1,0-1,1 1,-1-1,0 0,-1 0,1-1,7-3,-11 2,-11 3,-11 2,15 0,-1 0,1 1,0-1,0 2,0-1,0 1,1 0,-1 0,1 1,0 0,0 0,1 0,0 1,-1 0,2 0,-1 0,1 0,0 1,0 0,1 0,-5 13,8-19,-1 0,1 0,-1 0,1-1,0 1,0 0,-1 0,1 0,0 0,0 0,0-1,0 1,0 0,0 0,0 0,0 0,0 0,1 0,-1-1,0 1,0 0,1 0,-1 0,1-1,-1 1,1 0,-1 0,1-1,-1 1,1 0,0-1,-1 1,1-1,1 2,25-7,-4 2,-22 5,-1-1,0 1,0-1,0 1,0-1,0 1,-1-1,1 1,0-1,-1 1,1-1,-1 0,-1 3,1-1,-3 11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32.81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2303 653,'1'4,"0"1,0 0,1-1,-1 1,1-1,0 0,0 0,0 0,1 0,-1 0,1 0,0 0,0-1,1 1,-1-1,1 0,4 3,-7-6,-1 0,1 0,0 0,0 0,-1 0,1 0,0 0,-1 0,1 0,-1-1,1 1,0 0,-1-1,1 1,0 0,-1-1,1 1,-1 0,1-1,-1 1,1-1,-1 1,1-1,-1 0,0 1,1-1,-1 1,0-1,1 0,-1 1,0-1,0 0,0 1,0-1,1 0,-1 1,0-1,0 0,0 1,-1-2,0-32,1 30,-13-76,-31-113,17 87,26 101,0 1,0 0,0 0,-1 0,1 0,-1 0,0 1,0-1,0 0,0 1,-1-1,1 1,-1 0,0 0,-5-4,3 4,0 1,-1 0,1 0,0 0,-1 1,1-1,-1 1,1 1,-1-1,1 1,-8 0,-127-7,-173-33,275 34,-219-35,-200-28,318 50,53 5,0 4,-1 4,-118 5,61 25,0 1,140-24,0 0,1 0,-1 0,1 0,-1 1,1 0,-1 0,1 0,0 0,0 0,0 0,0 1,1 0,-1-1,1 1,-1 0,1 0,0 0,0 1,0-1,1 0,-1 1,1-1,0 1,0 0,0-1,0 1,0 5,-2 14,1 0,0 0,4 35,-1-32,1 324,-2-330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35.2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66 1,'1'0,"0"1,0-1,0 0,0 1,-1-1,1 1,0-1,0 1,0 0,0-1,-1 1,1 0,0 0,-1-1,1 1,0 0,-1 0,1 0,-1 0,1 0,-1 0,0 0,1 0,-1 0,0 1,9 35,-7-24,106 309,-83-253,-24-67,-1 0,1 0,0 0,0 0,-1 0,1 0,0-1,1 1,-1 0,0-1,0 1,1-1,-1 1,1-1,-1 0,1 1,-1-1,1 0,0 0,0 0,0 0,0 0,-1-1,1 1,0-1,0 1,0-1,0 0,0 0,0 1,0-1,1-1,-1 1,0 0,0 0,0-1,0 1,-1-1,1 0,0 0,2-1,10-4,-1-2,0 0,0-1,19-16,-11 7,19-8,-27 18,1-1,-1 0,24-23,-35 30,1-1,-1 0,0 0,1 0,-1 0,-1 0,1-1,0 1,-1 0,0-1,1 1,-1-1,-1 0,1 1,-1-1,1 0,-1 1,0-1,0 0,-1 0,1 1,-2-5,1 4,0 1,0-1,0 0,1 0,-1 0,1 0,0 1,0-1,0 0,0 0,1 0,0 0,0 0,1-4,1 3,0 1,0 0,1 1,-1-1,1 1,0-1,0 1,0 0,0 0,8-4,0 1,-7 3,0 0,1 0,-1 0,0-1,-1 0,1 0,5-7,-10 11,0-1,0 1,0 0,0-1,0 1,0-1,0 1,-1-1,1 1,0-1,0 1,-1-1,1 1,0 0,-1-1,1 1,0 0,-1-1,1 1,0 0,-1-1,1 1,-1 0,1 0,0-1,-1 1,1 0,-1 0,1 0,-1 0,1 0,-1 0,1 0,-1 0,1 0,-1 0,1 0,-1 0,1 0,-1 0,1 0,-1 0,-27-1,27 1,-73-1,-75-10,-47-19,166 26,0 2,1 1,-49 3,78-2,-1 0,0 0,1 0,-1 0,0 1,1-1,-1 0,0 0,1 0,-1 0,0 1,1-1,-1 0,0 1,1-1,-1 0,1 1,-1-1,1 1,-1-1,1 1,-1-1,1 1,0-1,-1 1,1-1,-1 1,1 0,0-1,0 1,-1 1,1 0,0-1,1 1,-1 0,1-1,-1 1,1 0,-1-1,1 1,0 0,0-1,0 1,1 1,46 49,-38-43,179 170,-175-161,-2-3,-12-16,1 1,-1 0,1-1,-1 1,0-1,1 1,-1-1,0 1,1-1,-1 1,0-1,1 1,-1-1,0 1,0-1,0 1,0-1,1 1,-1-1,0 0,0 1,0-1,0 1,0-1,0 1,0-1,-1 0,1 1,0-1,0 1,0-1,-1 0,0-17,-1 0,-8-32,5 32,1-1,-1-27,4 25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2:36.08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0 110,'0'-1,"1"0,-1 1,0-1,0 1,0-1,1 0,-1 1,0-1,1 1,-1-1,0 1,1-1,-1 1,1-1,-1 1,1 0,-1-1,1 1,-1 0,1-1,-1 1,1 0,0 0,-1-1,1 1,-1 0,1 0,0 0,-1 0,1 0,-1 0,1 0,0 0,-1 0,1 0,0 0,-1 0,1 0,-1 1,1-1,0 0,-1 0,1 1,0 0,34 12,-30-11,-4-1,12 4,0 0,0 1,-1 1,0 0,0 1,0 0,12 12,-72-50,23 8,14 14,1 0,0-1,1 0,0-1,0 0,1 0,0-1,-10-19,17 30,1-1,0 1,-1-1,1 1,0-1,0 0,0 1,-1-1,1 1,0-1,0 0,0 1,0-1,0 1,0-1,0 0,0 1,0-1,0 1,1-1,-1 0,0 1,0-1,1 1,-1-1,0 1,1-1,-1 1,0-1,1 1,-1-1,1 1,-1-1,0 1,2-1,23 2,28 18,-53-18,33 16,50 35,-58-35,-25-17,0-1,0 1,0 0,0 0,0 0,0-1,0 1,0 0,0 0,0 0,1-1,-1 1,0 0,0 0,0 0,0-1,0 1,0 0,0 0,1 0,-1 0,0 0,0-1,0 1,0 0,1 0,-1 0,0 0,0 0,0 0,0 0,1 0,-1-1,0 1,0 0,0 0,1 0,-1 0,0 0,0 0,1 0,-1 0,0 0,0 0,0 1,1-1,-1 0,0 0,0 0,0 0,0 0,1 0,-1 0,0 0,0 1,0-1,0 0,1 0,-1 0,0 0,0 0,0 1,0-1,0 0,0 0,0 0,1 1,-1-1,-10-24,-22-28,19 27,13 24,0 1,0 0,0-1,0 1,0 0,0-1,0 1,1 0,-1-1,0 1,0 0,0-1,0 1,1 0,-1-1,0 1,0 0,0-1,1 1,-1 0,0 0,1 0,-1-1,0 1,1 0,-1 0,0 0,1 0,-1-1,0 1,1 0,-1 0,0 0,1 0,-1 0,0 0,1 0,2 0,1 1,-1-1,0 1,0 0,0 0,0 0,0 0,0 0,0 1,0-1,-1 1,1 0,3 3,6 4,0 1,-1 1,0 0,18 26,-35-47,6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3:01.6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 0,'-24'246,"12"-27,-2 85,13-263,-1-30,2 1,-1 0,2 0,-1 0,2-1,-1 1,5 14,-5-24,0-1,-1 0,1 0,0 0,0 1,0-1,0 0,0 0,1 0,-1-1,0 1,0 0,0 0,1-1,-1 1,0 0,1-1,-1 1,1-1,-1 0,1 0,-1 1,1-1,-1 0,1 0,-1 0,0 0,1-1,-1 1,1 0,-1-1,1 1,-1-1,0 1,2-2,59-29,-41 20,7 0,0 2,1 1,0 1,1 2,0 1,-1 1,43 1,58-7,185-15,-121 4,1 9,335 23,191 0,-436-15,322-15,-195 26,-119 3,821-12,-882 14,-5 0,-212-13,437-16,-227 8,-56 6,-70-10,-57 6,48 0,-49 4,44-9,-43 5,46 0,-65 6,60-1,92-11,-110 6,-1 4,1 2,85 11,-49-2,373-4,-257-8,1007 3,-1015 13,-3 0,1908-13,-959-1,-908 13,-5 0,2814-13,-3015 3,52 9,-51-5,48 1,80-9,118 4,-170 9,42 2,3-1,1 0,118 3,-133-5,128 15,-35-2,126 2,-231-14,75 1,-180-12,-3 1,49-6,-71 4,0 0,-1 0,1-1,-1 1,1-2,-1 1,0-1,0 0,0 0,0-1,-1 1,11-10,-13 9,-1 1,1-1,-1 0,0 0,0 0,0 0,-1 0,1 0,-1 0,0-1,0 1,0 0,-1-7,-1-64,-1 44,-19-376,17 369,1-1,5-66,-2 103,0-1,1 1,-1-1,1 1,0 0,-1-1,1 1,0 0,1-1,-1 1,0 0,3-3,7-5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3:0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286 163,'1'0,"-1"0,1 1,-1-1,0 1,1-1,-1 1,1-1,-1 0,0 1,0-1,1 1,-1-1,0 1,0 0,0-1,1 1,-1-1,0 1,0-1,0 1,0-1,0 1,0 0,0-1,0 1,0-1,-1 1,1-1,0 1,0-1,0 1,-1-1,1 1,0-1,-1 1,1-1,-1 1,-11 30,9-26,-104 226,143-359,66-162,-101 288,-1 1,1-1,-1 1,1-1,0 0,-1 1,1 0,0-1,0 1,0-1,0 1,0 0,0 0,1 0,-1-1,0 1,1 1,-1-1,1 0,-1 0,1 0,-1 1,1-1,-1 1,1-1,0 1,-1 0,1-1,0 1,-1 0,1 0,0 0,-1 0,1 1,0-1,-1 0,1 1,-1-1,1 1,0-1,-1 1,1 0,-1 0,0 0,1 0,-1 0,0 0,2 1,9 8,-1 0,-1 0,0 1,12 16,-17-20,96 100,-12-13,-87-93,-1 0,1 1,-1 0,1-1,-1 1,0 0,0 0,0 0,0 0,0 0,0 0,0 0,-1 0,1 0,-1 0,0 0,1 0,-1 0,0 0,0 1,0-1,-1 4,-1-4,1 0,0-1,-1 1,1-1,-1 1,0-1,1 1,-1-1,0 0,0 0,0 0,0 0,0 0,0 0,0-1,0 1,0-1,-1 1,1-1,0 0,0 0,-3 0,-128 4,-14 0,-146 11,265-15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3:06.4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12,'0'-1,"0"1,0 0,0-1,0 1,0-1,0 1,0-1,0 1,0 0,0-1,0 1,0-1,1 1,-1 0,0-1,0 1,0 0,1-1,-1 1,0 0,0-1,1 1,-1 0,0-1,1 1,-1 0,0 0,1 0,-1-1,0 1,1 0,-1 0,1 0,-1 0,0 0,1-1,-1 1,1 0,-1 0,0 0,1 0,-1 0,1 0,-1 1,1-1,-1 0,0 0,1 0,-1 0,0 0,1 0,-1 1,1-1,-1 0,0 0,1 1,-1-1,1 1,19 17,-15-5,-1 0,0 0,0 0,2 25,-4-24,1 1,0-1,1 0,9 23,5-1,1-1,1-1,27 33,-39-56,1-1,1 0,0 0,0-1,0 0,1-1,1 0,-1-1,1 0,0-1,1 0,19 5,-24-9,1-1,-1 0,1 0,-1-1,1 0,-1-1,16-3,64-18,-47 11,53-10,1 5,169-7,196 26,-86 20,30 0,244 4,-415-16,122 2,93 1,-189-4,369 15,-351-15,270 4,-322-15,752 15,-152-3,-567-13,124-12,-190 4,368-27,-17 1,-180 15,289-6,-551 27,532 15,-273-4,27 3,-361-12,758 78,248 74,-456-83,-461-58,326 39,-356-43,134 7,120 2,-293-14,0-1,0-3,0-1,88-15,-28 6,-77 9,0-2,34-7,40-12,-64 16,-1-2,0-1,0-2,-1-2,49-24,-54 23,6-5,-36 18,-1 0,0-1,1 0,-1 1,0-1,0 0,0 1,0-1,0 0,-1 0,1 0,0 0,-1 1,0-1,1 0,-1 0,0 0,0 0,0 0,0-4,-20-141,12 103,1 1,3-1,2 1,3-47,3 70,2 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3:08.2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174 369,'-2'2,"0"-1,0 1,0 0,0 0,0-1,0 1,1 1,-1-1,0 0,1 0,0 1,0-1,0 0,0 1,0-1,0 1,-1 5,-9 17,11-24,0-1,0 0,0 0,-1 0,1 0,0 0,0 0,0 0,0 0,0 0,0 0,0 0,0 0,0 0,0 1,0-1,0 0,0 0,-1 0,1 0,0 0,0 0,0 0,0 0,0 0,0 0,0 0,0 0,0 0,-1 0,1 0,0 0,0 0,0 0,0 0,0 0,0 0,0 0,0-1,0 1,0 0,0 0,-1 0,1 0,0 0,0 0,0 0,0 0,0 0,0 0,0 0,0 0,0 0,0-1,0 1,0 0,0 0,0 0,0 0,0 0,0 0,0 0,0 0,0 0,0 0,0-1,0 1,0 0,0 0,0-13,3-12,14-51,36-97,-13 47,-40 125,0 0,1 0,-1 0,0 0,1-1,-1 1,1 0,-1 0,1 0,-1 0,1 0,0 0,-1 0,1 1,0-1,0 0,0 0,0 0,0 1,0-1,0 1,0-1,0 1,0-1,0 1,2-1,-1 1,0 0,0 0,0 1,0-1,0 1,0 0,0-1,0 1,0 0,0 0,0 0,-1 0,1 1,1 0,10 9,-2 1,0 0,12 15,-17-19,158 178,-163-186,0 0,-1 0,1 1,-1-1,1 0,-1 1,1-1,-1 1,1-1,-1 0,1 1,-1-1,1 1,-1 0,0-1,1 1,-1-1,0 1,0-1,1 1,-1 0,0-1,0 1,0 0,0-1,0 1,0 0,0-1,0 1,0 0,0-1,0 1,0-1,0 1,-1 0,1-1,0 1,0-1,-1 1,1 0,0-1,-1 1,1-1,-1 1,1-1,-1 1,1-1,-1 0,1 1,-1-1,1 1,-1-1,1 0,-1 0,0 1,1-1,-1 0,1 0,-1 0,0 0,1 0,-1 0,0 0,1 0,-1 0,-1 0,-57 3,44-3,-66 9,0 3,-84 25,131-29,-29 12,46-16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0.3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55 552,'11'50,"0"-5,0 59,6 76,-16-153,-1-1,-2 1,-1 0,-9 42,11-67,1 0,-1 0,1 0,-1 0,0 0,1 0,-1 0,0-1,0 1,0 0,-1 0,1-1,0 1,-1-1,1 1,-2 0,2-1,0-1,0 0,1 0,-1 1,0-1,0 0,0 0,0 0,1 0,-1 0,0 0,0-1,0 1,1 0,-1 0,0 0,0-1,1 1,-1-1,0 1,0 0,1-1,-1 1,1-1,-1 1,-1-2,-1-2,-1 0,1-1,0 1,0-1,0 0,0 0,1 0,0 0,0 0,-1-8,-4-25,2 0,1-1,2 0,4-54,4 24,25-110,-17 124,2-1,2 2,35-71,-36 92,1 1,2 0,1 1,1 2,1 0,34-31,-52 55,1 0,0 1,0-1,0 1,0 1,1-1,0 1,11-3,-17 5,1 1,0-1,-1 1,1 0,0-1,0 1,-1 0,1 0,0 0,0 1,-1-1,1 0,0 1,-1-1,1 1,0-1,-1 1,1 0,-1 0,1-1,-1 1,1 0,-1 1,1-1,-1 0,0 0,0 0,0 1,0-1,0 1,0-1,0 1,0-1,0 1,-1 0,1-1,-1 1,1 0,-1-1,0 1,1 2,0 7,0 0,0 0,-1 0,-1 1,0-1,0 0,-6 20,-28 78,27-89,-8 25,5-20,2 1,1 0,1 0,-4 33,10-50,0 0,1 0,1 0,0 0,0 0,0 0,1-1,1 1,-1 0,1-1,1 0,0 0,0 0,0 0,1 0,0-1,7 7,14 17,-11-15,0 1,-1 1,-1 0,0 1,14 30,-25-44,0 1,0-1,-1 0,1 1,-1 0,-1-1,1 1,-1-1,0 1,0 0,-1-1,1 1,-1-1,0 1,-1-1,0 1,0-1,0 0,0 0,-1 0,1 0,-1 0,-1-1,1 1,-1-1,1 0,-8 6,-2 2,-1-1,0 0,-1-1,0 0,-1-2,-19 9,26-13,0 0,0-1,0 0,-1 0,1-1,-1 0,0-1,1 0,-1-1,0 0,0 0,-17-4,12-1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2.6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0 250,'4'59,"3"0,2-1,22 74,-29-124,-2-7,10 32,-4-26,-2-24,-4-6,2 0,1 0,1 0,0 0,10-26,-13 48,-1-1,0 1,1 0,0-1,-1 1,1 0,0 0,0-1,0 1,0 0,0 0,0 0,0 0,0 0,0 1,0-1,0 0,1 0,-1 1,0-1,1 0,-1 1,0 0,1-1,-1 1,1 0,1-1,0 2,-1 0,1-1,0 1,0 0,-1 0,1 1,-1-1,1 0,-1 1,0 0,1-1,3 5,6 6,-1 1,0 1,13 19,-24-32,43 60,-24-35</inkml:trace>
  <inkml:trace contextRef="#ctx0" brushRef="#br0" timeOffset="1">412 468,'4'0,"1"4,4 5,1 6,-2 4,3 3,-2 2,-2 1,-1 0,1 0,0-8,-1-11,-2-7</inkml:trace>
  <inkml:trace contextRef="#ctx0" brushRef="#br0" timeOffset="2">460 56,'-4'-4,"-2"-5,1-6,5 0,3 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0.8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0 172,'2'11,"-1"0,2 0,-1-1,8 17,-2-3,-5-13,-1-6,0-1,0 0,-1 1,0-1,0 1,0 0,-1-1,1 1,-1 0,0 0,0-1,-1 1,-1 5,2-10,-1 0,1 0,0 0,-1 0,1 0,-1 0,1 0,-1 0,1 0,-1 0,1 0,-1 0,1 0,-1 0,1 0,-1-1,1 1,0 0,-1 0,1 0,-1-1,1 1,0 0,-1-1,1 1,0 0,-1-1,1 1,0-1,-1 1,1 0,0-1,0 1,0-1,-1 1,1-1,0 1,0-1,0 1,0-1,-12-20,11 16,-1 0,1 0,0 0,1-1,-1 1,1 0,0 0,0-1,1 1,0 0,0 0,1-5,27-59,-24 59,0 0,0 0,-1 0,-1-1,1 0,2-20,-35 90,25-47,1 0,0 1,1-1,0 1,1-1,0 1,1 0,0-1,3 16,-2-24,0 0,-1 0,2 0,-1 1,0-1,1 0,0 0,0-1,0 1,0 0,1-1,-1 1,1-1,0 0,0 0,0 0,0 0,1 0,-1-1,1 0,0 1,-1-1,1-1,0 1,0-1,0 1,1-1,-1 0,0 0,5 0,2-1,-1 1,1-1,0-1,-1 0,1-1,0 0,-1 0,0-1,1-1,-1 0,12-6,-18 8,0 0,-1 0,1-1,0 0,-1 1,1-1,-1-1,0 1,0 0,0-1,-1 1,1-1,-1 0,0 0,0 0,0 0,-1 0,1-1,-1 1,0 0,0-1,-1 1,1-1,-1 1,0-1,0 1,0-1,-1 1,-1-7,-1 1,-1 0,0 1,-1 0,0 0,0 0,-1 0,0 1,0 0,-1 0,0 1,-12-10,0 1,0 1,-1 1,-36-20,-9 10,38 18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1.3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1 431,'11'33,"-2"-26,-5-24,-8-59,2 57,0 0,2 0,2-23,0 23,2 0,0 0,2 0,0 1,1 0,10-21,-11 28,0 1,0 0,1 0,0 1,0 0,1 0,1 0,-1 1,2 1,-1-1,15-8,-20 14,1 0,-1 1,1-1,0 1,-1 0,1 0,0 1,0-1,-1 1,1 0,0 0,0 1,0-1,-1 1,1 0,0 0,-1 1,7 2,10 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1.8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23 454,'-1'0,"0"-1,0 1,0-1,0 0,0 1,-1-1,1 0,1 0,-1 0,0 0,0 1,0-1,0-1,1 1,-1 0,0 0,1 0,-1 0,1 0,-1-1,1 1,0 0,-1 0,1-1,0 1,0 0,0-2,-3-38,7-1,1 0,3 1,1 0,20-54,-25 83,1 1,0-1,1 1,0 0,1 0,0 1,11-13,-16 21,0 0,0 1,0-1,0 0,0 1,0-1,0 1,0 0,0-1,1 1,-1 0,1 1,-1-1,1 0,-1 1,1-1,3 1,-4 0,1 1,-1 0,1 0,-1 0,0 0,1 0,-1 0,0 1,0-1,0 1,0-1,0 1,0 0,0 0,0 0,-1 0,1 0,-1 0,1 0,-1 1,1 1,2 7,0-1,-1 0,0 1,0-1,-1 1,-1 0,0 0,0 0,-1 0,-1 0,0 0,-2 13,1-10,0-1,2 1,0 0,0 0,1 0,5 23,-5-35,-1 1,0-1,1 0,0 0,0 0,0 0,0 0,0 0,0 0,0 0,0 0,1 0,-1-1,1 1,-1-1,1 1,0-1,0 1,0-1,0 0,-1 0,2 0,-1 0,0 0,0 0,0-1,0 1,0-1,1 1,-1-1,0 0,0 0,1 0,-1 0,0 0,0-1,0 1,1-1,-1 1,4-3,-1 1,1-1,0 1,-1-2,0 1,0-1,0 1,0-1,0-1,-1 1,0-1,0 1,0-1,5-9,-6 8,0 0,-1 0,0 0,0 0,0 0,-1-1,0 1,0-1,0 1,-1-1,0 1,0-1,-1 1,-2-10,2 13,0-1,0 0,-1 1,1-1,-1 1,0-1,0 1,0 0,0 0,-1 0,1 0,-1 0,0 1,0-1,0 1,0-1,0 1,-1 0,1 0,0 1,-1-1,0 1,1 0,-1 0,-5-1,-10-1,0 2,-27 0,22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2.9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27 468,'-1'11,"0"-1,-1 0,0 0,-4 11,-6 37,12-56,-2 122,2-110,2-1,-1 1,2 0,0 0,0-1,11 24,-14-36,0 1,1 0,0-1,-1 1,1-1,0 1,0-1,0 0,0 1,0-1,0 0,0 1,0-1,1 0,-1 0,0 0,1 0,-1 0,1-1,-1 1,1 0,-1-1,1 1,-1-1,3 1,-2-1,0-1,0 0,0 1,0-1,0 0,0 0,-1 0,1 0,0-1,-1 1,1 0,-1-1,1 1,-1-1,1 1,-1-1,1-2,8-11,-1-1,-1-1,9-24,-16 39,1-5,0 1,1 0,0 0,0 0,0 0,1 1,0-1,0 1,0 0,1 0,5-4,-7 7,0 0,0 1,0 0,0-1,0 1,0 1,0-1,1 0,-1 1,0-1,1 1,-1 0,0 0,0 1,1-1,-1 1,0-1,0 1,1 0,-1 0,0 0,0 1,0-1,3 3,8 4,1 0,0-2,1 0,-1 0,1-2,17 4,-29-8,0 0,0 0,1 0,-1 0,0-1,0 1,0-1,0 0,0 0,0-1,0 1,0-1,0 0,-1 0,1 0,0 0,-1-1,0 1,0-1,0 0,0 0,0 0,0-1,-1 1,0 0,1-1,-1 0,0 0,1-3,3-7,1 0,1 1,0 0,19-23,-21 30,0 1,0-1,1 1,0 0,0 1,0 0,0 0,1 0,-1 1,15-4,-17 5,0 0,1 0,-1 0,0-1,0 0,-1 0,1 0,-1 0,1-1,-1 0,7-8,-10 11,0 0,0-1,-1 1,1-1,0 1,0-1,-1 1,1-1,-1 0,1 1,-1-1,0 0,0 0,0 1,0-1,0 0,0 1,0-1,0 0,-1 1,1-1,-1 0,1 1,-1-1,1 1,-1-1,0 1,0-1,0 1,0-1,0 1,0 0,0-1,-1 1,1 0,0 0,-1 0,1 0,-1 0,1 1,-4-2,4 0,-1 1,0 0,0 0,0 0,0 0,0 1,0-1,0 0,-1 1,1-1,0 1,0 0,0 0,0 0,-1 0,1 0,0 0,0 1,0-1,0 1,-1 0,1-1,0 1,0 0,0 0,1 0,-1 0,0 1,0-1,0 0,1 1,-1-1,1 1,-1 0,1-1,0 1,-2 3,1-2,0 1,-1 0,2 0,-1 1,0-1,1 0,0 0,0 1,0-1,1 1,-1-1,1 1,0-1,0 1,1-1,-1 1,2 5,0-5,1 0,-1 0,1 0,0 0,0-1,0 1,0-1,1 0,0 0,0 0,0-1,0 1,1-1,-1 0,1 0,0 0,0-1,0 0,0 0,0 0,0 0,7 0,-8-1,-1-1,1 1,-1-1,1 0,0 0,-1-1,1 1,-1-1,1 0,-1 1,1-2,-1 1,1 0,-1-1,0 1,0-1,0 0,0 0,0 0,0-1,0 1,-1-1,1 0,-1 1,0-1,0 0,0 0,0 0,0-1,-1 1,0 0,1-1,-1 1,1-5,-3 18,0 0,1 0,1 0,0 0,0 0,1-1,0 1,1 0,0-1,7 17,-8-23,0 1,0 0,0-1,0 1,0-1,1 0,0 0,-1 0,1 0,0 0,1-1,-1 1,6 3,-7-6,1 1,0 0,-1-1,1 1,-1-1,1 0,-1 0,1 0,0 0,-1 0,1-1,-1 1,1-1,-1 1,1-1,-1 0,1 0,-1 0,0 0,1-1,-1 1,0-1,4-3,2-2,-1-1,1 0,-1 0,-1-1,1 0,-2 0,1 0,-1-1,-1 0,1 0,2-12,5-20,10-59,-20 91,7-49,-2-1,-3 0,-6-107,1 160,0 0,0-1,-1 1,1 0,-4-8,5 15,-1-1,1 0,0 0,0 0,-1 0,1 1,-1-1,1 0,-1 1,1-1,-1 0,1 1,-1-1,1 0,-1 1,0-1,0 1,1-1,-1 1,0-1,0 1,1 0,-1-1,0 1,0 0,0 0,0 0,1 0,-1-1,0 1,0 0,0 0,0 1,0-1,1 0,-1 0,0 0,0 0,0 1,0-1,1 0,-1 1,0-1,0 1,1-1,-1 1,0-1,1 1,-1-1,1 1,-1 0,0-1,1 1,-1 0,0 1,-5 5,1 1,-1 0,2 0,-1 0,1 1,0-1,0 1,-3 17,0 0,-5 51,11-48,1 1,1-1,2 1,1-1,1 1,1-2,15 41,3-2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3.3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1,'-9'53,"-2"62,48 396,-37-505,3 21,0-1,1 0,2 0,0 0,2 0,12 26,-8-33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4.0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110 126,'-3'0,"0"1,0-1,0 1,0 0,0 1,0-1,1 0,-1 1,0-1,1 1,-1 0,1 0,-1 0,1 0,-3 4,-28 37,28-35,1-1,1 1,-1-1,1 1,0 0,1 1,0-1,0 0,1 1,0-1,1 1,0-1,1 17,0-20,0 1,1-1,-1 1,1-1,0 0,0 0,1 0,-1 0,1 0,1-1,-1 1,0-1,1 0,0 0,0 0,0 0,1-1,-1 0,1 0,-1 0,1 0,8 3,-9-5,0 1,0-1,0 0,1 0,-1 0,0-1,1 1,-1-1,0 0,1-1,-1 1,0-1,1 1,-1-1,0 0,6-3,-4 1,1-1,-1 1,1-1,-1-1,0 1,-1-1,1 0,8-11,-3 3,-2-1,0 1,-1-1,0-1,-1 0,-1 0,0 0,3-17,-7 21,0 0,-1 0,0 1,-1-1,-1 0,1 0,-4-12,4 20,0 1,0 0,-1-1,1 1,-1 0,0-1,1 1,-1 0,0 0,0 0,0 0,-1 0,1 0,0 0,-1 0,0 0,1 1,-1-1,0 0,0 1,0 0,0-1,0 1,0 0,0 0,0 0,0 0,-1 1,1-1,0 0,0 1,-1 0,1-1,-1 1,1 0,0 0,-1 1,-2 0,2 0,0 0,0 0,0 0,0 1,0-1,1 1,-1 0,1 0,-1 0,1 0,0 0,0 1,-1-1,2 1,-1-1,0 1,1 0,-1 0,1-1,0 1,0 0,0 0,0 0,0 1,1-1,-1 0,1 0,0 0,0 0,1 5,-1 6,1-1,0 1,1-1,1 1,7 22,-5-24,0-1,0 1,1-1,0-1,1 1,0-1,1-1,0 1,0-1,1-1,16 13,-22-18,1-1,-1 0,1 0,0 0,0 0,0-1,0 1,0-1,0 0,0 0,0-1,0 1,0-1,1 0,-1 0,0 0,0 0,1-1,-1 0,0 0,0 0,0 0,0-1,0 0,-1 1,1-1,0-1,-1 1,1 0,-1-1,0 0,0 0,0 0,0 0,0 0,3-7,3-2,-1 0,-1 0,0-1,0 0,-2 0,9-26,11-88,-4 18,-21 108,0 1,1-1,-1 0,0 0,0 0,0 0,1 0,-1 0,0 1,1-1,-1 0,1 0,-1 0,1 1,-1-1,1 0,-1 1,1-1,0 0,-1 1,1-1,0 1,0-1,-1 1,1 0,0-1,0 1,0 0,0-1,1 1,0 0,0 1,0-1,0 1,-1 0,1 0,0 0,-1 0,1 0,0 0,-1 0,1 1,-1-1,0 0,2 2,9 13,0 0,12 23,-16-27,4 9,27 39,-37-58,0 1,0 0,0-1,1 0,-1 1,0-1,1 0,0 0,-1-1,1 1,0 0,0-1,0 0,0 0,0 0,6 1,-7-2,-1 0,1 0,0 0,-1 0,1 0,0-1,-1 1,1-1,-1 1,1-1,0 0,-1 0,0 1,1-1,-1 0,1 0,-1 0,0-1,0 1,0 0,0 0,0-1,0 1,0-1,1-2,15-48,-17 48,1 0,-1-1,1 1,0 0,1 0,-1 0,1 0,-1 0,1 0,0 1,1-1,-1 0,1 1,5-6,-7 9,0-1,0 1,0 0,0 0,0 0,0 0,0 0,0 0,1 0,-1 0,0 0,0 0,0 0,0 1,0-1,0 0,0 1,0-1,0 1,0-1,0 1,0 0,0-1,-1 1,1 0,0 0,0 0,-1-1,1 1,0 0,-1 0,1 1,19 34,-5 4,-1 1,-2 0,-2 1,8 73,-6 173,-17-227,-1-42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4.3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173 0,'-1'0,"0"0,0 0,0 0,0 0,0 0,0 0,0 0,0 1,0-1,0 0,0 1,0-1,0 0,1 1,-1-1,0 1,0-1,0 1,1-1,-1 1,0 0,0-1,1 1,-1 1,-28 21,24-18,-1 0,2 0,-1 1,0 0,1 0,0 0,0 0,1 1,0-1,0 1,0 0,-1 10,3-13,1 0,-1 1,2-1,-1 0,0 0,1 0,-1 1,1-1,1 0,-1 0,0 0,1 0,0 0,0-1,0 1,0 0,1-1,-1 0,1 1,0-1,0 0,6 5,4 2,-1-1,-1 1,1 1,-1 0,15 20,-25-29,0-1,0 1,1 0,-1-1,0 1,-1 0,1 0,0 0,0 0,-1 0,1 0,-1 0,0 0,1 0,-1 0,0 0,0 0,0 0,-1 0,1 0,0 0,-1 0,1 0,-1 0,0 0,0 0,0-1,0 1,0 0,0 0,0-1,0 1,-1-1,1 1,0-1,-1 1,0-1,1 0,-1 0,0 0,0 0,1 0,-4 1,-6 3,-1-1,0 0,0-1,0 0,0-1,-1 0,1-1,-1 0,-16-2,-5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4.7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1,'4'0,"2"4,-1 6,-1 4,-1 5,-1 3,-1 6,3 2,2 1,-1 2,-1 1,-1-2,-1-6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5.0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1,'4'0,"2"4,3 1,1 5,-2 4,-2-1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5.4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0,'1'9,"1"1,-1-1,2 0,3 11,4 17,14 57,-21-84,1-1,-1 0,1 0,1-1,0 1,0-1,12 14,-17-21,1-1,0 1,0-1,-1 1,1-1,0 1,0-1,0 0,0 1,0-1,0 0,0 0,0 0,0 0,0 0,0 1,-1-2,1 1,0 0,0 0,0 0,0 0,0-1,0 1,0 0,0-1,0 1,-1-1,1 1,0-1,0 1,0-1,-1 1,1-1,0 0,-1 0,1 1,-1-1,1 0,-1 0,1 0,-1 1,1-1,-1 0,1-2,22-48,-20 42,9-23,-8 20,0-1,1 1,0 0,1 1,12-18,-17 26,1 1,0 0,0 0,1 0,-1 0,0 0,1 1,-1-1,1 0,-1 1,1 0,0 0,0 0,-1 0,1 0,0 1,0-1,0 1,0-1,0 1,0 0,0 1,0-1,0 0,0 1,0-1,-1 1,1 0,5 3,14 6,-1 1,0 2,-1 0,21 18,-12-10,14 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4.0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271 485,'0'-4,"0"3,1 0,-1-1,0 1,0 0,0 0,0 0,0 0,0-1,0 1,-1 0,1 0,0 0,0 0,-1 0,1 0,-1-1,1 1,-1 0,0 0,1 0,-1 1,0-1,0 0,1 0,-1 0,0 0,0 1,0-1,0 0,0 1,0-1,0 1,0-1,0 1,-1 0,1-1,0 1,0 0,0 0,-2 0,-4-1,0 1,0 0,-1 0,1 1,0-1,0 2,0-1,0 1,0 0,1 1,-1-1,0 1,1 1,0-1,0 1,0 0,0 0,1 1,-10 9,3-1,0-1,0 1,1 1,1 0,1 1,0 0,-8 18,6 9,11-41,0-1,-1 1,1 0,0-1,0 1,0-1,0 1,0-1,0 1,0 0,1-1,-1 1,0-1,0 1,0-1,0 1,1-1,-1 1,0-1,1 1,-1-1,0 1,1-1,0 1,0-1,0 0,0 0,0 0,0-1,0 1,0 0,0 0,0-1,0 1,0-1,-1 1,1-1,0 1,0-1,0 0,0 1,-1-1,1 0,1-1,10-12,0 1,0-2,-1 0,-1 0,-1-1,10-22,39-107,-53 130,45-164,1-3,-37 155,-8 28,-2 17,-4 281,-1-14,1-274,1 0,0 1,1-1,0 0,1 1,6 17,1-11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0.2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190 19,'-4'0,"-6"0,-4 0,-5 0,-3 0,-2 0,-1-4,0-1,0-1,4 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0.8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211 1,'5'20,"-4"-18,-1-1,1 0,-1 1,1-1,-1 1,0-1,1 1,-1-1,0 1,0-1,0 1,0-1,0 1,-1-1,1 1,0-1,-1 1,1-1,-1 0,1 1,-1-1,-1 3,-13 18,-1-1,-1-1,-32 30,32-34,2-1,0 2,0 0,2 1,-22 37,33-51,1 0,0 0,0 0,0 1,1-1,0 0,-1 0,1 1,1-1,-1 0,1 0,-1 0,1 1,0-1,1 0,-1 0,3 5,6 11,1-1,15 23,-1-3,-21-32,8 14,-2 0,0 0,7 25,-15-42,-1 0,1 1,-1-1,0 1,0 0,-1-1,0 1,1 0,-1-1,-1 1,1 0,-1-1,0 1,0-1,0 1,-1-1,1 1,-1-1,0 0,0 0,-1 0,-4 6,6-9,-1 0,1 1,0-1,-1 0,0 0,1 0,-1 0,1-1,-1 1,0 0,0-1,1 1,-1-1,0 0,0 0,0 1,-2-1,-13-2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1.3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1 278,'17'-1,"0"-1,28-7,22-1,74 8,11 0,-148 2,0 0,1-1,-1 0,0 0,0 0,0 0,0-1,0 0,0 0,0 0,0 0,-1 0,1-1,-1 1,0-1,0 0,0 0,0-1,0 1,-1 0,1-1,-1 0,0 1,0-1,0 0,-1 0,1 0,-1 0,0-1,0 1,0 0,-1-9,1 6,-1-1,0 1,-1-1,0 1,0-1,0 1,-1-1,0 1,-1 0,0 0,0 0,0 0,-1 1,0-1,0 1,0 0,-1 0,-6-6,10 11,-1 0,1-1,0 1,-1 0,1 0,-1 0,0 0,1 0,-1 0,0 0,1 1,-1-1,0 0,0 1,0 0,1-1,-1 1,0 0,0 0,0 0,0 0,0 0,-3 1,3 1,0-1,-1 0,1 1,0-1,0 1,0 0,0 0,1 0,-1 0,0 0,1 0,0 0,-1 0,-1 5,-2 5,1 0,0 0,1 0,0 1,-1 22,2-15,1 0,1 0,0-1,2 1,0 0,6 18,-7-33,1 0,-1 0,1-1,0 1,1-1,-1 0,1 1,0-1,0 0,0-1,1 1,-1 0,1-1,0 0,0 0,0 0,0 0,0-1,1 0,-1 0,1 0,0 0,-1-1,1 1,0-1,0 0,0-1,0 1,5-1,8-1,-1 0,0 0,-1-2,1 0,0-1,22-8,-27 7,0 1,0-2,0 1,-1-2,0 0,0 0,-1-1,19-17,-28 24,0 1,0-1,-1 0,1 0,0 0,0 0,-1 0,1 0,0 0,-1 0,1 0,-1 0,1 0,-1 0,1-1,-1 1,0 0,0 0,0 0,0-2,0 2,-1 1,1-1,-1 1,1-1,-1 1,0 0,1-1,-1 1,0 0,1 0,-1 0,0-1,1 1,-1 0,0 0,0 0,1 0,-1 0,0 0,1 0,-1 0,0 1,-1-1,-5 2,0-1,1 1,-1 1,0-1,-10 7,13-6,-1 0,1 0,1 0,-1 1,0-1,1 1,0 0,0 0,0 0,0 1,1-1,-1 0,1 1,0 0,1 0,-1-1,1 1,0 0,0 0,1 0,-1 9,1-11,1 1,0 0,0-1,0 1,0-1,0 1,0-1,1 0,0 1,0-1,0 0,0 0,0 0,0 0,1-1,0 1,-1-1,1 1,0-1,0 0,0 0,1 0,-1 0,0-1,1 1,-1-1,1 0,-1 0,1 0,4 0,3 0,0 0,1-1,-1 0,0 0,0-1,1-1,-1 0,0 0,14-6,12-6,45-23,-71 32,29-15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1.8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 11,'-1'-1,"1"1,-1-1,1 0,-1 0,0 1,0-1,1 0,-1 1,0-1,0 0,0 1,0-1,1 1,-1 0,0-1,0 1,0 0,0 0,0-1,0 1,0 0,0 0,0 0,0 0,0 0,0 0,0 1,0-1,-1 0,0 2,1-1,0 0,0 0,-1 1,1-1,0 1,0-1,0 1,1-1,-1 1,0-1,0 1,1 0,-1 3,-7 62,5 20,4 0,4 0,3 0,36 153,-40-227,0-1,1 0,10 20,0-10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2.1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383 32,'-4'-4,"-5"-6,-6 0,-4 4,-3 5,-2 1,-1 6,0 1,-1 3,1 5,0 0,1 1,-4-2,-2 0,0-1,2-4,5-3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2.5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27,'2'-2,"0"0,0 0,0 0,0 0,0 0,0 0,0 1,1-1,-1 1,1-1,-1 1,1 0,0 0,-1 0,1 1,0-1,0 1,-1-1,1 1,0 0,0 0,0 0,0 0,-1 1,1-1,0 1,0 0,-1-1,1 1,0 1,-1-1,1 0,-1 0,0 1,1 0,-1-1,0 1,0 0,0 0,0 0,0 0,0 1,-1-1,1 0,-1 1,0-1,1 1,-1 0,0-1,1 5,3 24,-1-1,0 47,0-2,2 44,-4-61,14 93,-13-134,0-1,2 0,0 0,0-1,2 1,0-1,1-1,0 1,1-1,14 16,-20-26,1 1,0-1,1 0,-1 0,1 0,0-1,0 0,0 0,0 0,0 0,1-1,-1 0,1 0,0-1,-1 1,1-1,0 0,0-1,0 1,0-1,0-1,0 1,-1-1,1 0,0 0,0 0,-1-1,1 0,0 0,8-6,-3 2,-1 0,-1-1,1 0,-1 0,0-1,-1-1,0 1,0-1,-1-1,0 1,-1-1,0 0,0-1,5-16,-6 12,-2 0,0 1,0-1,-2 0,0 0,0-1,-1 1,-4-18,4 26,-2 1,1-1,-1 1,0-1,0 1,-1 0,0 0,0 0,-6-8,7 11,-1 1,1-1,-1 1,1-1,-1 1,0 0,0 0,0 0,0 1,0-1,-1 1,1-1,-1 1,1 0,0 0,-1 1,1-1,-6 0,3 2,1-1,-1 1,1 0,0 0,0 1,0-1,-1 1,1 0,1 1,-1-1,0 1,1 0,-1 0,1 1,0-1,0 1,0 0,0 0,1 0,0 0,0 1,0-1,0 1,-3 8,1-4,1 1,0 0,0 1,1-1,1 0,0 1,0 0,1 0,0-1,1 1,1 17,0-19,1 0,0 0,1 0,0 0,0 0,1 0,0-1,0 1,1-1,0 0,1-1,0 1,8 8,-8-11,0-1,0 0,0 1,0-2,1 1,0-1,-1 0,1-1,0 1,1-1,-1-1,0 1,0-1,1-1,-1 1,1-1,9-1,1-1,0-1,0-1,-1 0,1-2,-1 0,0 0,-1-2,0 0,28-18,-9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3.2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0 284,'14'-2,"0"1,0-2,-1 0,1 0,-1-1,0-1,0 0,0-1,-1 0,0-1,0-1,0 1,10-11,-17 13,0 0,0 0,0 0,-1 0,1-1,-1 1,-1-1,1 0,-1-1,0 1,-1-1,3-7,-4 9,0 0,-1 0,0 0,0 0,0 0,0 0,-1 0,0 0,0 0,0 1,-1-1,1 0,-1 0,0 1,-1 0,1-1,-1 1,-5-7,7 9,-1 0,1 0,0 0,-1 1,0-1,1 0,-1 1,0 0,0-1,0 1,0 0,0 0,0 0,0 0,-1 0,1 0,0 1,0-1,-1 1,1-1,0 1,-1 0,-2 0,1 1,0 0,1 0,-1 1,0-1,1 1,-1 0,1 0,0 0,0 0,0 0,0 1,-5 5,-1 3,0 0,0 0,2 1,-1 0,2 0,-10 25,10-20,1 0,1 1,1-1,1 1,0 0,1 0,2 26,0-36,-1-1,1 0,1 0,-1 0,1 0,0 0,1-1,0 1,0-1,0 1,1-1,0 0,0 0,1-1,-1 1,1-1,0 0,1 0,-1-1,1 0,9 6,-11-8,-1-1,1 1,0-1,-1 0,1 0,0 0,-1 0,1-1,0 1,0-1,0 0,0 0,-1-1,1 1,0-1,6-1,-4-1,0 0,0 0,0 0,0 0,-1-1,1 0,-1 0,9-9,2-6,-1 0,0-1,-2-1,12-23,-10 11,-11 23,1 0,-1 0,1 0,1 1,7-11,-11 19,-1-1,1 1,-1-1,1 1,-1-1,1 1,0 0,0 0,0 0,0 0,0 0,0 0,0 1,0-1,0 1,0-1,0 1,0 0,0-1,0 1,0 0,1 1,-1-1,0 0,0 1,0-1,0 1,0-1,0 1,0 0,3 2,13 8,0 0,-1 2,-1 0,1 1,15 19,-14-15,0-1,1-1,29 20,-41-32,0-1,0 1,0-1,0 0,1-1,-1 1,1-1,0-1,0 0,-1 0,1 0,0-1,0 0,15-3,-1-2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3.6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217 1,'-4'4,"-5"5,-6 6,-4 4,-3 3,-2 1,-1 6,4 2,1 4,5-1,-1-1,4-2,3-3,4-1,6-2,3 0,5-6,2-4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3.9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224 48,'1'-2,"-1"0,-1 1,1-1,0 0,0 0,-1 1,1-1,-1 0,1 0,-1 1,0-1,1 0,-1 1,0-1,0 1,0 0,-1-1,1 1,0 0,0-1,-1 1,1 0,-3-2,0 2,1-1,-1 1,0 0,1 0,-1 0,0 0,0 1,0 0,0-1,-6 2,1 0,1 0,-1 0,1 1,0 0,-1 0,1 1,0 0,1 1,-15 8,16-7,1 1,0 0,0 0,0 0,0 1,1 0,0 0,1 0,0 0,0 0,0 1,1-1,0 1,0 0,1 0,0-1,1 13,-1-9,1-1,1 1,0 0,0 0,1-1,1 1,0-1,0 0,1 1,0-1,0-1,8 13,-11-20,1-1,-1 1,0 0,0 0,1-1,-1 1,1-1,-1 1,1-1,0 0,-1 1,1-1,0 0,0 0,0 0,0 0,0-1,0 1,0 0,0-1,3 1,-3-2,0 1,0-1,0 1,0-1,0 0,0 0,0 0,0 0,0 0,-1 0,1-1,0 1,-1 0,1-1,-1 1,0-1,2-2,4-7,-1 1,-1-1,0 1,0-1,6-23,-7 16,-1 6,0 0,0 1,1 0,7-14,-11 24,1 0,-1 1,0-1,1 1,-1-1,0 1,1-1,-1 1,1-1,-1 1,1 0,-1-1,1 1,-1 0,1-1,-1 1,1 0,0 0,-1-1,1 1,-1 0,1 0,0 0,-1 0,1 0,0 0,-1 0,1 0,-1 0,1 0,0 0,-1 0,1 0,0 1,-1-1,1 0,-1 1,1-1,-1 0,1 1,-1-1,1 0,-1 1,1-1,-1 1,1-1,-1 1,0-1,1 1,-1-1,0 1,1-1,-1 1,0 0,0-1,1 1,-1 0,18 38,-18-39,11 36,11 62,-14-57,-4-18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4.3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43,'-1'-2,"1"0,0 0,0 0,1 0,-1 0,0 0,1 0,-1 0,1 0,-1 1,1-1,0 0,0 0,0 0,0 1,0-1,0 1,0-1,1 1,-1-1,2-1,-2 3,1 0,-1-1,0 1,0 0,1 0,-1 0,0 0,1 0,-1 0,0 0,0 1,1-1,-1 0,0 1,0-1,0 0,1 1,-1 0,0-1,0 1,0 0,0-1,0 1,0 0,0 0,0 0,-1 0,1 0,0 0,0 0,-1 0,2 2,11 18,-1 0,14 31,-16-29,2 0,14 21,-26-43,1 1,0-1,-1 0,1 0,-1 0,1 1,0-1,0 0,0 0,0 0,0 0,0 0,0-1,0 1,0 0,0 0,0-1,1 1,-1-1,0 1,0-1,1 1,-1-1,0 0,1 0,-1 1,0-1,1 0,-1 0,0-1,1 1,-1 0,0 0,1 0,-1-1,0 1,0-1,1 1,-1-1,0 0,0 1,0-1,0 0,0 0,0 0,0 0,0 0,0 0,0 0,0 0,0 0,-1 0,2-2,3-5,-1 0,0 0,-1-1,1 1,-1-1,3-15,-5 12,2-4,-1 1,2-1,0 1,7-15,-11 28,1 0,0 0,0 1,0-1,0 1,0-1,0 1,0-1,1 1,-1-1,0 1,1 0,-1 0,1 0,0 0,-1 0,4-1,-3 2,-1 0,1 0,0 0,0 0,0 0,-1 1,1-1,0 1,0-1,-1 1,1 0,0-1,-1 1,1 0,-1 0,1 0,-1 1,1-1,-1 0,0 0,0 1,2 1,3 5,1 1,-1-1,-1 1,0 1,0-1,-1 1,0-1,0 1,2 16,16 100,-19-99,8 38,27 82,-35-135,-3-10,1 0,-1 0,1-1,-1 1,1 0,0-1,0 1,0 0,0-1,0 1,0-1,0 1,0-1,2 1,1-6,-5-15,-11-56,2 28,3 0,2-1,1-57,5 99,0 1,0-1,0 0,0 1,1-1,0 0,0 1,0 0,1 0,0 0,5-8,-7 12,0 0,0 0,0 0,0 0,0 0,1 0,-1 0,0 0,1 0,-1 1,0-1,1 0,-1 1,1 0,-1-1,1 1,-1 0,1-1,1 1,-1 1,0-1,0 1,1-1,-1 1,0 0,0 0,0 0,0 0,0 0,0 1,-1-1,1 0,0 1,-1 0,1-1,2 4,2 4,0 0,-1 0,0 1,0 0,-1 0,-1 0,1 0,1 15,-3-18,0 0,-1 0,0 1,-1-1,1 0,-2 0,1 1,-1-1,0 0,0 0,-1 0,0 0,-3 7,5-13,0 0,-1 0,1 0,-1-1,0 1,1 0,-1 0,1-1,-1 1,0 0,0-1,1 1,-1 0,0-1,0 1,0-1,0 1,0-1,0 0,0 1,0-1,0 0,1 0,-1 0,0 0,0 0,0 0,0 0,0 0,0 0,0 0,0 0,0-1,0 1,0 0,0-1,0 1,0 0,0-1,0 0,1 1,-1-1,0 1,0-1,1 0,-1 1,0-1,1 0,-1 0,1 0,-1 0,0-1,-6-11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4.4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37 197,'0'4,"0"6,0 5,0 4,0 3,0 6,-4 2,-2 1,1 2,1 0,1-1,-3-2,-1-2,6-6,2-11,2-6</inkml:trace>
  <inkml:trace contextRef="#ctx0" brushRef="#br0" timeOffset="1">109 52,'0'-4,"0"-5,0-6,5 0,4 6,2 10,-2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4.8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53,'0'-3,"0"1,0-1,1 0,-1 1,1-1,-1 1,1-1,0 1,0-1,0 1,0-1,0 1,1 0,-1 0,1 0,0-1,-1 1,1 1,2-3,-3 4,0-1,-1 1,1-1,0 1,0 0,-1-1,1 1,0 0,0 0,0 0,0-1,-1 1,1 0,0 0,0 0,0 0,0 1,0-1,-1 0,1 0,0 0,1 1,0 0,-1 0,1 1,-1-1,1 0,-1 1,0-1,1 0,-1 1,0 0,0-1,0 1,0 0,-1-1,2 4,3 11,-1 2,0-1,-1 0,-1 1,-1 30,3 15,-1-30,22 138,-21-152,0-1,1 0,1-1,1 0,1 0,19 32,-26-47,0 1,1-1,-1 0,1 0,0 0,-1-1,1 1,0 0,0-1,0 1,0-1,1 1,-1-1,0 0,1 0,-1 0,0 0,1-1,-1 1,1 0,-1-1,1 0,-1 0,4 0,-2-1,0 0,0 0,0-1,0 1,0-1,-1 0,1-1,0 1,-1 0,0-1,1 0,-1 0,3-3,8-11,0-1,-2 0,0-1,12-26,-22 43,15-38,-16 38,0 1,-1-1,1 0,-1 1,1-1,-1 0,0 0,1 1,-1-1,0 0,0 0,0 0,-1 1,1-1,0 0,-1 0,1 1,-1-1,-1-3,1 5,1 0,-1 0,0 0,0 0,0 0,0 0,0 0,0 1,0-1,0 0,0 0,0 1,0-1,0 1,1-1,-1 0,0 1,0 0,0-1,1 1,-1-1,0 1,1 0,-1 0,0-1,1 1,-1 1,-23 26,21-25,-1 2,0 1,0 0,1 0,0 0,0 0,0 0,1 1,-1-1,2 1,-1 0,1 0,0 0,0 0,1 0,0-1,0 1,1 0,1 8,-1-11,0-1,0 1,0-1,1 1,-1-1,1 0,0 1,0-1,0 0,1 0,-1 0,1-1,-1 1,1 0,0-1,0 0,0 0,0 0,0 0,1 0,-1-1,1 1,-1-1,1 0,-1 0,1 0,0-1,0 1,-1-1,1 0,0 0,0 0,-1 0,7-2,9-2,-1-1,1-1,-1-1,0 0,0-2,-1 0,20-14,36-16,-19 14,-2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5.3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 1,'-1'5,"0"0,-1 1,0-1,0 0,0 0,0-1,-5 7,-5 15,7-9,1-1,0 1,2 0,0 0,1 1,0-1,2 0,0 0,5 24,-1-11,3 0,0-1,2 0,19 40,-27-64,1 0,-1-1,1 1,0-1,0 0,0 0,0 0,1 0,0-1,0 1,0-1,8 5,-10-7,0 0,0-1,1 1,-1-1,0 1,1-1,-1 0,0 0,1 0,-1 0,0 0,1 0,-1-1,0 1,0-1,1 0,-1 1,0-1,0 0,0 0,0-1,0 1,0 0,0-1,0 1,-1-1,1 1,0-1,-1 0,2-2,4-5,-1 0,-1-1,0 1,0-1,-1 0,0 0,0 0,3-19,-5 16,2 1,0 0,0 0,1 0,10-17,-14 27,1 0,-1-1,1 1,-1 0,1 1,0-1,0 0,0 0,-1 1,2-1,-1 1,0-1,0 1,0 0,1 0,-1 0,1 0,-1 1,0-1,1 1,-1-1,4 1,-2 0,-1 1,1 0,0 0,-1 0,1 0,-1 0,1 1,-1 0,0 0,1 0,-1 0,0 0,3 4,7 7,0 0,-1 1,-1 1,17 26,-27-38,1 0,0 0,1 0,-1 0,0 0,1 0,-1-1,1 0,0 1,0-1,0 0,0 0,0-1,5 3,-5-3,-1-1,0 0,0 0,0 0,1 0,-1 0,0 0,0 0,0-1,0 1,1-1,-1 0,0 1,0-1,0 0,0 0,0 0,-1-1,1 1,0 0,0-1,-1 1,1-1,1-2,8-10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5.7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1 363,'0'-4,"4"-5,2-6,-1 0</inkml:trace>
  <inkml:trace contextRef="#ctx0" brushRef="#br0" timeOffset="1">26 1,'-4'11,"-11"43,15-10,10 80,-2-45,-3-10,2-1,30 119,-34-179,0 1,0-1,1 0,0-1,8 13,4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6.0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483 25,'0'-4,"-5"-1,-4 0,-6 0,-4 2,-3 2,-6 0,-2 0,-5 5,-4 2,0-1,-1 0,2-2,-1-1,2-1,4-1,2-4,7-1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6.4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291 23,'2'-2,"0"0,0 0,0 0,1 0,-1 0,1 1,-1-1,1 1,0 0,-1 0,1 0,0 0,0 0,0 0,-1 1,1 0,0-1,0 1,0 0,0 0,0 1,0-1,0 1,0-1,0 1,-1 0,1 0,0 0,-1 0,1 1,0-1,-1 1,1-1,-1 1,0 0,0 0,0 0,3 4,4 3,-2 1,1 0,-1 0,-1 1,0-1,0 1,7 22,18 79,24 171,-35-163,40 133,-60-250,1-1,0 1,-1-1,1 0,0 1,1-1,-1 0,0 0,0 0,1 0,-1 0,1 0,0 0,2 2,-3-4,0 0,0 0,-1 1,1-1,0 0,0 0,0 0,0 0,-1 0,1 0,0 0,0 0,0 0,0 0,-1 0,1-1,0 1,0 0,0 0,-1-1,1 1,0-1,-1 1,1-1,0 1,1-2,3-4,1-1,-1 1,0-1,0 0,-1-1,4-9,-4 10,0-1,0 1,0 1,1-1,0 1,0 0,1 0,-1 0,1 1,1-1,7-4,-11 9,0-1,1 0,0 1,-1 0,1-1,0 1,-1 1,1-1,0 1,0-1,0 1,0 0,-1 1,1-1,0 1,0-1,0 1,-1 0,1 0,0 1,-1-1,1 1,-1 0,0 0,4 3,1 0,-1 0,0 0,-1 1,0 0,1 0,-2 1,1-1,-1 1,0 1,0-1,-1 1,0-1,-1 1,0 0,0 1,0-1,-1 1,1 9,-4 4</inkml:trace>
  <inkml:trace contextRef="#ctx0" brushRef="#br0" timeOffset="1">73 120,'-4'-4,"-5"-2,-2-3,-2-1,-4 2,5 2,6 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6.8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161 1,'0'0,"1"0,-1 0,1 0,-1 0,1 0,0 0,-1 1,1-1,-1 0,0 0,1 1,-1-1,1 0,-1 1,1-1,-1 0,0 1,1-1,-1 1,0-1,1 0,-1 1,0-1,1 1,-1-1,0 1,0-1,0 1,0 0,1-1,-1 1,0-1,0 1,0-1,0 1,0-1,0 1,0-1,-1 1,1-1,0 1,0 0,0-1,0 1,-1-1,1 1,0-1,-1 0,1 1,0-1,-1 1,0 0,-16 27,3-11,0-1,-19 15,21-20,1-1,0 2,0 0,1 0,-9 16,16-24,1 1,0 0,0 0,0 0,1 0,0 0,0 0,0 1,1-1,-1 0,1 0,0 1,1-1,-1 0,1 0,0 0,1 0,-1 1,5 8,20 38,-16-34,-1 0,-1 0,8 26,-14-39,-1 0,0-1,-1 1,1 0,-1 0,0-1,0 1,0 0,0 0,-1-1,0 1,0 0,0-1,-1 1,0 0,1-1,-2 0,-4 8,-1-4,0-4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7.1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24,'1'-1,"-1"0,0 0,0 0,1 1,-1-1,0 0,1 1,-1-1,1 0,-1 1,1-1,-1 1,1-1,0 0,-1 1,1-1,0 1,-1 0,1-1,0 1,-1 0,1-1,0 1,0 0,-1 0,1-1,0 1,0 0,0 0,-1 0,1 0,0 0,0 0,0 0,-1 1,1-1,0 0,0 0,-1 1,1-1,0 0,0 1,-1-1,1 1,0-1,-1 0,1 1,-1 0,1-1,-1 1,1-1,-1 1,1 0,-1-1,1 1,-1 0,0 0,1-1,-1 1,0 0,0 0,0-1,1 1,-1 0,0 0,0 1,-5 69,3-53,0-1,1 1,3 34,-2-48,1 0,-1 0,1 0,1 0,-1 0,0 0,1 0,0-1,0 1,0 0,0-1,1 0,-1 1,1-1,0 0,0 0,0-1,0 1,1-1,-1 1,6 2,-7-4,1 0,-1 0,0 0,0 0,1-1,-1 1,0 0,1-1,-1 0,0 0,1 0,-1 0,1 0,-1 0,1 0,-1-1,0 1,1-1,-1 0,4-2,-2 1,-1 0,0-1,0 1,0-1,-1 0,1 1,-1-1,1-1,-1 1,0 0,3-7,-1 0,0 1,-1-1,0 0,-1 0,0 0,0 0,-1-1,0 1,-1-12,-1 14,0 1,-1-1,0 0,0 1,-1-1,1 1,-2 0,1 0,-1 0,0 0,-7-8,9 12,-1 0,1 0,-1 1,0-1,0 1,0 0,0-1,0 1,0 1,-1-1,1 0,-1 1,1 0,-1 0,0 0,1 0,-1 0,0 1,0 0,0 0,1 0,-1 0,0 0,0 1,-3 1,-10 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7.8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1 120,'5'0,"0"0,0 0,1 1,-1 0,0 0,0 1,0-1,0 1,0 0,0 1,0-1,-1 1,1 0,-1 0,0 0,0 1,7 7,0 3,0 0,-1 1,-1 0,7 17,13 21,-27-51,-1-1,0 1,0-1,1 1,-1-1,1 0,-1 0,1 1,0-1,-1 0,1 0,0-1,0 1,-1 0,1-1,0 1,0-1,0 1,0-1,0 0,0 0,0 0,0 0,0 0,0 0,0-1,0 1,0 0,0-1,0 0,-1 1,1-1,3-2,9-4,-1-1,-1 0,20-16,-7 5,12-2,0 2,75-27,-66 29,62-33,-91 35,-29 11,-35 13,33-3,1 1,0 1,1 0,0 1,0 0,1 1,0 0,-14 17,21-22,1-1,-1 1,1 0,0 0,0 0,1 0,-1 0,1 1,0-1,1 1,-1 0,1-1,0 1,1 0,-1 0,1 0,0 0,1-1,0 1,-1 0,2 0,-1-1,1 1,3 8,-4-12,0 0,0 1,1-1,-1 0,1 0,-1 0,1 0,0 0,0 0,0 0,0 0,0-1,0 1,0-1,1 0,-1 0,0 0,1 0,-1 0,5 1,-2-2,0 1,0-1,0 0,0 0,0-1,-1 1,1-1,0 0,0-1,5-1,5-4,0 0,-1 0,0-1,-1-1,22-17,-19 11,-1 0,0-1,-1-1,21-32,-28 38,0-2,-1 1,0-1,-1 1,0-1,-1-1,0 1,2-22,-6 34,1-1,-1 1,0 0,1-1,-1 1,0-1,0 1,0-1,0 1,0 0,-1-1,1 1,0-1,-1 1,1 0,0-1,-1 1,0 0,1-1,-1 1,0 0,0 0,0 0,1 0,-1 0,0 0,-1 0,1 0,0 0,0 0,0 0,0 1,-1-1,1 0,0 1,-1-1,1 1,0-1,-1 1,1 0,-1 0,1 0,-1 0,1 0,0 0,-1 0,1 0,-1 0,1 1,0-1,-3 1,0 1,-1-1,1 1,0 0,-1 0,1 0,0 0,0 1,1 0,-1 0,0 0,1 0,0 0,0 1,0-1,-3 6,2 0,0 1,2-1,-1 1,1 0,0 0,1-1,0 1,1 0,0 0,1 0,2 19,5 9,20 62,-20-77,22 64,-17-54,-2 0,0 1,-3-1,0 2,2 35,-10-61,0 0,0 0,-1 0,0 0,-1 0,1 0,-2 0,1 0,-2-1,1 1,-1-1,0 0,0 0,-1 0,0-1,-1 1,0-1,0-1,0 1,-1-1,0 0,0 0,0-1,-11 5,2-1,-1-1,0-1,0-1,0 0,-1-1,0-1,0-1,-35 2,19-4,0-1,0-2,-63-12,45 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8.2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1,'2'0,"-1"1,1 0,-1 0,1 0,-1 0,1 0,-1 0,0 0,1 1,-1-1,0 0,0 1,0-1,0 1,0-1,0 1,0 0,-1-1,1 1,0 2,13 37,-11-22,0 0,-1 1,-1-1,-2 37,0-32,0 0,5 32,-3-56,-1 1,0-1,1 1,-1-1,1 1,-1-1,1 0,-1 1,1-1,-1 1,1-1,-1 0,1 1,-1-1,1 0,0 0,-1 0,1 0,-1 1,1-1,0 0,-1 0,1 0,0 0,-1 0,1 0,0 0,-1-1,1 1,-1 0,1 0,0 0,-1-1,1 1,-1 0,1-1,-1 1,1 0,-1-1,1 1,-1-1,1 1,0-1,36-23,-28 17,7-2,-1 1,2 0,20-6,-5 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9.0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341 397,'-11'0,"1"-2,-1 1,1-1,-11-4,-36-6,49 11,1 1,0 0,0 0,0 1,0 0,0 0,0 1,0-1,0 1,0 1,1 0,-8 3,7-1,1 0,-1 1,1-1,0 1,0 1,0-1,1 1,0 0,-7 14,2-1,2 0,0 0,1 1,1 0,1 0,1 0,0 1,2-1,0 37,2-57,0 0,0 1,0-1,0 0,0 1,0-1,0 1,0-1,1 0,-1 1,0-1,1 0,-1 1,1-1,0 0,-1 0,1 0,0 1,0-1,0 0,2 2,-3-3,1-1,0 1,0 0,0 0,0-1,0 1,0 0,0-1,0 1,0-1,0 1,0-1,-1 1,1-1,0 0,0 1,-1-1,1 0,-1 0,1 1,0-3,33-55,-31 49,1 1,0 0,0 0,1 0,0 0,0 1,1-1,12-10,-16 16,1 0,0 0,-1 1,1-1,0 1,0 0,0 0,0 0,0 0,0 1,0-1,0 1,0 0,1 0,-1 0,0 0,0 0,0 1,0 0,0-1,0 1,0 0,0 0,0 1,0-1,-1 1,1-1,0 1,2 2,38 38,-4-2,-37-38,0 0,1 0,-1-1,1 1,-1 0,1-1,0 0,-1 0,1 0,0 0,0 0,0 0,5 0,-6-2,0 1,0-1,0 1,0-1,0 0,0 0,-1 0,1 0,0 0,-1 0,1-1,0 1,-1 0,1-1,-1 1,0-1,0 0,1 1,-1-1,0 0,-1 0,1 0,1-2,17-53,-16 45,19-64,3 2,3 0,4 2,53-90,-75 146,1 0,1 0,0 1,1 1,0 0,2 1,15-12,-30 24,1 1,-1 0,1-1,-1 1,1 0,-1-1,1 1,-1 0,1 0,0 0,-1-1,1 1,-1 0,1 0,0 0,-1 0,1 0,-1 0,1 0,0 0,-1 0,1 1,-1-1,1 0,0 0,-1 0,1 1,-1-1,1 0,-1 1,1-1,8 21,-5 32,-4-48,-3 142,0-69,3 0,19 141,-17-209,0 1,1-1,1 0,5 11,3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4.9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0,'4'7,"0"0,-1 1,1-1,-1 1,-1-1,1 1,-1 0,-1 0,0 0,1 11,2 9,34 185,-29-187,-9-26,1 0,-1 1,0-1,0 0,1 0,-1 1,0-1,1 0,-1 0,1 0,-1 1,0-1,1 0,-1 0,1 0,-1 0,0 0,1 0,-1 0,1 0,-1 0,0 0,1 0,-1 0,1 0,-1 0,0 0,1 0,-1 0,1-1,0 1,3-3,0-1,0 1,-1-1,1 0,-1 0,6-8,12-15,-16 23,0-1,0 1,1-1,-1 2,1-1,0 1,0-1,0 2,1-1,-1 1,1 0,-1 0,1 1,0-1,0 2,0-1,8 1,0 1,0 1,0 1,0 0,0 1,0 1,24 11,-23-10,-1 0,30 6,-42-11,0 0,0 0,1 0,-1-1,0 1,0-1,1 0,-1 0,0-1,1 1,-1 0,0-1,0 0,0 0,0 0,0 0,0-1,0 1,0-1,0 1,3-4,-5 4,0 1,-1-1,1 0,-1 0,1 0,0 0,-1 0,0 0,1 0,-1 0,0 0,1 0,-1 0,0 0,0 0,0 0,0 0,0-1,0 1,0 0,0 0,-1 0,1 0,0 0,0 0,-1 0,1 0,-1 0,1 0,-1 0,0 0,1 1,-1-1,0 0,1 0,-1 0,0 1,0-1,0 0,0 1,0-1,0 1,1-1,-1 1,0-1,-2 1,-1-2,1 1,-1-1,1 1,-1 0,0 0,1 0,-1 1,0-1,0 1,0 0,0 0,-5 1,7-1,0 1,0 0,0 0,0 0,0 0,0 0,0 1,0-1,0 1,0-1,1 1,-1 0,0-1,1 1,0 0,-1 0,1 0,0 0,0 0,-1 4,0-1,1 0,0 0,0 0,1-1,0 1,-1 0,2 0,-1 0,0 0,2 5,-1-6,-1 0,1 0,0 0,0 0,0-1,1 1,-1 0,1-1,0 1,0-1,0 1,0-1,1 0,0 0,-1 0,1 0,0-1,0 1,0-1,1 0,-1 0,1 0,-1 0,1 0,-1-1,7 2,-8-3,0 0,0 0,0-1,1 1,-1-1,0 1,0-1,0 0,0 1,0-1,0 0,0-1,0 1,0 0,-1 0,1-1,0 1,-1-1,1 0,-1 1,0-1,1 0,0-2,21-50,-17 39,-12 75,3-40,-11 64,-28 95,35-155,-1-2,0 1,-2-1,-1 0,-1-1,0 0,-2-1,-31 36,5-26,39-29,-1 0,0 0,1 0,-1 0,0-1,1 1,-1-1,0 1,0-1,0 0,1 0,-1 0,0 0,0 0,0 0,0 0,1 0,-1-1,0 1,0-1,1 1,-1-1,-2-1,-7-8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9.3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573 25,'0'0,"0"0,0 0,1 0,-1 1,0-1,0 0,1 0,-1 0,0 0,0 0,1 0,-1 0,0 0,0 0,1 0,-1 0,0 0,0 0,1 0,-1 0,0 0,0 0,1 0,-1-1,0 1,0 0,0 0,1 0,-1 0,0 0,0-1,0 1,1 0,-1 0,0 0,0-1,0 1,0 0,0 0,1 0,-1-1,0 1,0 0,0 0,0-1,0 1,0 0,0 0,0-1,0 1,0 0,0 0,0-1,0 1,0 0,0 0,0-1,0 1,0 0,-1 0,1-1,0 1,0 0,-15-11,1 9,0 0,1 1,-1 0,0 1,1 1,-1 0,-19 4,-98 29,90-22,-8 2,19-7,1 1,0 1,0 2,2 1,-28 15,39-15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09.7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0 339,'4'4,"6"6,5 4,-1 6,3 6,2 3,-3 5,1 1,-3-2,-4-1,-3-4,-3-1,-3-6</inkml:trace>
  <inkml:trace contextRef="#ctx0" brushRef="#br0" timeOffset="1">97 25,'3'-3,"0"1,0-1,0 1,0 0,1 0,-1 0,0 1,1-1,0 1,-1 0,1 0,0 0,-1 1,1-1,0 1,0 0,0 0,-1 0,1 0,0 1,0-1,5 3,-3-2,-1 1,0 0,0 0,0 0,0 1,0-1,0 1,-1 1,1-1,-1 0,0 1,0 0,0 0,5 8,-6-7,-1 0,1 0,-1 0,0 0,0 0,-1 0,0 1,0-1,0 0,0 1,-1 10,-13 59,10-68,1 1,-1 1,2-1,-1 0,1 0,0 1,1-1,0 1,0-1,1 0,0 1,0-1,1 0,0 0,1 0,5 12,2-5,0 0,22 22,-21-26,-1 1,0 0,15 27,-19-25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0.0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49,'0'-1,"-1"-1,1 0,0 0,0 0,0 0,1 0,-1 0,0 1,1-1,-1 0,1 0,0 0,0 1,-1-1,1 0,0 1,0-1,1 1,-1-1,0 1,0-1,1 1,-1 0,1 0,-1 0,1 0,-1 0,1 0,0 0,0 0,2 0,-2 1,0 0,0 0,0 0,0 0,0 1,0-1,0 1,-1-1,1 1,0 0,0 0,0 0,-1 0,1 0,0 0,-1 0,1 1,-1-1,1 1,-1-1,0 1,0-1,1 1,-1 0,0-1,-1 1,1 0,0 0,0 2,20 56,-3 1,11 68,-19-78,2 0,2 0,2-2,24 50,-29-77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0.4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538 0,'-4'0,"-6"0,-5 0,-4 4,-3 2,-6 3,-2 1,-5 2,-4 0,-4 1,-3-1,-1 1,2 3,2-1,3 0,1-2,6-3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33.8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0 236,'1'1,"-1"0,0 0,1 0,0 0,-1 0,1 0,-1 0,1 0,0 0,0 0,0-1,-1 1,1 0,0 0,0-1,0 1,0-1,0 1,0-1,0 1,0-1,1 1,-1-1,0 0,0 0,0 0,2 0,37 5,-36-5,20 1,0-2,0 0,0-1,40-10,88-35,-98 29,17-4,0 3,2 3,0 3,0 3,107 1,-130 5,-1-1,1-3,-1-2,51-17,-43 12,-33 8,-15 4,0 0,0 1,0 0,0 0,1 1,-1 0,0 1,1 0,-1 1,0-1,1 2,8 2,-1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58.3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2327,'3'-1,"-1"1,0-1,0 1,1-1,-1 1,0-1,0 0,0 0,0 0,0-1,0 1,0 0,0-1,0 1,-1-1,1 0,-1 1,1-1,-1 0,0 0,1 0,-1 0,0 0,0 0,0 0,-1-1,1 1,-1 0,1 0,-1-1,0 1,1-3,1-13,-1-1,0 1,-3-21,1 18,-1-20,-9-44,5 46,-2-55,9-834,1 898,10-57,0 6,37-278,-39 277,-4 43,1-57,-8 74,1 14,-1-1,1 1,1 0,0-1,2-11,-2 18,0 0,-1 0,1-1,0 1,0 1,1-1,-1 0,0 0,1 0,-1 1,1-1,-1 0,1 1,0 0,0-1,-1 1,1 0,0 0,0 0,0 0,1 0,-1 1,0-1,0 0,3 1,16-2,0 1,0 1,0 0,-1 2,1 1,25 6,-16-3,0-2,32 1,-24-5,6 0,1 1,69 12,80 16,-113-22,143-7,-94-2,330 2,-446-1,1-1,0 0,14-4,-20 4,1-1,-1 2,1-1,-1 1,1 1,0 0,-1 0,1 1,14 2,-9 0,0-2,1 1,-1-2,0 0,0-1,1-1,21-5,-3 2,71-20,-16 3,129-27,-167 37,-37 8,1 0,0 1,0 1,-1 0,28 0,-38 2,0 1,1 0,-1 0,0 0,1 1,-1-1,0 1,0 0,0 0,0 0,-1 1,1 0,0-1,-1 1,0 0,0 1,0-1,0 0,0 1,-1 0,1-1,-1 1,0 0,1 5,5 9,-1 1,-2 0,1 0,-2 0,-1 1,2 20,-5 122,-1-79,-1-51,-11 59,3-21,-38 220,39-230,2-20,-2 78,8-71,-2 0,-11 58,9-60,2 0,4 71,1-37,0-50,8 51,-5-50,3 49,-7-18,-4 119,2-174,0 0,-1 0,1-1,-2 1,1 0,0-1,-1 1,0-1,0 0,-1 0,1 0,-1 0,0-1,-1 0,1 0,-10 8,-6 1,0 0,-42 19,33-19,-1-2,-1-1,1-1,-2-2,-44 5,-20-1,35-3,-71 0,95-8,-17-2,-1 3,-89 14,88-8,0-2,0-3,-95-8,52-5,-42-2,-22 1,-11 0,148 12,-25 1,-1-2,-84-13,75 1,-111-42,17 13,85 26,61 13,7 2,1 0,-1 0,0 1,0-1,0 0,0 1,0 0,0-1,0 1,0 0,0 0,0 0,0 0,0 0,0 1,0-1,0 1,0-1,0 1,0 0,0-1,0 1,1 0,-1 0,0 0,0 1,-2 1,-3 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8.3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 1627,'-1'-11,"0"1,-1 0,0 0,-4-11,-5-37,8 2,-10-99,4 58,3-1,9-97,-1 47,-2-342,1 472,0 0,1-1,1 1,0 0,2 0,0 1,0-1,2 1,0 0,2 1,17-29,-24 43,0 1,0-1,0 1,0 0,0 0,0 0,0 0,0 0,1 0,-1 0,0 1,0-1,1 1,-1-1,1 1,-1 0,0 0,4 1,54 7,-22-2,140-2,88 8,-11 13,-143-16,148-7,-123-4,28-11,-5 0,-9 1,7 0,-89 13,-14 1,0-3,104-14,-130 9,1 2,35-1,-56 4,-1 1,1 1,-1-1,1 1,-1 1,0-1,1 1,-1 1,0 0,0 0,-1 0,12 8,-15-8,-1 1,0 0,-1 0,1 0,-1 0,1 0,-1 1,0-1,-1 1,1-1,-1 1,0 0,0-1,-1 1,1 0,-1 0,0 0,-1 8,-1 9,0 0,-10 36,-85 329,77-306,4 1,-12 164,26 80,4-163,0-132,11 61,-2-24,-5-39,-5-23,1 0,-1 0,0 1,-1-1,1 0,-2 11,1-15,-1 0,1 0,-1 0,0 0,0-1,0 1,0 0,0-1,0 1,0-1,0 1,-1-1,1 1,0-1,-1 0,1 0,-1 0,0 0,1 0,-1 0,0 0,0 0,0-1,1 1,-1-1,-3 1,-17 3,0-1,0-1,0-2,-38-2,37 0,-1 1,1 2,-1 0,-25 5,-154 24,162-23,-1-3,-1-1,1-2,-45-4,-11 0,5 5,-104-5,122-8,-19-2,1 1,68 7,-50-2,32 5,-45-9,47 6,-54-2,-7 9,-110-4,90-20,61 12,50 7,1 1,-1 0,0 1,0 0,0 1,-21 2,31-2,0 0,0 0,-1 1,1-1,0 0,0-1,0 1,0 0,0 0,0 0,0-1,0 1,0 0,0-1,0 1,0-1,0 1,0-1,0 0,0 1,0-1,0 0,0 1,1-1,-2-2,0 0,1 0,-1 0,1 0,0 0,0 0,0 0,0-1,0-5,0-9,1 0,3-28,-2 36,5-39,12-48,-9 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0.7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11 967,'-1'0,"1"0,0 1,-1-1,1 0,0 0,-1 0,1 0,0 0,-1 0,1 0,0 0,-1-1,1 1,0 0,-1 0,1 0,0 0,0 0,-1 0,1-1,0 1,-1 0,1 0,0-1,0 1,-1 0,1 0,0-1,0 1,0 0,-1 0,1-1,0 1,0 0,0-1,0 1,0 0,0-1,0 1,0 0,0-1,0 1,0 0,0-1,0 1,0 0,0-1,0 1,0 0,0-1,0 1,0 0,0-1,1 1,-1 0,0-1,0 1,0 0,1 0,-1-1,0 1,0 0,1 0,-1 0,0-1,1 1,17-19,140-107,275-243,-199 159,-3 4,-209 184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2.4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89,'312'-19,"-138"4,99-7,320-10,-189 59,-270-15,-83-10,-31-1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2.9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448 54,'3'-5,"0"1,0-1,0 0,-1 0,0 0,0 0,2-6,-4 3,-10 33,-44 109,-6-2,-6-3,-121 176,164-272,11-17,1 1,0 0,1 0,-13 33,20-39,4-7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5.9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318 317,'-1'-1,"1"1,0-1,0 0,-1 0,1 0,-1 0,1 1,-1-1,1 0,-1 0,1 1,-1-1,0 0,1 1,-1-1,0 1,0-1,0 1,1-1,-1 1,0-1,0 1,0 0,0 0,0-1,1 1,-1 0,0 0,0 0,0 0,0 0,0 0,0 0,0 0,0 0,0 1,0-1,1 0,-2 1,-38 9,23-4,1 1,-1 1,1 1,1 0,0 1,0 0,1 1,0 1,1 0,-11 15,16-18,0 1,1 0,0 1,1-1,0 1,1 1,0-1,1 1,0 0,1 0,0 0,1 0,1 0,-1 0,2 20,0-30,0 0,0 1,0-1,0 1,1-1,-1 0,1 1,-1-1,1 0,0 0,0 1,0-1,0 0,1 0,-1 0,0 0,1 0,-1-1,1 1,2 2,-2-3,0 0,0-1,0 1,1-1,-1 1,0-1,0 0,0 1,0-1,0 0,0-1,0 1,0 0,1-1,-1 1,0-1,0 1,2-2,6-3,0 0,-1 0,1-1,-1-1,-1 1,1-1,9-11,18-24,-2-1,-2-1,-2-2,33-66,76-208,-135 306,-11 28,-13 33,12-11,2 1,1 0,2 1,2-1,1 1,1-1,3 1,1-1,1 0,3-1,17 51,-20-72,0 0,1-1,0 1,1-2,1 1,10 12,-16-22,1-1,-1 1,1 0,0-1,0 0,0 0,1-1,-1 1,1-1,5 3,-7-4,0-1,-1 1,1-1,0 1,0-1,0 0,0 0,0 0,0-1,0 1,0-1,0 1,0-1,-1 0,1 0,0 0,0-1,4-2,-2 0,0 0,-1-1,1 0,-1 0,0 0,0 0,0-1,-1 1,1-1,-1 0,-1 0,1 0,2-12,0 0,-1-1,-1 1,2-32,-5 25,-5-47,4 63,0 1,-1 0,0-1,0 1,-1 0,0 1,-1-1,1 0,-8-9,11 16,-1 0,0-1,0 1,1 0,-1 0,0 0,0 0,0 0,-1 0,1 0,0 0,0 0,0 0,-1 1,1-1,0 0,-1 1,1-1,-1 1,1 0,-1-1,1 1,-1 0,1 0,0 0,-1 0,1 0,-1 0,1 1,-1-1,1 0,-1 1,1-1,0 1,-1-1,1 1,0 0,-1 0,0 1,0 0,0 0,0 0,0 1,0-1,1 1,-1-1,1 1,-1 0,1-1,0 1,0 0,1 0,-1 0,1 0,-1 0,1 0,0 0,0 5,3 9,0-1,1 0,1 0,1 0,0-1,1 0,11 19,3 1,47 58,-55-77,1 0,0-1,1-1,1-1,0 0,30 19,-39-29,-1 0,0 0,1 0,0 0,-1-1,1 0,0-1,0 0,0 0,0 0,0-1,1 0,-1 0,0-1,0 0,0 0,0 0,0-1,-1 0,1-1,0 1,8-6,-15 7,1 1,-1-1,1 1,-1 0,1-1,-1 1,1-1,-1 1,1 0,-1-1,1 1,0 0,-1 0,1-1,0 1,-1 0,1 0,0 0,-1 0,1 0,0 0,-1 0,1 0,-1 0,1 0,0 0,-1 1,1-1,0 0,-1 0,1 1,-1-1,1 0,0 1,-1-1,1 0,-1 1,1-1,-1 1,0-1,1 1,-1-1,1 1,-1-1,0 1,1 0,-1-1,0 1,0-1,1 1,-1 0,0-1,0 1,0 0,0-1,0 1,0 0,0-1,0 2,-7 51,3-36,-5 296,9-307,-18-94,10-41,14-224,-4 331,0 0,1 0,1 0,1 0,1 1,0 0,2 0,19-35,-26 54,0 0,1 0,-1 0,0 0,1 0,0 0,0 0,-1 1,1-1,0 1,0 0,0-1,1 1,3-2,-5 3,0 0,0 0,1 0,-1 0,0 0,0 0,0 0,1 0,-1 0,0 1,0-1,0 0,0 1,1-1,-1 1,0-1,0 1,0 0,0-1,0 1,1 1,1 1,-1 0,1 1,-1-1,0 1,0-1,0 1,0 0,-1 0,0-1,1 1,-1 0,-1 0,1 1,-1-1,1 7,-2 0,-1 0,0 0,0-1,-1 1,0-1,-1 0,-1 0,1 0,-1 0,-1-1,0 1,0-2,-8 10,-1-2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3.3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 0,'0'1,"-1"-1,1 1,-1-1,1 1,-1-1,1 1,0-1,-1 1,1-1,-1 1,1 0,0-1,0 1,-1 0,1-1,0 1,0-1,0 1,0 0,0 0,0-1,0 1,0 0,0-1,0 1,0 0,0-1,0 1,0 0,1-1,0 2,5 25,6 0,2 0,0-2,1 1,36 43,90 85,-98-109,120 124,122 131,-247-259,-20-23,-1 0,-1 1,0 1,14 25,-57-67,17 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3.6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1039 1,'-1'5,"-1"1,0-1,0 0,-1 1,0-1,0 0,0-1,-6 8,-4 7,-90 152,-94 168,176-298,9-15,-2 0,0-1,-2 0,-1-2,-26 31,40-51,0-1,-1 0,1 1,0-1,-1 0,1-1,-1 1,-5 1,-8 2</inkml:trace>
  <inkml:trace contextRef="#ctx0" brushRef="#br0" timeOffset="1">459 872,'-4'0,"-2"-4,-3-6,-5-5,0-8,-6-8,-3-8,-2-9,-5-9,-2-7,-3-9,-4-4,0-2,-1 0,2 2,3 5,4 7,7 14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4.1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9 460,'-4'-19,"3"18,0 0,1-1,-1 1,1 0,0 0,-1-1,1 1,0 0,0-1,0 1,0 0,0-1,0 1,0 0,0-1,0 1,1 0,-1-1,1 1,-1 0,1 0,-1-1,2 0,2-5,1 1,0-1,1 1,0 0,0 1,0-1,0 1,1 1,0-1,0 1,0 0,13-4,15-6,52-13,-52 17,541-119,12 48,-132 21,-368 49,-58 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6.0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126 211,'0'-1,"-1"0,1 0,0 0,-1 0,1 0,0 0,-1 0,1 1,-1-1,0 0,1 0,-1 0,1 1,-1-1,0 0,0 0,0 1,1-1,-1 1,0-1,0 1,0-1,0 1,0 0,0-1,0 1,0 0,0 0,0-1,0 1,0 0,0 0,0 0,0 0,0 0,0 1,0-1,0 0,-1 1,-2-1,-1 1,1 0,0 0,0 0,0 0,0 1,0-1,-5 4,4 0,0 0,1 0,-1 0,2 1,-1 0,0 0,1 0,0 0,0 0,1 0,0 1,0 0,1-1,-1 1,1 0,0 8,0 5,0 1,1-1,1 0,5 27,-2-30,-1 1,2-1,0 0,2-1,15 32,-20-45,-1 0,1 0,0-1,1 1,-1 0,0-1,1 0,0 1,-1-1,1 0,0 0,0-1,0 1,0 0,6 1,-6-3,0 0,1 0,-1 0,0 0,0 0,1-1,-1 1,0-1,0 0,0 0,0 0,0 0,0-1,0 1,0-1,-1 0,1 0,0 0,4-5,2-1,1-2,-2 1,1-1,-1-1,-1 0,0 0,0 0,-1-1,0 1,-1-2,-1 1,6-24,-6 14,-1 0,-1 0,-1 0,0-1,-2 1,-6-37,6 55,1 0,-1 0,1-1,0 1,0 0,0 0,0 0,1-1,0 1,0 0,0 0,2-4,-2 6,1-1,-1 1,1 0,-1 0,1 0,0 0,0 0,0 0,0 0,0 1,0-1,1 1,-1 0,5-3,5 1,1 0,-1 1,1 0,0 1,0 0,20 2,-21 0,0-1,-1 0,1-1,0 0,0-1,11-3,-19 2,-1 1,1 0,-1-1,0 0,0 0,0 0,0 0,-1 0,1-1,-1 1,0-1,0 1,0-1,0 0,-1 0,0 0,2-7,-2 10,-1-1,1 0,-1 1,1-1,-1 1,0-1,0 0,0 1,0-1,0 0,0 1,0-1,0 1,-1-1,1 0,-1 1,1-1,-1 1,1-1,-1 1,0-1,0 1,0 0,0-1,0 1,0 0,0 0,0 0,-1 0,1 0,0 0,-1 0,1 0,0 0,-1 0,1 1,-1-1,0 1,1-1,-1 1,1 0,-1-1,0 1,1 0,-3 0,0 1,1 0,-1 0,0 0,0 0,1 1,-1-1,1 1,-1 0,1 0,0 0,0 1,0-1,0 1,0 0,0 0,1 0,-1 0,1 0,0 0,0 1,0-1,-2 5,-5 12,0 1,-9 31,18-50,-4 9,2 1,0 0,0 0,1-1,0 1,1 0,0 0,1 0,1 0,3 14,-5-23,1 0,0 0,0 0,0 1,1-1,-1 0,1-1,0 1,-1 0,1 0,0-1,1 1,-1-1,0 0,1 0,-1 1,1-2,0 1,0 0,0 0,0-1,0 0,0 1,0-1,0-1,0 1,1 0,-1-1,0 1,0-1,1 0,-1 0,0 0,1-1,-1 1,0-1,0 0,1 0,-1 0,5-3,3 0,1-1,-1-1,-1 0,1 0,-1-1,0-1,0 0,-1 0,0-1,-1 0,0 0,10-15,3-9,0-1,22-55,-39 80,-1 0,0 1,0-1,1-15,-4 22,1 1,-1-1,0 0,0 0,0 1,0-1,-1 0,1 1,0-1,-1 0,1 1,-1-1,0 1,-1-3,2 3,-1 1,0-1,0 1,1-1,-1 0,0 1,0 0,0-1,0 1,0-1,0 1,0 0,0 0,0 0,0-1,0 1,0 0,0 0,0 0,0 0,0 1,0-1,0 0,0 0,0 1,-1 0,-1 0,0 1,1 0,-1 0,0 0,1 0,0 1,0-1,-1 0,1 1,1 0,-1-1,0 1,1 0,-1 0,1 0,0 0,0 0,0 0,0 0,1 1,-1-1,1 0,0 7,-1 9,0 0,4 31,-2-35,1-1,1 0,0 0,1-1,0 1,1-1,1 1,10 18,-16-31,1-1,-1 1,0 0,1-1,-1 1,1-1,-1 1,1 0,-1-1,1 1,-1-1,1 1,-1-1,1 1,0-1,-1 0,1 1,0-1,-1 0,1 0,0 1,0-1,-1 0,1 0,0 0,0 0,-1 0,1 0,0 0,0 0,-1 0,1 0,1-1,0 0,-1 0,1-1,-1 1,0-1,1 1,-1-1,0 0,0 1,0-1,0 0,0 0,0-3,15-60,-15 64,3-30,10-48,-13 74,0 1,0 0,1 0,-1-1,1 1,0 1,0-1,1 0,-1 0,1 1,0-1,0 1,6-6,-8 9,0-1,0 0,1 1,-1-1,0 1,0 0,0-1,1 1,-1 0,0 0,1-1,-1 1,0 0,0 1,1-1,-1 0,0 0,1 0,-1 1,0-1,0 1,0-1,1 1,0 0,28 23,-15-9,0-5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6.4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0,'-19'56,"13"-6,1 1,5 88,1-130,-1 9,2 0,0 0,1-1,0 1,11 27,-5-24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6.7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276 50,'0'-4,"-4"-2,-6 1,-1-3,-2-1,-4 2,-3 2,-2 1,-1 2,-1 6,-1 1,0 1,5 2,1 1,3 3,2 3,2-1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7.1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1 620,'10'-9,"0"0,1 2,1-1,-1 1,24-10,-20 10,0-1,0 0,15-13,-22 14,1-1,-2 0,1 0,-1-1,-1 0,0-1,8-13,-13 20,0 0,0 0,0 0,0 0,0 0,0 0,-1 0,0 0,1 0,-1 0,0 0,0 0,-2-5,2 6,-1 0,0 0,0 0,0 0,0 0,-1 1,1-1,0 1,-1-1,1 0,-1 1,1 0,-1-1,0 1,0 0,1 0,-1 0,0 0,0 1,0-1,0 0,-3 0,2 0,1 1,-1-1,0 0,0 1,0 0,0-1,0 1,0 0,1 1,-1-1,0 1,0-1,0 1,0 0,1 0,-1 0,0 0,1 0,-1 1,1-1,-1 1,1 0,0-1,0 1,-1 0,1 0,1 1,-1-1,0 0,0 1,1-1,0 1,-2 3,-1 3,0 1,1 0,0-1,1 1,0 0,1 0,0 0,0 12,1-6,1 0,1-1,0 1,1 0,8 26,-10-40,-1 1,1-1,0 0,0 1,0-1,0 0,0 0,0 0,1 0,-1 0,1 0,-1-1,1 1,0 0,0-1,-1 1,1-1,0 0,0 1,1-1,-1 0,0 0,0 0,0-1,1 1,-1-1,0 1,1-1,-1 0,1 0,-1 0,0 0,1 0,-1 0,1-1,-1 1,0-1,0 1,1-1,-1 0,0 0,0 0,0 0,0-1,0 1,0 0,3-3,-1 0,1 0,-1-1,0 1,-1-1,1 1,-1-1,0 0,0 0,0-1,2-5,-2 4,0 1,0 0,1 0,0 0,8-10,-10 15,0-1,0 1,0-1,0 1,0 0,0 0,0 0,0 0,1 0,-1 0,0 1,1-1,-1 1,0-1,1 1,-1 0,1 0,-1 0,0 0,1 1,3 0,8 2,-2 0,0-1,1 0,-1 0,1-2,-1 1,14-2,-22 0,0 0,0 0,0-1,0 1,0-1,-1 0,1 0,0 0,-1-1,0 1,1-1,-1 0,0 1,0-1,0-1,-1 1,1 0,-1-1,0 1,0-1,0 0,1-4,2-5,-1-1,0 1,-1-1,-1 1,0-1,-1 0,0 0,-1 0,-1 0,0 0,-1 0,-4-15,-5-17,-2 1,-24-53,34 90,-21-45,23 51,0 0,0 0,0-1,0 1,-1 0,0 0,1 0,-1 0,0 1,0-1,0 0,0 1,0-1,0 1,0 0,0-1,-4 0,5 2,0 0,0 1,0-1,0 0,0 1,0-1,0 1,0-1,1 1,-1 0,0-1,0 1,1 0,-1-1,0 1,1 0,-1 0,1 0,-1 0,1 0,-1-1,1 1,-1 0,1 0,0 0,0 0,0 0,-1 0,1 0,0 0,0 0,0 0,1 0,-1 0,0 1,2 40,14 32,26 76,-12-48,-15-47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7.5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0,'15'195,"-12"-176,-2-13,0 1,1 0,0-1,0 1,4 8,-5-12,1-1,-1 1,1-1,0 0,0 0,0 0,0 0,0 0,1-1,-1 1,0-1,1 1,-1-1,1 0,0 0,4 1,-1 0,1 1,-1-1,0 1,0 0,0 0,0 1,-1 0,0 0,1 0,-2 1,9 8,-11-10,0-1,0 1,-1 0,1 0,-1-1,0 1,0 0,0 0,0 0,0 0,-1 1,1-1,-1 0,0 0,0 0,0 0,0 0,-1 1,1-1,-1 0,0 0,0 0,0 0,0 0,-1 0,1-1,-2 4,2-5,0 1,0-1,-1 1,1-1,0 1,0-1,-1 0,1 0,-1 0,1 0,-1 0,1 0,-1 0,0 0,1-1,-1 1,0-1,0 1,0-1,1 0,-1 1,0-1,0 0,0 0,0 0,1-1,-1 1,0 0,0-1,-2 0,-16-7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27.9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25,'2'-2,"-1"0,1 0,0 0,0 1,0-1,0 0,0 1,1-1,-1 1,0 0,1 0,-1 0,1 0,-1 0,1 0,-1 1,1-1,0 1,-1 0,1 0,0 0,2 0,-2 2,1-1,-1 1,0 0,0 0,1 0,-2 0,1 0,0 1,0 0,-1-1,1 1,-1 0,0 0,0 0,3 6,-3-5,50 74,-47-72,0 0,0 0,0-1,0 1,1-1,0-1,0 1,1-1,-1 0,8 3,-12-7,0 1,1-1,-1 0,0-1,0 1,0 0,1-1,-1 1,0-1,0 1,0-1,0 0,0 0,0 0,0 0,0-1,0 1,2-3,-2 3,0-1,-1 1,1 0,0 0,0 0,0 0,0 0,0 0,0 1,0-1,0 0,3 1,-4 0,1 1,-1 0,0 0,0-1,0 1,0 0,0 0,0 0,0 0,0 0,-1 1,1-1,0 0,-1 0,1 1,0-1,-1 0,0 0,1 1,-1-1,0 1,0-1,1 0,-1 1,0-1,-1 3,4 18,-1 1,-1 0,-1 0,-1 0,-1-1,-1 1,-1-1,-11 38,12-51,0-1,-1 1,0-1,0 0,0 0,-1 0,0-1,-1 0,0 0,0 0,0 0,-1-1,0 0,0-1,-1 0,1 0,-1 0,0-1,0 0,-1-1,1 0,-1 0,0-1,-12 3,-73-2,69-4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5.8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1169 793,'0'-2,"0"0,-1 0,0 0,1 0,-1 0,0 0,0 0,0 1,-1-1,1 0,0 0,-1 1,1-1,-1 1,1-1,-1 1,0 0,1-1,-1 1,-3-1,-48-23,36 18,-98-50,-207-139,-82-106,396 296,-170-127,135 102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6.9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207 5,'0'-1,"0"1,0 0,0 0,0-1,1 1,-1 0,0 0,0-1,1 1,-1 0,0 0,0-1,1 1,-1 0,0 0,1 0,-1 0,0 0,1 0,-1-1,0 1,1 0,-1 0,0 0,1 0,-1 0,0 0,1 0,-1 0,0 0,1 0,-1 1,0-1,1 0,-1 0,0 0,1 1,3 14,-8 29,3-38,-8 81,4 1,4-1,17 150,-14-216,2-1,1 0,0 0,1-1,1 1,1-1,11 18,-3-14</inkml:trace>
  <inkml:trace contextRef="#ctx0" brushRef="#br0" timeOffset="1">498 508,'-5'0,"-1"-5,-4 0,-5-1,-4 1,-4 2,-7 1,-7 1,-2 5,-3 2,-3 0,0-1,5 3,-1 0,3-1,3-2,7-1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7.0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0 480,'20'0,"12"2,1-3,-1-1,1-1,-1-1,35-11,-60 13,-1 0,0 0,0 0,0-1,0 0,0 0,0-1,-1 0,1 0,-1 0,0-1,-1 1,1-1,-1 0,0-1,0 1,0-1,-1 1,0-1,0 0,0 0,-1-1,0 1,0 0,-1-1,0 1,0-1,0 0,-1 1,0-1,-1-10,0 7,-1-1,0 1,-1 0,-5-13,7 20,0 0,1 1,-1-1,-1 1,1-1,0 1,-1-1,1 1,-1 0,0 0,1 0,-1 0,0 0,0 0,-1 0,1 1,0-1,-1 1,1-1,-4-1,4 4,0-1,1 0,-1 1,1-1,-1 1,1-1,-1 1,1-1,-1 1,1 0,0 0,-1 0,1 0,0 0,0 0,0 0,0 0,0 1,0-1,0 0,0 1,0-1,0 1,1-1,-1 1,1-1,-1 1,0 2,-9 46,10-27,1 0,1 0,2 0,0-1,1 1,1-1,1 0,1 0,0-1,16 25,-23-44,0 1,1-1,-1 0,1 1,-1-1,1 0,0 0,0 0,0-1,0 1,1 0,-1-1,0 1,5 1,-6-3,1 0,0 1,-1-1,1 0,0 0,-1 0,1 0,0 0,-1 0,1-1,0 1,-1-1,1 1,-1-1,1 1,-1-1,1 0,1-1,6-5,-1 0,0-1,0 0,0-1,11-17,18-17,-36 42,1 0,-1 0,1 0,-1 0,1 0,-1 0,1 0,0 1,-1-1,1 1,0-1,-1 1,1 0,0-1,0 1,0 0,-1 0,1 0,0 1,0-1,-1 0,1 1,0-1,0 1,-1-1,3 2,2 2,-1 0,0 0,0 1,0-1,-1 1,5 6,-5-6,1 1,0-1,0 0,0 0,0-1,9 6,-12-9,0 0,0 0,0-1,0 1,1 0,-1-1,0 0,0 1,1-1,-1 0,0 0,1 0,-1-1,0 1,0 0,1-1,-1 0,0 1,0-1,0 0,0 0,0 0,0 0,3-3,22-21,-24 22,-1 0,1-1,0 1,1 0,-1 1,0-1,1 0,0 1,-1 0,1 0,8-3,-30 53,14-40,-12 28,15-36,1 1,0-1,0 1,-1-1,1 0,0 1,0-1,0 1,-1-1,1 1,0-1,0 1,0 0,0-1,0 1,0-1,0 1,0-1,0 1,0-1,0 1,1-1,-1 1,0-1,0 1,0-1,1 1,-1-1,0 0,1 1,-1-1,0 1,1-1,-1 0,0 1,1-1,-1 0,1 1,-1-1,1 0,-1 0,1 1,-1-1,1 0,-1 0,1 0,-1 0,1 0,-1 0,1 1,-1-1,1 0,-1-1,2 1,3-2,-1-1,1 0,0 0,-1 0,0 0,0-1,0 0,0 0,0 0,-1 0,0 0,0-1,4-6,2-2,10-15,-2 0,0-2,17-43,30-101,-51 134,-1-2,-9 30,1-1,0 0,1 1,6-13,-11 25,0 0,0 0,0 0,0-1,1 1,-1 0,0 0,0 0,0 0,0 0,0-1,0 1,0 0,0 0,0 0,0 0,1 0,-1 0,0 0,0 0,0-1,0 1,0 0,0 0,1 0,-1 0,0 0,0 0,0 0,0 0,0 0,1 0,-1 0,0 0,0 0,0 0,0 0,1 0,-1 0,0 0,0 0,0 0,0 0,0 0,1 0,-1 1,0-1,0 0,0 0,0 0,0 0,0 0,0 0,1 0,-1 0,0 1,0-1,5 15,2 28,-6-34,2 10,25 125,-24-131,0 1,1-1,1 0,-1 0,2-1,0 0,1 0,9 12,-15-22,-1 0,1 0,0 0,0-1,-1 1,1-1,0 1,0-1,0 0,0 0,1 0,-1 0,0 0,0 0,1-1,-1 1,0-1,1 1,-1-1,0 0,1 0,-1 0,3-1,-1 0,1 0,-1-1,0 0,0 0,-1 0,1 0,0 0,-1-1,1 0,-1 0,6-5,2-6,0 1,-1-1,-1-1,0 0,9-22,-13 25,-1-1,0 1,3-21,-6 30,0 0,-1 0,1 0,-1 0,0 0,0 0,0 0,0 0,-1 0,1 0,-1 0,0 0,1 1,-1-1,-1 0,1 0,0 0,-1 1,1-1,-1 1,-2-3,2 4,0 0,1 0,-1 1,0-1,0 1,0-1,0 1,0 0,0 0,0-1,0 1,0 1,0-1,0 0,0 0,0 1,0-1,0 1,0 0,0-1,1 1,-1 0,0 0,0 0,1 0,-1 1,1-1,-1 0,1 1,-2 1,-4 4,-1 0,1 0,1 1,-9 13,9-10,1 0,0 0,1 0,0 1,0 0,2 0,-1 0,2 0,-1 0,2 1,-1-1,2 0,0 1,0-1,1 0,1 0,3 12,-4-17,0 0,1 0,-1-1,1 1,1-1,-1 0,1 0,0 0,0-1,1 1,0-1,-1 0,2 0,-1-1,1 1,-1-1,1 0,1-1,-1 0,0 0,1 0,-1 0,1-1,0 0,0-1,0 0,0 0,0 0,0-1,10 0,-1-2,-1-1,0 0,0-1,-1 0,1-1,-1-1,14-8,13-9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7.0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38,'0'-31,"0"25,0 21,3 54,18 98,2 23,-20-60,-4-107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7.4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324 46,'0'-2,"0"1,0-1,0 0,0 0,0 1,-1-1,1 0,-1 1,1-1,-1 0,0 1,1-1,-1 1,0-1,0 1,0-1,0 1,0 0,0-1,-1 1,1 0,0 0,-2-1,0 0,0 1,-1 0,1 0,0 0,0 0,-1 1,1-1,0 1,-1 0,1 0,-5 0,-10 3,1 0,-1 1,-26 10,34-11,-9 3,1 1,0 0,0 2,0 0,1 1,-18 13,23-13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7.8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49 235,'0'9,"4"2,1 3,1 4,-2 3,-1 1,3 2,0 1,0 0,-2 0,-1-1,-2 1,0 0,-1-1,0-4</inkml:trace>
  <inkml:trace contextRef="#ctx0" brushRef="#br0" timeOffset="1">0 42,'0'-4,"0"-6,4-1,6 2,1 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8.1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1,'6'9,"0"0,-1 0,0 1,-1-1,0 1,-1 0,0 0,0 1,-1-1,1 11,1 13,-1 60,-4-74,1 0,0-1,2 1,0-1,1 0,1 1,1-1,0-1,11 23,-5-20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8.4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370 1,'-4'0,"-6"0,-4 0,-5 4,-3 2,-2 3,-1 1,0 2,0 0,0 1,0 3,0-1,1 0,-1-1,1-4,4 1,2-2,3-2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8.8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0,'2'0,"-1"1,1 0,-1-1,1 1,-1 0,1-1,-1 1,1 0,-1 0,0 0,1 1,-1-1,0 0,0 0,0 1,0-1,0 0,0 1,0-1,-1 1,2 1,15 39,-15-35,10 34,-2 1,-2 0,-2 0,1 45,11 67,-18-153,18 81,-16-76,0 0,0 0,0 0,1 0,0-1,0 1,0-1,1 0,-1 0,10 9,-12-13,0 0,1 0,-1 0,1 0,-1 0,1-1,-1 1,1 0,-1-1,1 1,0-1,-1 0,1 0,0 1,-1-1,1 0,0 0,0-1,-1 1,1 0,0 0,1-2,1 1,-1-1,0 0,0 1,0-2,0 1,0 0,0-1,0 1,4-6,3-5,-1-1,-1 0,11-23,-18 35,15-30,-3-2,0 1,13-65,-25 97,-1 0,0 0,0 0,1 0,-1 0,0 1,0-1,0 0,0 0,0 0,0 0,0 0,0 0,0 0,0 0,-1 1,1-1,0 0,-1 0,1 0,0 0,-1 1,1-1,-1 0,1 0,-1 1,-1-2,1 2,0-1,-1 1,1 0,0 0,0 0,-1 1,1-1,0 0,0 0,-1 1,1-1,0 1,0-1,0 1,0-1,-3 2,-43 36,45-37,-11 12,-1 0,2 2,-14 18,22-28,1-1,0 1,0 0,0 0,1 1,0-1,0 1,0-1,0 1,1 0,0-1,0 1,1 0,0 9,0-13,1 0,-1 0,1 0,0 0,0-1,0 1,0 0,0-1,0 1,0-1,0 1,1-1,-1 0,1 1,-1-1,1 0,-1 0,1 0,0 0,-1 0,1 0,0-1,0 1,0-1,0 1,-1-1,1 1,0-1,0 0,0 0,0 0,0 0,0 0,3-1,9-1,0 0,0-1,21-7,-27 8,25-9,-1 0,0-3,-1 0,-1-2,0-1,28-22,-39 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9.7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313 439,'1'-5,"0"0,0 0,1 1,0-1,-1 0,2 1,-1-1,0 1,1-1,0 1,0 0,0 0,0 1,1-1,0 1,7-6,8-6,1 0,21-11,35-17,1 3,3 3,0 3,2 5,2 2,134-23,-94 31,0 5,136 2,-200 13,0 3,-1 2,1 3,-1 3,-1 2,84 32,-117-35,-1 0,-1 2,0 1,0 1,-2 0,0 2,-1 1,0 0,-2 1,0 2,-1-1,-1 2,-1 0,-1 1,-1 0,-1 1,-1 1,7 25,-8-19,-1 1,-1 0,-2 0,-2 0,-1 1,-1-1,-1 1,-2 0,-2-1,-1 1,-1-1,-2 0,-1-1,-1 1,-2-1,-1-1,-2 0,-1-1,-1-1,-1 0,-1-1,-2-1,-1-1,0 0,-2-2,-28 22,12-13,-1-3,-1-1,-1-2,-2-2,0-2,-2-2,0-2,-1-2,-83 17,-84 6,-2-10,-306 3,480-32,0-2,0-2,0-1,1-3,-42-12,56 11,0-1,1-1,1-1,0-1,1-2,0 0,1-1,-30-28,26 17,0-1,2-1,1-1,-38-66,49 74,1-2,1 0,2 0,0-1,2 0,0 0,2-1,-3-32,8 46,0-1,0 1,1 0,1 0,0 0,1 0,0 0,0 0,2 1,10-21,-6 16,0 1,2 1,0 0,0 0,1 1,24-19,7 0,1 3,1 1,2 3,49-20,121-46,-154 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1.3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1430 1,'0'0,"1"0,-1 0,1 0,-1 0,1 0,0 1,-1-1,1 0,-1 0,0 1,1-1,-1 0,1 0,-1 1,1-1,-1 1,0-1,1 0,-1 1,0-1,1 1,-1-1,0 1,0-1,1 1,-1-1,0 1,0-1,0 1,0-1,0 1,0-1,0 1,0 0,0-1,0 1,0-1,0 1,0-1,0 1,0-1,0 1,-1-1,1 1,0-1,0 1,-1-1,1 1,0-1,-1 1,1-1,-1 1,-17 28,-13 2,-2-1,0-2,-2-1,-54 32,24-16,-894 538,915-555,10-6,-41 17,55-29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3.1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410 597,'1'-7,"0"0,1 0,-1 0,1 1,0-1,1 1,0-1,0 1,0 0,1 0,6-9,3-1,1-1,24-22,0 7,2 2,1 1,1 2,2 2,0 2,2 2,0 2,1 1,1 3,51-9,143-47,-154 42,113-23,-160 44,-1 2,1 1,0 2,61 3,98 21,266 62,-439-75,0 1,-1 1,0 1,0 2,-2 0,1 2,-2 0,0 2,-1 1,0 0,-2 2,22 26,-15-13,-2 2,-1 1,-2 0,-1 2,-2 0,-2 1,17 59,-21-54,-3 1,-1 0,-3 0,-1 0,-2 1,-3-1,-1 1,-2 0,-17 78,11-87,-1 0,-2-1,-1-1,-3 0,0-1,-2 0,-2-2,0 0,-3-1,0-2,-2 0,-31 27,11-18,-2-2,-2-1,-1-4,-2-1,-99 41,-290 78,354-122,-24 5,0-5,-2-4,0-6,-1-4,-124-3,-77-27,268 11,-1-2,1-2,1-2,-69-27,84 25,0-2,0 0,2-3,0 0,1-2,1 0,1-2,1-1,1-1,2-2,0 0,-29-48,39 52,1 0,1-1,1-1,2 1,0-1,1-1,2 1,0-1,2 0,1 0,1 0,1 0,1 0,2 1,0-1,2 1,0 0,2 0,16-36,-5 23,1 0,1 1,2 1,2 1,49-53,166-139,30 20,-226 178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4.4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274 452,'-1'-2,"0"1,0-1,0 1,0 0,0-1,0 1,0 0,-1 0,1 0,0 0,-1 0,1 0,-1 0,1 0,-1 0,1 1,-1-1,1 1,-1-1,-2 0,-36-9,33 9,0 0,0 1,1 0,-1 0,0 0,0 1,0 0,1 0,-1 1,0 0,1 0,0 1,-1 0,1 0,0 0,0 1,1 0,-1 0,1 0,0 0,0 1,0 0,1 0,-1 1,1-1,-6 12,5-8,0 0,0 0,1 1,0-1,1 1,0 0,1 0,0 0,0 0,1 1,0-1,1 0,0 1,1-1,0 0,1 0,3 15,-4-23,-1-1,0 1,1 0,0-1,-1 1,1-1,0 1,0-1,0 1,0-1,0 0,0 1,0-1,0 0,0 0,1 0,-1 0,0 0,1 0,-1 0,1 0,-1-1,1 1,3 0,-3-1,0 0,1 0,-1-1,0 1,1-1,-1 1,0-1,0 0,0 0,1 0,-1 0,0-1,0 1,-1-1,4-1,4-6,-1 1,0-1,0-1,-1 0,11-18,-10 13,-3 6,-1-1,2 1,-1 0,1 1,1-1,8-8,-12 15,0 0,-1 0,1 0,1 0,-1 1,0-1,0 1,1 0,-1 0,0 0,1 0,-1 1,1-1,-1 1,1 0,-1 0,1 0,-1 1,1-1,-1 1,1 0,4 2,18 6,-21-6,-1-1,1 0,-1-1,1 1,0-1,0 0,8 0,-12-1,1 0,-1 0,0-1,1 1,-1-1,0 1,1-1,-1 0,0 1,0-1,0 0,0 0,0 0,0 0,0 0,0 0,0 0,0 0,0 0,-1 0,1-1,0 1,-1 0,1 0,-1-1,1 1,-1 0,0-1,0 1,1-1,-1 1,0-3,0-12,1-1,-2 0,0 1,-1-1,-8-29,0-3,5 15,0 12,2 1,0-1,2 0,0 0,2 1,3-28,-2 33,0 0,1 1,0-1,7-18,-9 32,-1 0,1 0,-1 0,1 0,0 0,0 1,0-1,0 0,0 1,0-1,0 1,0-1,1 1,-1-1,1 1,-1 0,1 0,-1-1,1 1,0 0,-1 1,1-1,0 0,0 0,0 1,0-1,0 1,-1 0,1-1,0 1,0 0,0 0,0 0,3 1,-3 0,1 0,-1 1,1-1,-1 1,1-1,-1 1,0 0,0 0,0 0,0 0,0 0,-1 0,1 1,0-1,-1 0,0 1,0 0,2 3,15 56,-14-46,3 20,-1 0,-2 1,-1 48,-3-41,13 76,-11-108,1-1,1 1,8 18,-5-15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7.6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0,'-1'16,"-1"1,-7 31,6-36,0-1,1 1,1 0,-1 0,2 0,0 0,2 17,1-8,10 41,-12-59,0 0,0 0,0 0,0 0,1 0,-1 0,1 0,0 0,0-1,0 1,0 0,0-1,1 0,4 4,-6-5,1-1,-1 1,1-1,-1 0,1 0,-1 1,1-1,-1 0,1 0,-1 0,0 0,1-1,-1 1,1 0,-1-1,1 1,-1-1,0 1,1-1,-1 0,0 1,1-1,-1 0,0 0,0 0,0 0,0 0,0 0,0 0,0 0,0-1,0 1,1-2,28-54,-23 42,16-35,-18 36,2-1,-1 1,2 0,0 0,0 1,1 0,15-15,-23 26,1 1,-1 0,1 0,-1 0,1 0,0 0,0 0,-1 0,1 0,0 1,0-1,0 0,0 1,0 0,0-1,0 1,-1 0,1 0,0 0,0 1,0-1,3 1,-2 0,1 1,-1-1,1 1,-1 0,0 0,0 1,0-1,0 0,-1 1,6 5,2 7,0-1,0 1,12 29,-21-42,0 2,1 0,0 0,0 0,1 0,-1 0,1-1,0 1,0-1,0 0,6 6,4-2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4.7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332 49,'-4'0,"-6"0,-4 0,-5 0,-3 4,-2 2,-1 3,0 1,-1 2,1 4,1-2,-1 2,1-2,3 0,3-2,3 2,5-3</inkml:trace>
  <inkml:trace contextRef="#ctx0" brushRef="#br0" timeOffset="1">211 1,'4'4,"2"5,3 2,1 3,-2 2,2 4,0 2,-3 1,-2 2,-2-1,3-3,0-6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5.1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1,'4'-1,"-5"12,-9 26,4-14,5-18,1 0,-1 1,1-1,0 0,1 1,-1-1,1 0,0 0,1 1,-1-1,1 0,3 7,2 1,1 0,0-1,12 13,-13-17,0 1,0 0,-1 0,-1 0,1 1,-1 0,4 14,-4-7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5.5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 29,'5'-23,"-5"23,0-1,1 1,-1-1,0 1,1 0,-1-1,0 1,1 0,-1-1,1 1,-1 0,1 0,-1 0,0-1,1 1,-1 0,1 0,-1 0,1 0,-1 0,1 0,-1 0,1 0,-1 0,2 0,0 1,-1-1,1 1,0 0,-1 0,1 0,-1 0,1 1,-1-1,0 0,1 1,-1-1,0 1,0-1,0 1,0-1,0 1,0 0,0 0,0 2,11 32,-2 1,6 42,-11-50,0 0,2-1,2 0,0 0,15 29,-21-52,0 0,1 1,0-1,0-1,0 1,7 6,6 2</inkml:trace>
  <inkml:trace contextRef="#ctx0" brushRef="#br0" timeOffset="1">298 174,'-4'0,"-6"0,-4 0,-5 0,-3 4,-2 2,-1-1,0 3,0 0,-1-1,2 2,-1 0,5 3,1-2,4-2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5.8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26 181,'5'6,"1"1,-1 0,0 0,-1 0,1 0,-1 1,-1-1,5 14,15 68,-16-55,-1-12,-3-13,0 0,-1 0,0 1,0-1,-1 1,0 0,-1-1,0 1,-2 15,2-25,0 0,0 0,0 0,0 1,0-1,0 0,0 0,0 0,0 0,-1 0,1 1,0-1,0 0,0 0,0 0,0 0,0 0,0 1,0-1,-1 0,1 0,0 0,0 0,0 0,0 0,0 0,-1 0,1 0,0 0,0 0,0 0,0 0,-1 0,1 0,0 0,0 0,0 0,0 0,-1 0,1 0,0 0,0 0,0 0,0 0,-1 0,1 0,0 0,0 0,0 0,0 0,-9-11,-4-16,-6-23,2 0,2-2,2 0,3-1,-7-103,17 149,0 1,0-1,1 0,0 1,3-13,-4 19,0-1,1 0,-1 1,0-1,1 0,-1 1,0-1,1 0,-1 1,1-1,-1 1,1-1,-1 1,1-1,-1 1,1-1,0 1,-1-1,1 1,0 0,-1-1,1 1,1 0,-1 0,1 0,-1 0,1 1,-1-1,0 1,1-1,-1 1,0-1,0 1,1 0,-1 0,0 0,0-1,0 1,0 0,0 1,2 1,15 19,31 48,-2-3,-1-7,-17-20,2-1,1-2,63 56,-93-90,1-1,0 0,-1 0,1 0,0 0,0 0,0-1,0 1,0-1,1 0,-1 0,0 0,0 0,1-1,-1 1,1-1,-1 0,0 0,1 0,-1 0,1-1,-1 1,0-1,5-1,-5 0,0-1,0 1,0-1,-1 1,1-1,-1 0,0 0,0 0,0 0,0 0,0 0,0-1,-1 1,0 0,0-1,0 1,0-1,0 0,-1 1,1-1,-1 0,0-4,-1-15,-1 0,0 1,-2-1,-12-42,9 42,2 0,0 1,1-2,0-34,7 38,2 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6.2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213 1,'-1'1,"1"0,0-1,-1 1,1 0,-1 0,1 0,-1 0,1 0,-1 0,0 0,1-1,-1 1,0 0,0-1,0 1,1 0,-1-1,0 1,0-1,0 0,0 1,0-1,0 1,0-1,-1 0,-35 8,24-5,0 0,0 1,1 1,-1 0,1 0,0 1,1 1,-16 11,24-16,1 0,0 0,0 0,-1 0,1 0,1 1,-1-1,0 0,1 1,-1 0,1-1,0 1,0 0,0 0,0 0,0 0,1 0,-1-1,1 1,0 0,0 0,0 0,0 0,0 0,1 0,-1 0,1 0,0 0,0 0,0 0,0-1,1 1,-1 0,1-1,-1 1,1-1,0 0,4 5,-4-4,1 0,-1 0,1 0,0-1,-1 1,1 0,0-1,1 0,-1 0,0 0,1 0,-1 0,1-1,-1 0,1 0,0 0,-1 0,1 0,0-1,0 1,4-1,-4-1,-1 0,1 0,0 0,-1 0,1-1,-1 0,0 1,1-1,-1-1,0 1,0 0,0-1,-1 1,1-1,0 0,-1 0,0 0,0 0,0 0,0-1,2-4,25-86,-29 94,0-1,0 1,0-1,0 1,0-1,0 1,0-1,0 1,1-1,-1 1,0-1,0 1,0-1,1 1,-1-1,0 1,1 0,-1-1,0 1,1-1,-1 1,0 0,1-1,-1 1,1 0,-1 0,1-1,-1 1,0 0,1 0,-1 0,1-1,-1 1,1 0,0 0,-1 0,1 0,-1 0,1 0,-1 0,1 0,-1 0,1 0,-1 0,1 1,-1-1,1 0,-1 0,1 0,-1 1,0-1,1 0,-1 1,1-1,-1 0,0 1,1-1,-1 0,0 1,1-1,-1 1,0-1,1 1,-1-1,0 1,0-1,0 0,0 1,1 0,13 35,-11-15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6.6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0 280,'0'-3,"0"0,0 0,0 1,1-1,-1 0,1 0,-1 1,1-1,0 0,0 1,2-5,-2 6,0 0,0 1,-1-1,1 0,0 0,0 1,0-1,0 0,-1 1,1-1,0 1,0-1,0 1,0 0,1-1,-1 1,0 0,0 0,0 0,1 0,5 0,-1 1,0 1,0-1,0 1,0 0,0 1,9 4,2 1,-14-7,1 0,0 0,0-1,0 0,0 0,0 0,-1 0,1 0,0-1,0 1,0-1,-1 0,1 0,0-1,-1 1,1-1,-1 0,1 0,-1 0,0 0,0 0,0-1,0 0,0 1,-1-1,4-5,6-5,0-2,-1 0,-1 0,10-21,-17 30,23-51,-25 55,1-1,-2 1,1-1,0 0,0 1,-1-1,1 0,-1 0,0 1,0-1,0 0,0 0,0 0,-1 1,1-1,-1 0,-2-4,2 5,-1 1,0 0,0-1,0 1,0 0,0 0,0 0,0 1,0-1,0 0,0 1,0-1,0 1,-1 0,1 0,0 0,0 0,0 0,-1 0,1 1,0-1,0 1,0-1,0 1,0 0,0 0,-4 2,-3 1,0 0,0 1,1 0,-16 11,16-8,0 1,0-1,1 1,0 1,0-1,1 1,1 1,-1-1,2 1,-1-1,-4 20,8-25,0 0,0 0,0 0,0 0,1 0,-1 0,2 1,-1-1,0 0,1 0,0 0,0 0,1 0,-1 0,1 0,0-1,0 1,1 0,-1-1,1 0,0 0,0 0,1 0,-1 0,1 0,0-1,0 0,6 5,-5-6,0 1,0-1,0-1,0 1,0-1,0 0,0 0,0 0,1-1,-1 0,0 0,0 0,1-1,-1 0,0 0,6-2,11-2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7.2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50,'4'0,"5"0,6 0,4 0,3 0,-2-4,-1-2,1 1,1 1,-3-3,0-1,0 2,2 1,1 2,-3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7.6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0 146,'4'0,"6"-4,5-6,4-1,3-2,2 0,-3-1,-2 2,1 2,-3 4</inkml:trace>
  <inkml:trace contextRef="#ctx0" brushRef="#br0" timeOffset="1">412 1,'4'0,"5"0,6 0,4 0,-1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7.9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1 122,'4'0,"5"0,6 0,4-4,3-2,2-3,1-1,-4-2,-5 0</inkml:trace>
  <inkml:trace contextRef="#ctx0" brushRef="#br0" timeOffset="1">339 0,'4'0,"6"0,5 0,4 0,3 0,2 0,-3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8:48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55,'4'0,"6"0,5 0,4 0,3-4,5-2,4 1,-1 0,0 2,-2 1,-2-3,0 0,-1-5,-5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8.0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62 43,'-42'76,"37"-65,2 2,-1-1,2 0,-1 1,2-1,0 1,0-1,2 15,-1-23,1 0,0 0,0 0,0 0,0 0,1-1,-1 1,1 0,0-1,0 1,0-1,1 1,-1-1,1 0,0 0,0 0,0-1,0 1,0-1,1 1,-1-1,1 0,-1 0,1-1,0 1,0-1,0 0,0 0,5 1,0-1,-1-1,1 0,-1 0,1-1,-1 0,1 0,-1-1,0 0,1 0,-1-1,0-1,-1 1,1-1,11-8,-4 2,0 0,-2-1,1 0,-1-1,-1-1,13-16,-5 0,27-52,3-6,-50 87,0 0,0 0,0 0,0 0,0 0,0 0,1-1,-1 1,0 0,0 0,0 0,0 0,0 0,1 0,-1 0,0 0,0 0,0 0,1 0,-1-1,0 1,0 0,0 0,0 0,1 0,-1 0,0 1,0-1,0 0,0 0,1 0,-1 0,0 0,0 0,0 0,0 0,1 0,-1 0,0 0,0 1,0-1,0 0,0 0,1 0,-1 0,0 0,0 1,0-1,0 0,0 0,0 0,0 0,0 1,0-1,8 18,2 19,-7 41,-3-65,0-1,0 1,1 0,1 0,0 0,0-1,6 14,-8-24,1-1,-1 1,1-1,0 1,0-1,0 0,0 1,0-1,0 0,0 0,0 0,0 0,1 0,-1 0,2 1,6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1.4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350 7,'-2'-1,"0"0,0 0,0 0,0 1,0-1,0 0,0 1,0 0,0-1,0 1,0 0,0 0,-1 0,1 0,0 1,0-1,0 0,0 1,0 0,-4 1,-40 18,-71 46,101-55,1-1,0 2,1 0,0 1,-13 16,24-26,0 1,1-1,-1 1,1-1,0 1,0 0,0-1,1 1,-1 0,1 0,0 1,0-1,0 0,1 0,-1 0,1 1,0-1,0 0,1 0,-1 1,1-1,1 4,1-1,1-1,-1 0,1 0,0 0,0 0,1 0,-1-1,1 0,1 0,-1 0,1-1,6 5,-5-4,5 2,-1 1,-1 0,0 1,0 0,14 17,-22-24,-1 0,1 0,-1 1,0-1,0 1,0-1,0 1,0-1,0 1,-1 0,1-1,-1 1,0 0,1 0,-1-1,-1 1,1 0,0-1,-1 1,1 0,-1-1,0 1,0-1,0 1,0-1,0 1,-1-1,1 0,-1 1,1-1,-1 0,0 0,0 0,-2 2,-1 1,0 0,-1 0,1-1,-1 0,1 0,-1 0,0-1,-1 1,1-2,-1 1,1-1,-1 0,0 0,0 0,0-1,0 0,0-1,0 0,-13-1,5-4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1.8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1,'3'0,"-1"0,0 0,1 0,-1 0,0 1,1-1,-1 0,0 1,1 0,-1 0,0 0,0 0,0 0,1 0,-1 0,0 0,-1 1,1-1,0 1,0 0,-1 0,1-1,-1 1,1 0,-1 0,0 0,0 0,0 1,0-1,0 0,0 0,-1 1,1-1,0 5,0 7,-1 0,0 0,-1 0,-1 0,-2 14,-2 17,5-41,1 1,0-1,0 1,1-1,-1 1,1-1,0 1,1-1,-1 1,1-1,-1 0,1 0,0 0,1 0,-1 0,1 0,0-1,0 1,0-1,0 0,0 0,1 0,-1 0,1 0,0-1,0 0,0 0,0 0,0 0,1 0,-1-1,0 0,1 0,-1 0,1-1,-1 1,1-1,0 0,-1 0,1-1,-1 1,1-1,-1 0,1 0,4-3,-5 3,1-1,-1 0,1 0,-1 0,0-1,0 1,0-1,0 0,0 0,-1 0,1-1,-1 1,0-1,0 0,0 0,-1 0,0 0,1-1,-1 1,0-1,-1 1,1-1,-1 1,0-1,0 0,-1 0,1 0,-2-9,1 8,-1-1,0 0,0 0,-1 1,0-1,0 0,0 1,-1 0,0 0,-1 0,1 0,-1 0,0 1,0-1,-1 1,0 0,0 0,0 1,0 0,-7-5,4 4,0 0,-1 1,1 0,-1 0,0 1,0 0,0 0,-1 1,1 1,0-1,-1 1,1 1,-1 0,-13 2,2 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2.2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0,'7'0,"-1"0,1 0,0 1,-1 0,1 0,-1 0,1 1,-1 0,10 5,-11-4,-1 0,0 0,0 0,-1 0,1 1,-1 0,0 0,0 0,0 0,0 0,-1 1,1-1,1 8,13 31,13 27,-30-70,0 1,0-1,1 1,-1 0,0-1,0 1,1-1,-1 1,1-1,-1 1,0-1,1 1,-1-1,1 0,-1 1,1-1,0 0,-1 1,1-1,-1 0,1 0,-1 1,1-1,0 0,-1 0,1 0,0 0,-1 0,1 0,0 0,-1 0,1 0,-1 0,1 0,0 0,-1 0,1-1,-1 1,1 0,0 0,-1-1,1 1,-1 0,1-1,-1 1,1-1,-1 1,1-1,-1 1,0-1,1 0,24-37,-14 19,-8 15,0 0,0 1,0-1,0 0,1 1,0 0,0 0,0 0,0 1,0-1,0 1,1 0,-1 0,1 1,0-1,-1 1,1 0,8-1,-5 3,1-1,0 1,-1 1,1 0,-1 0,1 1,-1 0,0 0,13 7,25 15,-25-12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12.5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193 38,'0'-2,"0"1,0 0,0-1,0 1,0-1,0 1,0-1,0 1,-1-1,1 1,-1-1,1 1,-1 0,0-1,1 1,-1 0,0 0,0-1,0 1,0 0,0 0,0 0,0 0,0 0,-2-1,0 1,1 1,0-1,-1 1,1 0,0-1,-1 1,1 0,0 1,-1-1,1 0,0 1,-1-1,1 1,-3 1,-5 2,0 1,0-1,1 2,0-1,0 2,-8 7,10-8,1 1,0 0,1 0,0 1,0-1,0 1,1 0,1 1,-1-1,1 1,-3 14,4-16,1 0,0 0,0 0,1 0,0 0,0 0,1 0,0 0,0 0,0 0,1 0,0 0,0-1,1 1,4 8,-6-13,0 0,1 0,-1 0,1 0,-1 0,1-1,-1 1,1 0,0-1,0 1,0-1,0 0,0 1,0-1,0 0,0 0,0-1,1 1,-1 0,0-1,1 1,-1-1,0 0,1 0,-1 0,1 0,-1 0,0 0,1-1,-1 1,0-1,1 0,-1 1,0-1,0 0,0 0,0-1,0 1,0 0,0-1,0 1,0-1,1-1,5-4,-1 1,-1-1,1 0,-1-1,0 0,0 0,-1 0,0 0,4-12,12-55,3-10,-24 85,1-1,-1 1,0 0,0-1,0 1,0 0,0-1,0 1,1 0,-1 0,0-1,0 1,0 0,1-1,-1 1,0 0,0 0,1-1,-1 1,0 0,1 0,-1 0,0 0,0-1,1 1,-1 0,0 0,1 0,-1 0,1 0,-1 0,0 0,1 0,-1 0,0 0,1 0,-1 0,0 0,1 0,-1 0,1 1,13 14,11 35,-22-43,2 3,21 43,-2 1,-3 1,-2 0,13 68,-29-106,-1-1,-1 0,0 1,-2-1,1 1,-2-1,0 1,-7 23,5-29,0 0,-1-1,0 0,0 0,-1 0,0 0,-1-1,0 0,-1-1,0 1,0-2,0 1,-17 10,11-9,-1 0,0-2,0 0,-30 9,-8-2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06.3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718 2218,'1'0,"0"0,0-1,0 1,0 0,0-1,-1 1,1-1,0 1,0-1,-1 1,1-1,0 1,-1-1,1 0,0 1,-1-1,1 0,-1 0,1 0,-1 1,1-1,-1 0,0 0,0 0,1 0,-1 0,0 0,0 0,0 1,0-1,0 0,0 0,0 0,0 0,0 0,0 0,-1 0,1 0,-1-1,-9-38,3 24,0-1,-1 1,-1 1,-1 0,0 0,-18-20,-84-77,56 59,16 14,1-2,2-1,3-2,1-1,-46-83,-79-163,144 263,6 14,1 0,0-1,2 0,-8-26,12 36,1 1,-1-1,1 1,0-1,0 0,1 1,-1-1,1 1,0-1,0 1,1 0,-1-1,1 1,0 0,0 0,0 0,1 0,0 0,-1 1,1-1,4-3,16-20,0-1,22-38,18-23,130-154,-106 114,-31 39,13-3,114-122,-181 213,-1 1,1-1,0 1,0-1,0 1,0-1,0 1,0 0,0 0,0 0,0 0,1 0,-1 1,0-1,0 0,1 1,-1 0,1 0,-1 0,0 0,1 0,-1 0,0 0,1 1,-1-1,0 1,1 0,-1 0,0 0,0 0,0 0,0 0,3 3,7 5,0 0,-1 1,0 1,13 17,2 1,53 50,-4 3,71 102,-55-58,-19-30,78 141,21 62,-166-290,0-1,0 1,-1 0,-1 1,5 15,-7-21,-1 0,1-1,-1 1,0-1,0 1,0-1,-1 1,0-1,1 1,-1-1,0 1,0-1,-1 0,1 1,-1-1,0 0,0 0,0 0,-3 3,-120 164,39-49,-85 97,137-168,-42 81,4-5,65-116,0 1,-1-1,0-1,0 1,-1-1,0-1,-1 0,0 0,0-1,-15 8,17-11,-1-1,1 1,-1-2,0 1,0-1,0-1,0 1,0-2,0 1,0-1,0 0,-1-1,1 0,-17-5,15 1,1 0,0 0,0-1,0-1,1 1,-1-2,2 1,-1-1,1-1,-12-14,-23-23,-20-11,43 38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5.4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214 16,'-22'-7,"20"5,0 1,-1 0,1 0,0 1,-1-1,1 0,0 1,-1-1,1 1,-4 0,0 1,0 0,0 0,1 0,-1 1,0 0,1 1,-1-1,1 1,0 0,-1 0,2 0,-1 1,0 0,1 0,-1 0,1 1,0-1,1 1,-1 0,1 0,-5 10,-2 6,0 1,2 1,0-1,-4 28,11-48,0 0,1 0,-1 0,1 0,0-1,-1 1,1 0,0 0,0 0,1 0,-1 0,0 0,1 0,-1 0,1 0,-1 0,1 0,0-1,0 1,0 0,0 0,0-1,1 2,-1-2,0-1,-1 0,1 1,0-1,-1 0,1 1,0-1,0 0,-1 0,1 0,0 0,0 0,-1 0,1 0,0 0,0 0,-1 0,1 0,0 0,-1 0,1-1,1 1,20-20,-13 7,0-1,-1 0,10-26,15-27,-33 66,1 0,-1 1,1-1,-1 0,1 1,0-1,-1 1,1-1,0 1,-1-1,1 1,0-1,0 1,0-1,-1 1,1 0,0 0,0-1,0 1,0 0,-1 0,1 0,0 0,0 0,0 0,0 0,0 0,0 0,-1 1,1-1,0 0,0 1,0-1,-1 0,1 1,0-1,0 1,-1-1,1 1,0-1,-1 1,1 0,0-1,-1 1,1 0,-1-1,1 1,-1 0,0 0,1 1,32 53,-21-35,-1-5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5.8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3 596,'1'0,"0"-1,0 1,0 0,0-1,0 1,0-1,0 1,0-1,0 1,-1-1,1 0,0 1,0-1,-1 0,1 0,0 1,-1-1,1 0,-1 0,1 0,-1 0,1 0,-1 0,0 0,1 0,-1 0,0 0,0 0,0 0,0 0,0 0,0 0,0 0,0-2,-4-37,4 39,-8-54,2 0,3-1,6-93,-2 132,1 1,1-1,1 1,0-1,1 1,1 0,0 1,1-1,1 1,12-17,-19 31,-1 0,1-1,0 1,0 0,0 0,0 0,0 0,1 0,-1 0,0 0,0 0,1 0,-1 1,0-1,1 0,-1 1,0-1,1 1,-1 0,1-1,-1 1,1 0,-1 0,4 0,-3 1,-1 0,1 0,0 0,-1 0,1 0,-1 0,1 1,-1-1,1 0,-1 1,0-1,0 1,0 0,0-1,0 1,1 3,2 5,0 1,0 0,-1 0,-1 0,2 16,0 70,6 45,5 8,-10-127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6.2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235 0,'-4'0,"-6"0,-5 0,-4 4,-3 2,-2-1,4 3,0 1,0-2,3 2,1 0,2 2,0 0,3 1,2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6.5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0 249,'4'5,"1"4,1 6,-2 4,-1 3,-2 2,5 1,0 0,-1 0,-1-4</inkml:trace>
  <inkml:trace contextRef="#ctx0" brushRef="#br0" timeOffset="1">24 57,'0'-5,"0"-4,0-6,4 0,2 7,3 4,1 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6.8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47 1,'0'4,"-5"1,-4 5,-6 3,4 5,4 3,7 2,8 1,7 1,4 0,0 0,0-4,-3-2,-4 1,-4-5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8.3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9,'0'-4,"0"-1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7.2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11,'5'-4,"4"-1,2 4,-2 6,-1 7,-4 5,3 4,0 3,-1 1,-2 0,-1 0,-2 1,0-1,3-1,1 1,4-1,4 1,1-5</inkml:trace>
  <inkml:trace contextRef="#ctx0" brushRef="#br0" timeOffset="1">266 254,'-4'0,"-5"0,-6 0,-4 0,-3 0,-2 0,-1 0,0 0,0 0,4 4,2 1,-1 0,0-1,3-1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7.5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26 251,'2'1,"0"0,0 0,0 0,0 0,0 0,0 0,0 0,-1 0,1 1,-1-1,1 1,-1-1,1 1,-1 0,0 0,0-1,2 5,18 34,-20-38,18 55,-18-53,0-1,0 1,0 0,-1 0,0-1,0 1,0 0,0 0,0-1,-1 1,0 0,1-1,-3 6,3-9,-1 1,1-1,0 1,0-1,0 0,0 1,-1-1,1 0,0 0,-1 1,1-1,0 0,0 1,-1-1,1 0,0 0,-1 0,1 1,0-1,-1 0,1 0,-1 0,1 0,0 0,-1 0,1 0,-1 0,1 0,0 0,-1 0,1 0,-1 0,1 0,-1 0,-11-12,-5-22,16 33,-10-29,0 0,2-1,2 0,1-1,1 0,1 0,2 0,4-57,-2 87,0 1,0-1,0 1,0 0,0-1,0 1,0 0,0-1,1 1,-1 0,1 0,-1-1,1 1,-1 0,1 0,0 0,0 0,-1-1,1 1,0 0,0 1,0-1,0 0,2-1,-1 2,-1 0,0 0,1 0,-1 1,0-1,0 1,1-1,-1 1,0-1,0 1,0 0,0-1,0 1,0 0,0 0,0 0,0 0,0 0,1 2,7 7,-2 2,1-1,9 20,12 33,-10-20,1-2,2 0,2-2,42 56,-64-93,0-1,-1 0,1 0,0 0,0 0,0 0,0-1,1 1,-1 0,0-1,1 0,-1 1,1-1,-1 0,1-1,-1 1,1 0,0-1,0 1,-1-1,1 0,0 0,0 0,-1 0,1 0,4-2,-3 0,0 0,-1 0,1 0,-1 0,0-1,0 1,0-1,0 0,0 0,-1 0,1-1,-1 1,0 0,0-1,0 0,0 1,1-8,6-18,-2 0,-1 0,-1-1,-2 0,-1 0,-2-37,3-31,5 58,-3 24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7.9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208 13,'-1'-1,"1"0,-1 1,1-1,-1 0,1 0,-1 1,0-1,1 0,-1 1,0-1,1 0,-1 1,0-1,0 1,0 0,0-1,1 1,-1-1,0 1,0 0,0 0,0 0,0 0,0-1,0 1,0 0,0 0,0 1,0-1,0 0,0 0,1 0,-1 1,0-1,-1 1,-38 8,40-9,-9 3,1 0,-1 1,1 0,0 0,1 1,-1 0,1 0,0 1,0 0,1 0,-1 0,1 1,1 0,-1 0,-4 10,7-12,0 1,0-1,1 0,0 1,1 0,-1-1,1 1,0 0,0 0,1 0,-1 0,1-1,1 1,-1 0,1 0,0 0,0 0,1-1,0 1,0 0,0-1,1 0,0 1,4 5,-6-9,0 0,0 0,0-1,0 1,1 0,-1-1,1 1,-1 0,1-1,-1 0,1 1,0-1,0 0,0 0,0 0,0 0,0-1,0 1,0 0,0-1,0 1,4-1,-3 0,-1-1,1 0,-1 0,0 0,1 0,-1 0,0 0,0 0,0-1,0 1,0-1,0 0,0 0,0 1,-1-1,2-3,6-8,-1 0,-1 0,0-1,10-28,1 3,-18 38,1 0,-1 1,0-1,1 1,-1-1,1 1,-1-1,1 1,-1-1,1 1,0 0,-1-1,1 1,0 0,-1-1,1 1,-1 0,1 0,0 0,0-1,1 1,-2 1,1-1,0 1,0-1,0 1,0-1,0 1,-1 0,1-1,0 1,0 0,-1 0,1-1,-1 1,1 0,0 0,-1 0,0 0,1 0,-1 0,1 1,19 65,-14-44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8.6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1 153,'0'26,"2"0,0 1,2-1,7 27,-4-131,-7 76,0 1,0-1,0 0,0 1,0-1,0 0,0 1,1-1,-1 1,1-1,-1 0,1 1,-1-1,1 1,0-1,0 1,0 0,0-1,0 1,0 0,0-1,0 1,1 0,-1 0,0 0,1 0,-1 0,1 1,-1-1,1 0,-1 1,1-1,-1 1,1-1,2 1,3 0,1 1,-1 0,1 1,-1 0,1 0,11 6,-12-5,-1-1,1 0,0 0,0 0,0 0,0-1,11 0,-13-2,1-1,-1 1,0-1,1 0,-1-1,0 1,0-1,-1 0,1 0,-1-1,1 0,-1 1,0-1,0 0,-1-1,1 1,-1-1,0 0,3-6,-1 1,0 0,-1 0,0 0,0 0,-1 0,-1-1,0 1,0-1,0-13,-2 23,0 0,0-1,0 1,0 0,0-1,0 1,0 0,0 0,-1-1,1 1,0 0,-1 0,1 0,-1-1,1 1,-1 0,0 0,1 0,-1 0,0 0,0 0,0 0,0 0,0 0,0 1,-1-2,0 2,0-1,0 1,0 0,1 0,-1 0,0 0,0 0,0 0,0 1,0-1,1 1,-1-1,0 1,0 0,-2 1,-5 3,-1 1,2 0,-1 0,1 1,-10 10,9-6,0 0,1 0,0 1,1 1,0-1,1 1,-8 22,13-31,0-1,0 1,0 0,1 0,-1 0,1 0,0 0,0 0,0 0,1 0,0 0,-1 0,3 6,-1-7,-1 0,1-1,0 0,0 1,0-1,0 0,0 0,0 0,0 0,1 0,-1-1,0 1,1-1,0 1,-1-1,1 0,0 0,0 0,0-1,0 1,3 0,2 0,0-1,0 1,0-1,0-1,0 1,0-2,0 1,0-1,0 0,11-5,7-4,39-23,-52 27,22-13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39.9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1138 1599,'-52'6,"43"-4,0 0,1-1,-1 0,0-1,-13 0,-95-11,50 6,0-3,-90-22,137 25,0-1,1-2,0 0,0 0,1-2,0-1,0 0,1-1,1 0,0-2,1 0,-15-17,-28-37,20 26,2-2,-59-95,69 93,6 12,2-2,-26-66,36 80,2 0,1 0,0-1,2 0,-1-27,4 39,1 1,0-1,0 0,1 0,1 1,0-1,0 1,1 0,0-1,1 2,0-1,1 1,7-10,18-19,2 1,1 2,2 1,2 2,0 2,2 1,2 3,0 1,63-28,-12 14,2 5,1 3,158-29,-21 26,261-4,-413 33,0 4,1 3,102 17,-155-14,1 2,-2 1,1 1,-1 1,-1 2,0 1,0 1,-1 1,-1 1,-1 1,0 1,26 28,-24-21,-1 1,-2 1,-1 1,-1 1,-1 1,-2 1,-1 0,16 43,-18-31,-2 1,-2 1,-1 0,-3 1,-1 0,-2 90,-7-96,-1 0,-2-1,-1 0,-3 0,-1-1,-1 0,-3-1,-25 47,-91 118,47-80,66-94,-1-2,-1 0,-1-1,-1-1,-2-1,-44 35,50-46,0 0,-1-2,0 0,-1-1,0-1,0 0,-1-2,0-1,0 0,0-2,-27 2,-32-4,-1-3,-154-24,-153-60,262 50,-144-62,228 80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19.8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1 123,'72'-22,"-20"14,-1-3,51-17,-30 8,-26 10,0 1,87-5,95 13,-109 3,-101-1,1 1,30 7,33 3,236-11,-151-2,-138-1,52-9,-52 6,49-2,-58 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20.7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 23,'-5'0,"-4"0,-6 0,4 0,8 0,9 0,7 0,6 0,3 0,7 0,2 0,4 0,5 0,3-4,-1-2,0 1,1 1,-6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27.7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118 8,'-1'0,"0"0,0 0,0 0,0 1,0-1,0 0,1 1,-1-1,0 1,0-1,0 1,0 0,1-1,-1 1,0 0,1-1,-1 1,1 0,-1 0,1 0,-1-1,1 1,-1 0,1 0,0 0,-1 0,1 0,0 0,0 0,0 0,0 0,0 0,0 0,0 0,0 0,0 0,0 1,7 42,-5-38,0 6,0 1,-1-1,-1 0,1 1,-3 13,2-23,-1 0,1 0,-1-1,0 1,0 0,0 0,0-1,0 1,0-1,-1 1,1-1,-4 4,4-5,0 0,-1 0,1 0,-1 0,1-1,0 1,-1 0,1-1,-1 0,1 1,-1-1,0 0,1 1,-1-1,1 0,-1 0,0 0,1 0,-1-1,1 1,-1 0,1-1,-1 1,-2-2,1 0,0 0,-1 0,1 0,0-1,0 1,0-1,0 0,0 0,1 0,-1 0,1 0,0-1,0 1,0-1,0 1,1-1,-1 0,1 1,0-1,-1-6,1 2,-1 0,1-1,0 1,1-1,-1 1,2 0,-1-1,4-14,-3 21,0-1,0 1,0-1,0 1,1-1,-1 1,1-1,0 1,-1 0,1 0,0 0,0 0,0 0,1 1,-1-1,0 1,1-1,-1 1,1 0,-1 0,1 0,0 0,-1 0,1 0,0 1,0 0,-1-1,1 1,0 0,0 0,0 1,-1-1,1 0,0 1,0 0,-1 0,1 0,-1 0,1 0,-1 0,1 1,-1-1,1 1,-1-1,0 1,0 0,0 0,0 0,0 0,-1 0,1 1,1 2,-2-5,-1 1,0-1,1 0,-1 1,1-1,-1 1,0-1,1 1,-1-1,0 0,1 1,-1-1,0 1,0 0,0-1,0 1,1-1,-1 1,0-1,0 1,0-1,0 1,0 0,0-1,0 1,0-1,0 1,-1-1,1 1,0-1,0 1,0-1,-1 1,1-1,0 1,-1-1,1 1,0-1,-1 1,1-1,-1 1,1-1,0 0,-1 1,1-1,-1 0,-1 1,1-1,-1 0,1 0,0 0,-1 1,1-2,0 1,-1 0,1 0,0 0,-1-1,1 1,0 0,-1-1,1 1,0-1,0 0,-1 1,0-2,-1 0,1 0,-1 0,1 0,-1 0,1 0,0-1,0 1,0-1,0 1,1-1,-1 0,1 0,-1 0,1 0,0 0,0 0,1 0,-1 0,0-4,1 7,0 0,0-1,0 1,0 0,0 0,0 0,0-1,1 1,-1 0,0 0,0-1,0 1,0 0,0 0,1 0,-1-1,0 1,0 0,0 0,0 0,1 0,-1 0,0-1,0 1,1 0,-1 0,0 0,0 0,1 0,-1 0,0 0,0 0,1 0,-1 0,0 0,0 0,1 0,-1 0,0 0,1 0,11 8,8 13,-14-13,0 0,-1 0,-1 1,6 10,-10-17,1-1,0 1,-1-1,1 1,-1 0,1-1,-1 1,0 0,1-1,-1 1,0 0,0-1,0 1,-1 0,1 0,0-1,-1 1,1 0,-1-1,1 1,-1-1,0 1,0-1,0 1,1-1,-1 1,-1-1,1 0,0 0,0 1,0-1,-2 1,1-2,1 1,-1-1,1 1,-1-1,1 0,-1 0,1 0,-1 0,1 0,-1 0,1 0,-1 0,1-1,-1 1,1 0,-1-1,1 1,-1-1,1 0,0 0,-1 1,1-1,0 0,0 0,0 0,0 0,0 0,-2-2,2 1,-1 1,1-1,-1 0,1 1,-1-1,1 0,0 0,0 0,0 0,0 0,0 0,1 0,-1 0,1 0,-1-1,1 1,0 0,-1 0,2-3,-1 5,0-1,0 1,0 0,0 0,0-1,0 1,0 0,0 0,1-1,-1 1,0 0,0 0,0 0,0-1,1 1,-1 0,0 0,0 0,0 0,1 0,-1-1,0 1,0 0,1 0,-1 0,0 0,0 0,1 0,-1 0,0 0,0 0,1 0,-1 0,0 0,1 0,-1 0,0 0,0 0,1 0,-1 0,0 0,0 0,1 1,-1-1,0 0,0 0,0 0,1 0,-1 0,0 1,0-1,0 0,1 0,-1 0,0 1,0-1,0 0,0 0,0 1,0-1,1 0,-1 0,0 1,0-1,0 0,0 0,0 1,0 0,8 20,-8-20,0 0,0 0,0 1,0-1,0 0,-1 0,1 0,0 0,-1 0,1 0,0 0,-1 0,1 0,-1 0,0 0,1-1,-1 1,0 0,1 0,-1 0,0-1,0 1,0 0,0-1,0 1,0-1,0 1,0-1,0 1,0-1,0 0,0 1,0-1,0 0,0 0,-2 0,-2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5.8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30 240,'0'-6,"1"1,-1 0,1 0,0 0,1-1,-1 1,1 0,0 1,0-1,5-7,-11 50,-2 1,-29 218,32-225,3 0,0 0,2 0,1 1,15 60,-15-85,-1 0,1 0,0 0,1 0,0 0,0-1,1 0,0 0,0 0,1 0,-1-1,11 9,-10-11,-1-1,1 0,0 0,-1 0,1 0,1-1,-1 0,0 0,0-1,1 0,-1 0,1-1,-1 1,1-1,-1-1,1 1,7-2,8-3,0 0,0-2,-1 0,0-2,0 0,-1-1,0-2,34-24,-26 14,-1-1,-1-1,-1-1,41-56,-57 70,-1-1,-1 0,0-1,0 0,-2 0,1 0,-2 0,0-1,0 0,-1 0,-1 0,1-15,-5 4</inkml:trace>
  <inkml:trace contextRef="#ctx0" brushRef="#br0" timeOffset="1">54 143,'0'-4,"-4"-2,3 1,1-4,5 1,6 1,9-2,5 0,3 2,1-3,-1 2,3-3,1 0,-2 3,-5-2,-3 1,-1 2,-4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6.1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76,'-1'0,"1"0,-1 0,1 0,-1 0,1 0,-1 0,1 0,-1 0,0 0,1 1,-1-1,1 0,-1 0,1 0,0 1,-1-1,1 0,-1 1,1-1,-1 0,1 1,0-1,-1 0,1 1,0-1,-1 1,1-1,0 1,-1-1,1 1,0-1,0 1,0-1,0 1,-1-1,1 1,0-1,0 1,0-1,0 1,0-1,0 1,0-1,0 1,1-1,-1 1,0-1,0 1,0-1,1 1,-1 1,1 0,0-1,-1 1,1-1,0 1,0-1,0 0,0 1,0-1,0 0,1 0,-1 0,0 1,0-1,4 1,6 2,1-1,0-1,0 0,0 0,0-1,1-1,15-1,87-13,-114 14,82-18,-1-3,101-40,-141 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8.9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1 157,'8'9,"1"-1,1 0,-1 0,1-1,0-1,1 0,-1 0,1-1,1 0,-1-1,1 0,-1-1,20 3,-24-5,-1-1,1 0,-1 0,1 0,-1-1,1 0,-1 0,1-1,-1 0,0 0,0 0,0-1,0 0,0 0,-1 0,1-1,-1 0,0 0,0 0,0 0,0-1,-1 0,0 0,0 0,-1-1,5-8,-4 5,0 1,-1-1,-1 0,1-1,-2 1,1 0,-1 0,-1-1,0-15,0 22,0 0,-1 1,1-1,-1 0,0 0,1 0,-1 1,-1-1,1 1,0-1,-1 0,1 1,-1 0,1-1,-3-1,2 3,0 0,0 0,0 0,0 0,0 0,0 0,0 1,0-1,0 1,0-1,0 1,0 0,0 0,0 0,0 0,0 0,0 1,-1-1,1 1,0-1,0 1,0 0,-2 1,-1 0,-1 0,1 1,0 0,1 0,-1 1,0-1,1 1,0 0,0 0,0 1,0-1,1 1,0 0,0 0,0 0,0 0,1 0,0 0,0 1,0-1,1 1,0 0,0-1,0 1,1 0,0 0,0 6,0-7,0 0,1 0,0 0,0 0,0 0,0 0,1 0,-1-1,1 1,0-1,1 1,-1-1,1 0,0 0,0 0,0 0,1 0,-1-1,1 1,0-1,0 0,0 0,1-1,-1 1,0-1,1 0,0 0,-1 0,1-1,0 1,6 0,-5-2,1 1,0-1,0-1,-1 1,1-1,0 0,-1 0,1-1,-1 0,10-4,55-35,-37 19,-33 21,0 1,0-1,0 1,0-1,1 1,-1-1,0 1,0 0,1-1,-1 1,0 0,1 0,-1 0,0 0,1 0,-1 0,0 0,0 1,1-1,-1 0,0 1,0-1,1 1,0 0,1 1,0 1,0-1,0 0,-1 1,1 0,-1 0,0-1,0 1,2 4,5 9,-1 0,10 33,-15-40,6 18,-1 1,8 46,-15-61,1 0,-2 0,0-1,0 1,-1 0,-1-1,0 1,-6 17,3-15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6.5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222 214,'-12'32,"1"-1,2 2,0-1,3 1,-5 55,9-70,1 1,0-1,1 1,1-1,1 1,7 30,-8-43,0-1,1 0,0 1,0-1,0 0,1-1,0 1,0 0,0-1,0 1,1-1,-1 0,1 0,0 0,1-1,-1 0,0 1,1-1,0-1,0 1,0-1,0 0,0 0,0 0,1-1,7 2,0-2,-1-1,1-1,-1 1,1-2,-1 0,0 0,1-1,-1-1,-1 0,1-1,0 0,-1 0,18-13,-11 6,-2 0,0-1,0 0,-1-2,-1 1,0-2,19-28,-29 36,0 1,0-1,0 0,-1 0,0-1,-1 1,0-1,0 0,0 1,-1-14,-1 1</inkml:trace>
  <inkml:trace contextRef="#ctx0" brushRef="#br0" timeOffset="1">5 45,'-4'-3,"12"-2,15-5,-5 8,0 1,1 1,-1 0,0 2,29 5,26 2,-9-7,-1-2,1-3,-1-3,103-23,-145 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6.8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 54,'-10'9,"-7"12,16-20,1-1,0 1,0 0,0 0,1 0,-1 0,0 0,0 0,0 0,1-1,-1 1,0 0,1 0,-1 0,1-1,-1 1,1 0,-1 0,1-1,-1 1,1-1,0 1,-1 0,1-1,0 1,0-1,0 1,-1-1,1 0,2 1,6 4,1-1,0-1,0 1,0-2,1 1,-1-1,1-1,-1 0,1-1,0 0,18-2,14-3,62-17,-93 19,48-12,0-3,76-33,-107 37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6:38.6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59 310,'3'3,"-1"0,1 1,-1-1,0 1,0-1,-1 1,1 0,-1 0,0 0,0 0,0 0,0 5,2 55,-2-28,8 77,6 134,-15-228,1-12,-1 0,1 0,-1 0,-1 0,1 0,-1-1,0 1,-1 0,1 0,-1-1,-1 1,1-1,-7 12,8-18,1 0,0 1,-1-1,1 1,0-1,-1 0,1 0,-1 1,1-1,-1 0,1 0,0 1,-1-1,1 0,-1 0,1 0,-1 0,1 1,-1-1,1 0,-1 0,1 0,-1 0,1 0,-1-1,1 1,-1 0,1 0,-1 0,1 0,-1 0,0-1,-13-16,-5-28,18 42,-9-33,1 0,2-1,2 0,-2-60,7 17,11-88,-8 135,3 0,0 1,2-1,2 1,14-33,-20 54,1 1,0-1,1 1,0 0,1 0,0 0,0 1,1 0,1 1,-1 0,1 0,0 1,1 0,0 1,0-1,0 2,20-8,-25 11,0 1,0 0,0-1,0 2,0-1,0 1,0-1,0 1,1 1,-1-1,0 1,0 0,0 0,0 0,0 1,0 0,-1 0,1 0,0 1,-1-1,1 1,-1 0,0 0,0 1,0-1,-1 1,1 0,-1 0,0 0,0 0,4 8,-2-1,0 0,0 0,-1 0,-1 1,0 0,0-1,-1 1,-1 0,0 0,0 0,-1 0,-3 20,-1-12,0 0,-2 0,0 0,-1-1,-17 33,-60 80,34-58,49-72,-1 0,1-1,0 1,0 0,0 0,0 1,0-1,0 0,0 0,0 0,1 1,0-1,-1 0,1 1,0-1,0 0,0 1,0-1,0 0,1 0,-1 1,1-1,0 0,-1 0,1 1,0-1,0 0,0 0,1 0,-1 0,0 0,1-1,-1 1,1 0,2 1,7 5,0-1,0-1,0 0,1-1,19 7,10 5,26 17,-2 3,-2 2,70 58,-108-76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32.9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1,'-4'4,"-2"6,1 5,5 0,3 1,0-5,4-6,1-7,0-3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34.3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0,'-4'0,"-1"4,0 6,5 1,6-2,3-2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35.2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 1,'-5'4,"-4"2,-2 3,6 1,7-2,8-2,2-6,-1-3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38.6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 0,'1'3,"0"1,0-1,0 0,1 0,-1 0,1 0,0 0,0 0,0-1,5 5,8 13,4 35,-19-53,0 0,1 0,-1 0,0-1,0 1,0 0,0 0,0 0,-1 0,1 0,0-1,-2 4,1-4,1 0,-1-1,1 1,-1-1,1 1,-1-1,0 1,1-1,-1 1,0-1,1 0,-1 1,0-1,0 0,1 0,-1 0,0 1,0-1,0 0,1 0,-1 0,0 0,0 0,0 0,1 0,-1-1,0 1,0 0,0 0,1-1,-2 1,-1-2,-1-1,1 1,-1-1,1 1,0-1,0 0,0 0,1 0,-1-1,1 1,0 0,-4-7,5 8,0 0,1 0,-1 0,0 0,1 1,-1-1,1 0,-1 0,1 0,0 0,0-4,0 5,0 0,1 0,-1 1,0-1,1 0,-1 1,0-1,1 0,-1 1,1-1,-1 1,1-1,-1 1,1-1,-1 1,1-1,-1 1,1 0,0-1,-1 1,1 0,0-1,-1 1,1 0,0 0,0 0,-1-1,1 1,0 0,0 0,1 0,1 1,-1-1,1 1,0-1,0 1,-1 0,1 0,0 0,-1 0,1 0,-1 1,5 3,-6-5,0 1,0 0,0-1,0 1,0 0,0 0,0 0,0 0,0 0,-1 0,1 0,0 0,-1 0,1 0,-1 0,1 0,-1 0,1 1,-1-1,0 0,0 0,0 1,1-1,-1 0,0 0,-1 1,1 1,-5 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39.7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218 101,'5'-9,"-1"1,0 0,0 0,-1 0,0-1,0 1,-1-1,1-10,-2 19,-1-1,0 1,0-1,0 1,0-1,0 1,0-1,0 1,0-1,-1 1,1-1,0 1,0-1,0 1,0-1,-1 1,1-1,0 1,0-1,-1 1,1 0,0-1,-1 1,1 0,-1-1,1 1,0 0,-1-1,1 1,-1 0,1 0,-1-1,1 1,-1 0,1 0,-1 0,-23 6,-17 22,22-5,0 1,2 1,0 1,2 0,1 1,1 0,1 1,1 1,2-1,-11 61,16-59,1 0,1 0,2 1,1-1,8 50,-5-60,0 0,1-1,1 0,1 0,1 0,0-1,1 0,1-1,19 25,-26-38,1 0,-1 0,1 0,0-1,0 0,0 0,0 0,1 0,-1-1,1 1,-1-1,1 0,0-1,0 1,0-1,0 0,0 0,0-1,0 1,0-1,1 0,-1-1,6 0,-3-1,1 0,-1-1,0 0,0 0,0-1,-1 0,1 0,-1-1,0 0,0 0,0 0,11-14,2 6,-20 13,1 0,-1 0,1 0,0 0,-1 0,1 0,-1 0,1 0,-1 1,1-1,-1 0,1 0,-1 1,1-1,-1 0,1 1,-1-1,1 0,-1 1,0-1,1 0,-1 1,0-1,1 1,-1 0,3 5,-1 0,1 1,-1-1,-1 1,2 10,-2-12,-1 1,2 0,-1-1,1 1,0 0,4 8,-4-11,1 0,0 0,0 0,0 0,1-1,-1 0,1 1,-1-1,1 0,0 0,-1-1,1 1,0-1,0 0,0 0,1 0,-1-1,0 1,0-1,0 0,0 0,0-1,1 1,-1-1,0 0,0 0,0 0,0 0,0-1,-1 0,5-2,1 0,0-1,0-1,-1 1,0-1,0-1,0 1,-1-1,0 0,0-1,-1 0,10-16,-13 17,0 0,0 0,-1 0,0 0,-1-1,1 1,-1 0,-1-1,1 1,-1-1,-1 1,1-1,-1 1,-1-1,1 1,-5-12,5 16,-1-1,1 0,-1 1,0-1,0 1,-1-1,1 1,0 0,-1 0,0 0,0 1,0-1,0 1,0-1,-1 1,1 0,-1 0,1 0,-1 1,0-1,1 1,-1 0,0 0,0 0,0 1,0-1,0 1,0 0,0 0,0 1,0-1,-5 2,-38 13,25-4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0.0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93,'44'-10,"-41"9,0-1,0 1,0 0,0 0,1 0,-1 0,0 1,0-1,1 1,-1 0,0 0,0 0,1 0,-1 1,0 0,0-1,1 1,-1 0,0 0,0 1,0-1,0 0,4 4,1 4,1 1,-1 0,0 1,-1-1,-1 2,1-1,-2 1,0 0,0 0,4 17,21 45,-32-85,-1 0,2 0,0 0,0-16,0 3,0 11,1-1,0 0,0 1,2-1,-1 1,2-1,0 1,7-19,-9 28,1 0,0 1,0-1,0 0,1 1,-1-1,1 1,0 0,0-1,0 1,0 1,0-1,1 0,0 1,-1 0,1 0,0 0,0 0,0 1,0-1,0 1,0 0,0 0,1 1,-1-1,0 1,1 0,-1 0,0 0,6 1,15 5,0 0,-1 1,0 2,0 0,-1 2,0 0,36 25,-16-9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1.0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0 299,'0'0,"0"0,0 0,0 0,0-1,0 1,0 0,0 0,0 0,1 0,-1 0,0-1,0 1,0 0,0 0,0 0,0 0,0 0,0 0,0-1,0 1,1 0,-1 0,0 0,0 0,0 0,0 0,0 0,1 0,-1 0,0 0,0 0,0 0,0 0,0-1,1 1,-1 0,0 0,0 0,0 0,0 1,0-1,1 0,-1 0,0 0,0 0,0 0,0 0,0 0,1 0,-1 0,0 0,0 0,0 1,14 7,10 13,113 136,-81-89,-55-68,-1 1,1 0,-1 0,1 0,0-1,-1 1,1 0,0-1,-1 1,1-1,0 1,0 0,0-1,-1 0,1 1,0-1,0 0,0 1,2-1,1-13,-12-43,5 38,2 15,0 0,1 0,0 0,-1 0,1 0,1 0,-1 0,0 0,1 0,-1 0,1 0,0 0,0 0,0 0,0 0,1 1,-1-1,1 0,0 1,-1-1,5-3,-3 5,0-1,0 0,1 1,-1 0,1 0,-1 0,1 0,-1 0,1 1,-1-1,1 1,0 0,-1 0,1 1,-1-1,1 1,0 0,3 1,-3-1,126 22,-119-22,0 0,0-1,1 0,-1 0,0-2,0 1,0-1,0-1,16-5,-25 7,1 0,-1 0,0 0,0 0,0-1,0 1,0-1,0 1,-1-1,1 0,0 1,-1-1,1 0,-1 0,0 0,0 0,0 0,0-1,0 1,0 0,0 0,-1-1,1 1,-1 0,1-4,-1 3,-1-1,1 1,-1-1,0 1,0-1,0 1,0 0,0-1,-1 1,0 0,1 0,-1 0,0 0,0 0,-3-2,3 2,-1 1,1 0,0 0,-1 0,1 0,-1 1,1-1,-1 1,0-1,0 1,1 0,-1 0,0 0,0 0,0 1,-6-1,7 1,0 0,0 1,0-1,0 1,0-1,-1 1,1 0,1 0,-1 0,0 0,0 0,0 1,0-1,1 0,-1 1,1 0,-1-1,1 1,0 0,-1-1,1 1,0 0,0 0,0 0,0 0,0 4,-2 4,1 1,1-1,-1 0,2 1,0-1,0 1,0-1,2 0,-1 1,1-1,1 0,0 0,0 0,1 0,0-1,1 1,0-1,0 0,10 11,-9-12,0 0,1 0,-1-1,2 0,-1-1,1 1,0-2,0 1,13 6,-16-10,1 1,0-1,0 0,0-1,0 0,0 1,0-2,0 1,1-1,-1 0,0 0,0-1,0 1,0-2,10-2,-11 3,-1-1,0-1,1 1,-1-1,0 1,0-1,0-1,0 1,-1 0,1-1,-1 0,0 0,0 0,0 0,-1 0,1 0,-1-1,0 1,0-1,-1 0,0 0,1 1,-1-1,0-6,2-15,-2 0,0 0,-4-39,0 18,3 37,0 1,0 0,1-1,0 1,0 0,1-1,1 1,-1 0,2 1,-1-1,1 0,0 1,1 0,0 0,0 0,1 0,0 1,0 0,1 1,0-1,0 1,0 0,1 1,0 0,0 0,16-7,220-93,-243 105,0-1,0 1,-1 0,1-1,0 1,0 0,0 0,0-1,0 1,0 0,0 0,0 0,-1 0,1 0,0 0,0 0,0 1,0-1,0 0,0 0,0 1,-1-1,1 0,0 1,0-1,0 1,-1-1,1 1,0 0,0 0,0 1,1 0,-1 0,0 0,0 1,0-1,-1 0,1 1,-1-1,1 0,-1 1,0 2,1 8,-2 1,1-2,-5 18,0 16,2 1,2-1,2 1,2 0,13 67,-1-51,-7-39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19.2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0,'4'0,"6"0,1 5,2 0,0 5,1-1,-1 3,1 4,2 3,2 2,-1-6,0-6,2-5,-4-6,-3-4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1.3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423 23,'0'-4,"-5"-2,-4 1,-6 0,-4 2,-7 6,-4 1,-4 1,-5 4,-4-1,-7-1,-3 3,-1-1,9-2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3.4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32 34,'1'-17,"-1"0,-6 29,-1 15,1 0,1 0,1 1,1-1,2 1,3 38,28 168,-12-123,-15-86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4.6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0,'-20'56,"12"36,8 169,3-115,-5-99,1-29,0 0,2 1,0-1,5 32,-6-50,0 0,0 0,0 1,0-1,1 0,-1 1,0-1,0 0,0 1,0-1,0 0,0 0,0 1,1-1,-1 0,0 0,0 1,0-1,1 0,-1 0,0 1,0-1,1 0,-1 0,0 0,0 0,1 1,-1-1,0 0,1 0,-1 0,0 0,1 0,-1 0,0 0,0 0,1 0,-1 0,0 0,1 0,-1 0,0 0,1 0,14-14,14-33,-23 37,-3 5,1-1,0 0,1 1,0 0,0 0,0 0,0 0,1 1,8-6,-12 9,0 1,-1-1,1 0,0 0,0 1,-1-1,1 1,0 0,0-1,0 1,0 0,0 0,0 0,-1 0,1 1,0-1,0 0,0 1,0-1,-1 1,1 0,0-1,0 1,-1 0,1 0,-1 0,1 1,-1-1,1 0,-1 0,0 1,1-1,-1 1,0-1,0 1,0-1,0 1,-1 0,1 0,1 2,1 5,0 0,-1 0,0 1,0-1,-1 1,-1-1,1 1,-1-1,-1 1,0-1,0 1,-1-1,-5 18,6-23,-1 0,0 1,0-1,0 0,0 0,0-1,-1 1,0 0,0-1,0 1,0-1,0 0,-6 4,6-5,0-1,0 0,0 0,0 0,0 0,0 0,0 0,-1-1,1 0,0 0,0 1,-1-2,1 1,0 0,0-1,0 1,-1-1,1 0,0 0,0 0,-3-2,1 0,0 0,0 0,0 0,0 0,0-1,1 0,0 0,0 0,0-1,0 1,0-1,-3-6,-4-10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5.0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23,'-1'15,"0"1,-2 0,0-1,-1 1,-6 15,5-14,0 1,0 0,-1 19,6-35,-1-1,1 1,0 0,-1 0,1-1,0 1,0 0,0 0,0 0,1-1,-1 1,0 0,1 0,-1-1,1 1,0 0,-1-1,1 1,0-1,0 1,0-1,0 1,0-1,1 0,-1 1,0-1,1 0,-1 0,0 0,1 0,0 0,-1 0,1-1,-1 1,1 0,0-1,-1 1,1-1,0 0,3 1,0-2,-1 1,1-1,-1 0,1 0,-1 0,1-1,-1 1,0-1,0 0,0 0,0-1,0 1,0-1,-1 0,5-3,-2-2,1-1,-1 1,0-1,-1 0,0 0,0 0,-1-1,0 0,-1 0,0 0,0 0,-1 0,-1 0,0-1,0 1,-1-1,0 1,-1-1,0 1,-5-20,0 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5.5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42 414,'1'0,"0"0,0-1,-1 1,1-1,0 1,0 0,0-1,0 1,-1-1,1 0,0 1,-1-1,1 1,0-1,-1 0,1 0,-1 1,1-1,-1 0,1 0,-1 0,0 0,1 0,-1 1,0-1,0 0,0 0,0 0,0 0,0 0,0 0,0 0,0 0,0 0,0 0,-1-1,-5-38,6 38,-19-64,9 36,-9-55,18 76,0 0,1 0,0 0,0 0,1 0,0 0,0 0,1 0,0 0,6-14,-6 20,-1 0,0 0,1 0,0 0,0 0,0 1,0-1,0 1,0-1,1 1,-1 0,1 0,0 0,0 0,-1 1,1-1,0 1,0-1,6-1,-3 2,0 1,0-1,1 1,-1 0,0 0,0 1,0-1,0 2,0-1,6 3,7 2,0 2,-1 1,0 0,-1 1,26 20,-32-21,-8-7,-1 0,0 0,1 0,0 0,-1 0,1-1,0 1,0-1,0 0,5 2,6-2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6.0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47 273,'0'1,"0"-1,0 1,1 0,-1 0,0 0,0-1,0 1,-1 0,1 0,0 0,0-1,0 1,0 0,-1 0,1-1,0 1,-1 0,1-1,-1 1,1 0,-1-1,1 1,-1 0,1-1,-1 1,1-1,-1 1,0-1,1 0,-1 1,0-1,0 1,1-1,-1 0,0 0,0 1,1-1,-1 0,0 0,0 0,-1 0,1 0,-1-1,1 1,0-1,-1 1,1-1,0 0,0 0,-1 1,1-1,0 0,0 0,0 0,0 0,0 0,0 0,0-1,1 1,-1 0,0 0,1 0,-1-1,1 1,-1 0,0-3,0-8,0 0,0 0,1 0,1 0,0-1,0 1,1 0,1 0,0 0,1 1,0-1,1 1,0 0,0 0,2 0,-1 1,1 0,0 0,1 1,1 0,12-11,-18 18,0 0,0 0,1 1,-1-1,0 1,1 0,-1 0,1 1,-1-1,1 0,-1 1,1 0,0 0,-1 0,1 1,-1-1,1 1,-1 0,1 0,-1 0,1 0,-1 0,0 1,0 0,0-1,0 1,0 0,0 1,0-1,-1 0,1 1,-1 0,1-1,-1 1,0 0,0 0,-1 0,1 1,0-1,-1 0,0 0,0 1,0-1,0 1,-1-1,1 1,-1 0,0-1,0 1,0-1,0 1,-1-1,0 5,-18 37,14-34,0 0,1 0,0 0,0 0,1 1,-2 17,5-27,0 0,0 0,1 0,-1 0,0 0,1 0,-1 0,1 0,0 0,-1 0,1 0,0 0,0 0,1 0,-1 0,3 2,-2-2,1 1,0-2,0 1,0 0,0 0,0-1,1 0,-1 0,0 0,1 0,-1 0,0-1,6 1,1-1,-1 0,1 0,-1-1,0 0,1-1,-1 0,0 0,0-1,0 0,11-6,-16 7,-1 1,1-1,-1 0,0 0,0-1,1 1,-2 0,1-1,0 0,-1 0,1 1,-1-2,0 1,0 0,0 0,0-1,0 1,-1-1,0 1,0-1,0 0,0 1,0-1,-1 0,1 0,-1 0,0 1,-1-6,0 5,0 1,0 0,-1 0,0 0,1 0,-1 0,0 0,0 0,0 1,-1-1,1 1,-1-1,1 1,-1 0,0 0,0 0,0 1,0-1,0 1,0-1,0 1,-1 0,1 0,0 0,-1 1,1-1,-5 1,-9-2,-1 1,1 0,-34 4,-18 13,51-11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6.9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1 425,'0'14,"1"-1,0 0,1 0,0 1,2-2,-1 1,1 0,1-1,0 1,1-2,1 1,-1 0,14 15,-19-26,0 1,0-1,0 0,0 0,0 0,1 0,-1 0,0 0,1 0,-1-1,0 1,1 0,-1-1,1 1,-1-1,1 1,-1-1,1 0,-1 0,1 0,0 0,-1 0,1 0,-1 0,1 0,-1-1,1 1,-1 0,1-1,2-1,2-2,1 0,-1-1,0 0,-1 0,9-9,-10 9,1 0,0 0,0 1,1-1,11-6,1 5,0 0,0 2,1 0,33-2,-34 5,0-1,0-1,0-1,0-1,19-7,-32 10,1-1,-1 0,0 0,0-1,-1 1,1-1,-1 0,0-1,0 1,0-1,0 1,-1-1,0 0,0 0,0-1,0 1,-1-1,0 1,0-1,1-6,-3 8,1 0,-1 0,0 0,0 0,0 0,0 0,-1 1,1-1,-1 0,0 0,-1 0,-1-3,3 6,0 0,-1 1,1-1,0 0,-1 0,1 1,-1-1,1 1,-1-1,0 0,1 1,-1-1,0 1,1-1,-1 1,0 0,0-1,1 1,-1 0,0-1,0 1,-1 0,0 0,1 0,0 1,-1-1,1 0,0 1,-1 0,1-1,0 1,-1 0,1 0,0 0,0-1,0 1,0 1,0-1,0 0,0 0,-1 2,-2 2,1 0,0 1,0-1,0 1,1 0,-1 0,1 0,1 0,-1 0,1 0,0 1,1-1,0 0,-1 0,2 1,1 11,-1-14,-1 0,1 0,0 0,1 0,-1-1,1 1,0 0,0-1,0 1,0-1,0 0,1 0,-1 0,1 0,0 0,0 0,0-1,0 1,1-1,-1 0,1 0,-1 0,1-1,0 1,0-1,-1 0,6 1,-2-1,-1 0,0-1,0 1,1-1,-1-1,0 1,0-1,0 0,1-1,-1 1,0-1,-1 0,1-1,0 1,-1-1,1-1,-1 1,0-1,0 1,0-1,0-1,-1 1,0-1,0 0,0 0,0 0,-1 0,0 0,4-9,5-15,-1 0,-2 0,0-1,7-53,-11 55,7-69,-9 64,2 0,9-35,-7 97,-1 27,6 40,27 104,-24-141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7.3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 1,'0'0,"1"1,0-1,-1 1,1 0,-1-1,0 1,1 0,-1 0,1-1,-1 1,0 0,0 0,1-1,-1 1,0 0,0 0,0 0,0 0,0-1,0 1,0 0,0 0,0 0,-1 1,-2 25,-2 0,1 1,1-1,2 1,0-1,2 1,8 49,2-28,30 83,-33-110,2 0,1 0,1-1,0-1,28 34,-19-31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8.0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74 109,'0'-1,"0"1,0 0,0-1,1 1,-1 0,0-1,0 1,0 0,0-1,0 1,-1-1,1 1,0 0,0-1,0 1,0 0,0 0,0-1,-1 1,1 0,0-1,0 1,0 0,-1 0,1-1,0 1,0 0,-1 0,1-1,0 1,0 0,-1 0,1 0,0 0,-1-1,1 1,0 0,-1 0,1 0,-1 0,-15 8,-11 19,23-17,0 0,0 0,1 0,1 0,0 0,0 1,1-1,0 1,1-1,0 1,0-1,4 17,-3-22,0 0,0 0,1 0,-1-1,1 1,0 0,1-1,-1 1,1-1,0 0,0 0,5 5,-6-7,0 0,1 0,0 0,0-1,-1 1,1-1,0 0,0 0,0 0,0 0,0 0,0-1,1 1,-1-1,0 0,0 0,0 0,0 0,1-1,-1 1,4-2,-1 0,0-1,1 0,-1 0,-1-1,1 1,0-1,-1-1,0 1,0-1,0 0,0 0,-1 0,0 0,0-1,-1 0,1 0,4-12,0-1,0-1,-1 1,-1-2,5-32,-5 22,-3 15,0 0,1-31,-4 46,0-1,0 1,-1-1,1 1,0-1,0 1,-1 0,1-1,-1 1,1-1,-1 1,0 0,1-1,-1 1,-2-2,3 3,-1-1,1 1,-1-1,0 1,1 0,-1-1,1 1,-1 0,0 0,1 0,-1-1,0 1,0 0,1 0,-1 0,0 0,1 0,-1 0,0 0,1 0,-1 1,0-1,0 0,-1 1,0 0,0 0,0 1,0-1,0 0,0 1,0-1,1 1,-1-1,1 1,-1 0,1 0,0 0,0 0,-1 0,2 0,-1 0,-1 4,0 4,0-1,2 1,-1 0,1-1,0 1,1 0,0 0,1-1,0 1,1-1,4 14,-4-16,-1 0,1 0,1 0,-1-1,1 1,0-1,0 0,1 0,0 0,0 0,1-1,-1 0,1 0,0-1,9 6,-13-9,1 0,-1 0,1 0,-1 0,1-1,-1 1,1-1,-1 0,1 1,0-1,-1 0,1-1,0 1,-1 0,1-1,-1 1,1-1,-1 0,1 0,2-1,-2-1,1 1,0-1,-1 0,1 0,-1-1,0 1,0-1,0 1,0-1,3-6,2-7,-1 0,0-1,-1 1,5-27,1-46,-12 90,0 0,0 0,0 0,1 0,-1 1,0-1,0 0,0 0,0 0,0 0,0 0,0 0,0 0,0 0,0 0,0 0,1 0,-1 0,0 0,0 0,0 0,0 0,0 0,0 0,0 0,0 0,0 0,0-1,0 1,0 0,1 0,-1 0,0 0,0 0,0 0,0 0,0 0,0 0,0 0,0 0,0 0,0 0,0 0,0 0,0-1,0 1,0 0,0 0,0 0,0 0,0 0,0 0,0 0,0 0,0 0,0-1,6 13,4 16,-2 6,-5-18,0 0,1 0,1 0,1-1,0 1,1-1,0-1,12 17,-18-30,-1 0,1 0,-1 0,1 0,0 0,0 0,-1 0,1 0,0 0,0-1,0 1,0 0,0-1,0 1,0-1,0 1,0-1,0 1,1-1,-1 0,0 1,0-1,0 0,0 0,1 0,-1 0,0 0,0 0,0 0,1 0,-1-1,0 1,0 0,0-1,0 1,0-1,0 1,0-1,0 1,0-1,0 0,0 0,0 1,0-1,0 0,0 0,1-2,3-6,0 1,0-2,-1 1,6-18,-1 4,-9 22,1 0,-1 0,0 0,1 0,-1 0,1 1,-1-1,1 0,-1 0,1 0,-1 0,1 1,0-1,0 0,-1 1,1-1,0 1,0-1,0 1,0-1,-1 1,1-1,0 1,0 0,0-1,0 1,0 0,0 0,0 0,0 0,2 0,-2 1,1 0,0 0,0 0,-1 1,1-1,-1 0,1 1,-1 0,0-1,1 1,-1 0,0-1,0 1,1 2,4 10,0 1,-1 0,4 15,4 37,7 104,-5-30,-9-108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8.3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89,'3'-4,"0"-1,0 1,-1 0,1-1,-1 1,2-8,-3 9,-1 0,1 0,0 0,0 1,0-1,0 0,1 1,-1-1,1 1,-1-1,1 1,0 0,0 0,0 0,0 0,0 0,0 0,1 0,-1 1,5-3,-6 7,0 1,0-1,-1 1,1-1,-1 1,0-1,0 1,0-1,-1 5,1 6,1-5,1 1,0-1,1 0,0-1,0 1,1 0,0-1,0 0,1 0,0 0,1 0,-1-1,1 0,1 0,9 8,19 23,-33-36,-1-1,0 0,0 1,0-1,0 1,0-1,0 1,0 0,-1-1,1 1,0 0,-1-1,0 1,1 2,-1-3,0 0,0 0,-1 0,1 0,0 0,0-1,-1 1,1 0,0 0,-1-1,1 1,-1 0,1 0,-1-1,0 1,1-1,-1 1,1 0,-1-1,0 1,-1 0,-4 1,0 1,0-1,-1 0,1-1,-1 1,-7 0,-4 1,-4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23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8549 0,'75'26,"287"86,-276-78,-1 4,87 52,-61-21,-2 5,-4 5,-3 4,-4 5,125 144,-132-127,-5 4,-5 4,-5 4,-5 2,81 188,-129-250,-3 2,-2 0,-3 0,-3 2,7 88,-17-104,-2-1,-2 1,-2 0,-1-1,-3 0,-2 0,-1-1,-22 52,10-40,-3-1,-3-1,-2-1,-1-2,-4-1,-1-2,-51 50,29-41,-2-3,-3-2,-1-4,-132 72,42-41,-4-8,-2-6,-208 51,-523 67,150-97,-5-36,558-38,-1219 51,-544 37,-340 165,1950-200,266-45,0 3,-99 44,158-59,1 1,0 1,1 0,-1 1,2 1,0 0,-23 24,32-30,1 0,0 0,0 1,1 0,-1-1,1 1,1 0,-1 1,1-1,0 0,0 1,1-1,0 1,0-1,0 1,1 0,0-1,1 1,-1 0,1-1,0 1,1-1,0 1,3 7,2 0,0 1,1-2,1 1,0-1,1-1,1 0,0 0,0-1,1 0,25 17,3-1,1-3,60 28,595 201,-267-111,-101-27,-315-111,0 1,0 0,-1 1,0 1,0 0,-1 0,0 1,0 1,11 10,-6-1,-1 0,-1 1,-1 1,15 28,-23-40,0 0,1-1,-1 0,1 0,1-1,-1 0,1 0,1 0,-1-1,1 0,8 5,13 4,56 18,-21-9,-43-14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8.7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0,'1'0,"0"1,0-1,0 1,0 0,0-1,0 1,0 0,0-1,0 1,0 0,-1 0,1 0,0 0,0 0,-1 0,1 0,0 0,-1 0,1 0,-1 0,0 0,1 0,-1 0,0 1,0-1,1 0,-1 2,4 39,-4-37,15 348,-12-319,1 22,1-1,4 0,23 87,-21-114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9.0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337 42,'4'-4,"-2"-5,-7-2,-6 1,-5 3,-4 6,-3 4,-5 1,-3 4,1 1,0 2,-2 4,0 4,1 2,6 2,7 2,7-5</inkml:trace>
  <inkml:trace contextRef="#ctx0" brushRef="#br0" timeOffset="1">337 67,'-8'67,"5"-54,1-1,0 1,1-1,1 23,0-31,1 1,0-1,0 0,1 0,-1 0,1 0,-1 0,1 0,1 0,-1 0,0-1,1 1,0-1,0 0,0 0,0 0,0 0,5 2,-2-1,1 0,-1-1,1 0,0 0,0-1,0 0,0 0,1-1,-1 0,0 0,1-1,-1 0,1 0,-1-1,0 1,1-2,-1 1,0-1,0 0,0-1,0 1,0-1,-1-1,1 1,-1-1,0 0,0-1,0 1,-1-1,0-1,1 1,-2-1,1 1,-1-1,0-1,0 1,0 0,-1-1,0 0,-1 0,3-8,-4 10,0-1,-1 1,1-1,-1 1,0-1,0 1,-1-1,0 1,0-1,0 1,-1 0,1-1,-1 1,0 0,-1 0,1 0,-1 0,0 1,-1-1,1 1,-1 0,1 0,-1 0,-1 0,1 1,0-1,-1 1,0 0,1 1,-1-1,0 1,-7-2,-8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49.8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0 772,'1'1,"1"0,-1 1,0-1,0 0,1 1,-1-1,0 0,1 0,-1 0,1 0,0-1,-1 1,1 0,0-1,-1 1,1-1,0 1,1-1,-2 0,0-1,-1 1,1 0,0-1,-1 1,1-1,0 0,-1 1,1-1,-1 1,1-1,-1 0,1 1,-1-1,1 0,-1 1,0-1,0 0,1 0,-1 0,0 1,0-1,0 0,0 0,0 0,0 0,1-10,-1-1,-1 1,0 0,-3-12,1 9,1 0,0-1,1 1,1-1,0 1,1-1,0 1,6-22,-6 31,1-1,0 1,0 0,0 0,1 0,0 1,0-1,0 1,1-1,-1 1,1 0,0 0,0 1,0-1,1 1,-1 0,1 0,0 0,0 1,0 0,0 0,0 0,1 0,-1 1,8-1,12 0,0 1,1 2,-1 1,0 0,-1 2,1 1,34 12,0-3,-48-11,1-1,0 0,0 0,-1-1,24-2,-33 1,0 0,0 0,0-1,0 1,0-1,0 0,0 1,0-1,0 0,0 0,0 0,0-1,-1 1,1 0,0-1,-1 1,1-1,-1 1,0-1,0 0,1 1,-1-1,0 0,0 0,0 0,-1 0,1 0,0 0,-1 0,0 0,1 0,-1 0,0 0,0 0,0-1,0 1,0 0,-1 0,1 0,-1 0,1 0,-2-2,2 1,0-1,-1 1,0 0,0 0,0 0,0 0,0 0,-1 0,1 0,-1 0,0 0,0 1,0-1,0 1,0-1,-1 1,1 0,-1 0,1 0,-1 0,0 0,0 1,0-1,0 1,0 0,0-1,0 2,0-1,-1 0,1 1,0-1,0 1,-1 0,1 0,-6 1,2 0,0 0,1 1,-1 0,0 0,1 1,-1 0,1 0,0 0,0 1,0 0,1 0,-1 1,1-1,0 1,0 0,-5 7,3 0,0 0,1 0,0 1,1 0,0 0,1 0,0 0,1 0,1 1,0 0,0 20,2-24,0 0,1 0,0-1,0 1,1 0,0-1,1 0,0 1,0-1,1 0,0 0,1-1,0 1,0-1,1 0,0-1,8 8,-10-10,1-2,-1 1,1 0,1-1,-1 0,0 0,1 0,-1-1,1 0,0 0,0-1,-1 1,1-1,0 0,0-1,1 1,-1-1,0-1,0 1,9-2,-7-1,-1 1,1-1,0 0,-1 0,1-1,-1 0,0-1,0 1,-1-1,0 0,1-1,-2 0,1 0,7-10,6-13,-1-2,-1 1,-1-2,-2 0,-2-1,0 0,-3-1,0 0,3-36,-3-11,-3-1,-9-142,33 340,-1 13,52 281,-78-387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0.1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27,'0'-1,"-1"0,1-1,0 1,0 0,0 0,0-1,1 1,-1 0,0 0,0 0,1-1,-1 1,1 0,-1 0,1 0,-1 0,1 0,0 0,0 0,-1 0,2-1,-1 2,0 0,0-1,-1 1,1 0,0 0,0 0,0 0,0 0,-1 0,1 1,0-1,0 0,0 0,-1 0,1 1,0-1,0 0,0 1,-1-1,1 1,0-1,0 2,5 2,-1 1,0 0,0 0,-1 1,8 10,17 49,-25-52,1 0,1-1,0 0,8 13,-13-25,-1 1,1 0,0 0,-1-1,1 1,0 0,0-1,-1 1,1 0,0-1,0 1,0-1,0 0,0 1,-1-1,1 0,0 1,0-1,0 0,0 0,0 0,0 0,0 0,0 0,0 0,0 0,0 0,0 0,0-1,0 1,0 0,0-1,0 1,1-1,33-27,-12 8,-13 15,-1 1,1 1,0 0,0 0,0 1,0 0,0 0,0 1,21 1,-10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0.5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170 12,'0'-1,"-1"0,0 0,0 0,0 1,0-1,0 0,-1 0,1 1,0-1,0 0,0 1,-1-1,1 1,0 0,-1-1,1 1,0 0,-1 0,1 0,0 0,-1 0,1 0,0 0,-1 0,1 0,0 1,-1-1,1 1,0-1,-1 1,1-1,0 1,0 0,0-1,0 1,0 0,0 0,0 0,0 0,0 0,0 0,0 0,1 0,-2 3,-1 0,0 1,1 0,-1 0,1 0,0 0,1 0,-1 1,1-1,0 0,0 7,2-2,0 0,1 0,0 0,0 0,1-1,1 1,-1-1,2 1,5 8,-3-4,-1-1,9 29,-14-40,-1 0,1 0,-1 0,1 0,-1 0,0 0,0 0,1 0,-2 1,1-1,0 0,0 0,-1 0,1 0,-1 0,1 0,-1 0,0 0,0 0,0 0,0-1,0 1,0 0,-1 0,1-1,-1 1,1-1,-1 1,1-1,-1 0,0 0,0 0,1 0,-1 0,0 0,0 0,0 0,0-1,-3 1,-5 1,0-1,0 0,0 0,0-1,1-1,-1 0,-11-2,-9-2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0.9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1,'6'105,"4"-1,37 158,-22-135,-23-115,-1-4,0-1,0 1,1 0,-1-1,2 0,-1 1,1-1,1 0,-1 0,8 10,-10-17,-1 0,1 0,0 0,0 0,-1 0,1 0,0 0,-1 0,1-1,0 1,0 0,-1 0,1-1,0 1,-1-1,1 1,-1 0,1-1,0 1,-1-1,1 0,-1 1,1-1,-1 1,0-1,1 0,-1 1,0-1,1 0,-1 1,0-1,0 0,1 1,-1-1,0-1,13-34,-11 33,-1-3,1 0,1 0,-1 1,1-1,0 1,0-1,1 1,6-7,-9 11,0 0,1-1,0 1,-1 0,1 1,0-1,-1 0,1 0,0 1,0-1,-1 1,1-1,0 1,0 0,0-1,0 1,0 0,0 1,0-1,-1 0,1 0,0 1,0-1,0 1,-1 0,1-1,0 1,0 0,-1 0,1 0,2 3,8 5,0 0,-1 1,-1 1,1 0,12 18,21 22,-26-34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2.4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0 189,'3'-2,"1"-1,-1 1,1 0,0-1,0 2,-1-1,1 0,0 1,1 0,-1 0,0 0,6 0,57-2,-47 3,306-3,264-8,-555 10,456-2,-429 7,-1 3,1 2,-2 3,1 3,108 42,-161-53,0 0,1 0,-1 1,-1 0,1 1,-1 0,0 0,0 0,8 11,-13-15,0 0,-1 0,0 1,1-1,-1 0,0 1,0-1,-1 0,1 1,0-1,-1 1,1-1,-1 1,0 0,0-1,0 1,0-1,0 1,-1-1,1 1,-1-1,0 1,0-1,1 1,-1-1,-1 0,1 1,0-1,-1 0,1 0,-1 0,0 0,1 0,-1 0,0-1,0 1,0-1,-4 3,-4 3,-1-1,-1 0,1-1,-1 0,0 0,0-2,0 1,-1-1,1-1,-1-1,-24 1,-14-2,-80-12,120 11,-136-21,-169-47,-135-65,180 52,263 79,-20-6,0 0,0 2,-1 2,1 0,-1 2,-46 1,74 2,0-1,0 2,0-1,0 0,-1 0,1 0,0 0,0 1,0-1,0 1,0-1,0 1,0-1,0 1,0-1,0 1,0 0,0 0,0-1,1 1,-1 0,-1 2,2-2,0 0,0 0,-1 0,1 0,1 0,-1 0,0 0,0 0,0 0,0 0,1 0,-1 0,1 0,-1 0,0 0,1 0,0 0,-1 0,2 1,3 4,1 1,0-1,1 0,11 9,18 8,1 0,1-3,1-1,1-2,0-2,58 15,261 39,-314-62,159 25,302 8,-491-43,-31-6,-43-11,48 17,-340-102,-189-63,441 133,-1 3,-190-32,504 68,-110-6,661-17,-522 23,-184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3.4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4 372,'-2'47,"1"40,1-80,1 0,0 0,0 0,0 0,1 0,0-1,0 1,1 0,3 5,-6-11,0-1,0 0,1 1,-1-1,0 0,0 1,1-1,-1 0,0 1,1-1,-1 0,0 0,1 1,-1-1,0 0,1 0,-1 0,1 1,-1-1,0 0,1 0,-1 0,1 0,-1 0,1 0,-1 0,0 0,1 0,-1 0,1 0,-1 0,0 0,1 0,-1-1,1 1,-1 0,0 0,1 0,-1-1,0 1,1 0,-1 0,0-1,1 1,-1 0,0-1,1 1,-1 0,0-1,0 1,0 0,1-1,-1 1,0 0,0-1,0 1,0-1,0 1,0-1,0 0,10-27,1-41,-6 30,2 1,1-1,23-62,-29 97,0 0,1 0,-1 0,1 1,-1-1,1 1,0-1,1 1,-1 0,0 0,1 0,0 1,-1-1,1 1,0 0,0 0,1 0,-1 0,0 1,1 0,-1 0,0 0,1 0,-1 1,1 0,0 0,-1 0,1 0,-1 1,1 0,4 1,17 4,0 1,0 1,-1 2,27 13,-30-13,-10-4,1-1,0-1,0 0,0-1,0 0,0-1,1-1,-1 0,1 0,17-3,-27 2,0-1,0 0,1 0,-1 0,0-1,0 1,0-1,0 0,-1 0,1-1,0 1,-1-1,0 1,1-1,-1 0,0-1,-1 1,1 0,0-1,-1 1,0-1,0 0,0 0,0 0,-1 0,1 0,-1 0,0 0,0-1,-1 1,1 0,-1-1,0 1,0 0,-2-7,2 4,-1 0,-1 1,1-1,-1 0,0 1,-1-1,0 1,0 0,0 0,-1 0,1 0,-1 0,-1 1,1 0,-1 0,0 0,0 0,-1 1,1 0,-13-7,15 9,0 1,0-1,-1 1,1-1,-1 1,1 0,-1 0,0 1,1-1,-1 1,0 0,1 0,-1 0,0 0,1 1,-1-1,1 1,-1 0,0 0,1 1,0-1,-1 1,1-1,0 1,0 0,0 0,0 0,0 1,0-1,1 1,-1 0,1-1,0 1,-1 0,2 1,-1-1,0 0,0 0,1 1,-1 3,-2 3,1 0,0 1,1-1,0 0,1 1,0 0,1-1,0 1,0-1,1 1,1 0,0-1,0 0,1 1,0-1,1 0,0 0,1-1,0 1,0-1,1 0,0-1,0 1,1-1,1 0,-1-1,15 11,-14-11,1 0,0-1,0 0,1-1,0 0,0 0,0-1,0 0,1-1,0-1,21 4,-24-6,1 0,-1 0,1 0,-1-1,1-1,-1 1,0-2,0 1,0-1,0 0,0 0,0-1,-1 0,0-1,0 1,11-11,-6 4,-1-1,0-1,-1 0,0-1,-1 1,0-2,-2 1,1-1,9-32,-10 26,-1-1,-2-1,0 1,-1 0,-1-1,-2-41,-9 37,4 24,4 16,6 57,4 1,3-2,3 0,34 99,-39-139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3.7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215 91,'0'-4,"0"-1,0 1,-1-1,0 1,1 0,-1-1,0 1,-1 0,1 0,-1-1,0 1,0 0,0 1,-1-1,1 0,-5-4,5 6,-1 1,1-1,-1 0,1 1,-1 0,1 0,-1 0,0 0,0 0,1 0,-1 0,0 1,0 0,0 0,0-1,0 2,0-1,1 0,-1 0,0 1,0 0,0-1,1 1,-1 0,0 1,-2 1,-3 1,0 1,0 0,1 1,0-1,0 2,0-1,1 1,0 0,1 0,-1 0,1 1,1 0,-1 0,1 0,1 1,-1-1,2 1,-1 0,1 0,0 0,1 0,0 0,1 0,0 0,0 1,1-1,0 0,0 0,1 0,0 0,1 0,5 10,-8-18,0 0,1 0,-1-1,0 1,1 0,-1 0,1 0,0-1,-1 1,1 0,0-1,-1 1,1-1,0 1,-1 0,1-1,0 0,0 1,0-1,0 1,0-1,-1 0,1 0,0 1,0-1,0 0,0 0,0 0,0 0,2-1,-1 1,0-1,0-1,0 1,0 0,0 0,-1-1,1 1,0-1,-1 0,1 1,-1-1,2-2,4-6,-1 0,0-1,8-19,3-43,-14 56,1 1,0 0,12-29,-16 45,0-1,0 0,1 1,-1-1,0 1,0-1,1 1,-1-1,1 1,-1-1,0 1,1-1,-1 1,1 0,-1-1,1 1,-1-1,1 1,-1 0,1 0,-1-1,1 1,0 0,-1 0,1 0,-1-1,1 1,0 0,-1 0,1 0,-1 0,2 1,16 14,10 36,-25-46,57 114,-50-102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4.1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215 18,'-3'-18,"-5"34,-3 34,9-1,3 0,10 77,2 36,-9-113,1-33</inkml:trace>
  <inkml:trace contextRef="#ctx0" brushRef="#br0" timeOffset="1">360 139,'0'-4,"0"-6,0-5,0-4,-4 1,-6 4,-5 4,-8 4,-8 2,-8 3,-5 1,-3 1,-6 0,1-1,11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7:23.7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12,'-1'-1,"1"0,0 1,-1-1,1 0,-1 1,1-1,-1 0,1 1,-1-1,0 1,1-1,-1 1,0-1,1 1,-1 0,0-1,0 1,1 0,-1-1,0 1,0 0,0 0,1 0,-1 0,0 0,0 0,0 0,1 0,-1 0,0 0,0 0,0 0,1 1,-1-1,0 0,0 1,1-1,-1 0,0 1,1-1,-1 1,0-1,1 1,-1-1,1 1,-1 0,1-1,-1 1,1 0,-1-1,0 2,0 1,1-1,-1 1,0-1,1 1,0 0,-1-1,1 1,0-1,0 1,1 0,-1-1,0 1,1 0,0-1,1 4,17 30,2-1,1-2,41 48,-16-20,45 58,68 93,-130-167,-2 1,41 93,-67-135,-1-1,1 1,-1-1,0 1,0 0,0 0,-1 0,1 0,-1-1,0 1,0 0,0 0,-1 0,1 0,-1 0,-2 6,1-7,0 0,0 0,0-1,0 1,-1-1,1 1,-1-1,0 0,1 1,-1-2,0 1,0 0,0 0,-1-1,1 0,0 0,-1 0,-6 1,-29 6,-41 3,-42 8,-122 46,209-56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4.4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1,'0'4,"0"6,-4 5,-2 4,1 3,1 1,1 6,1 2,-3 0,-1-2,1-1,1-6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4.8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33,'0'-5,"4"-4,6-2,1 6,2 3,0 6,1 7,3 6,2-1,-2-2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5.1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49,'-1'7,"0"0,-1 1,0-1,0 0,-1 0,1 0,-7 11,5-11,0 1,1 0,0 0,0 0,-2 14,5-20,0 1,0-1,0 1,0 0,1-1,-1 1,1-1,-1 1,1-1,0 0,0 1,0-1,0 0,0 1,1-1,-1 0,1 0,-1 0,1 0,0 0,0-1,0 1,2 1,-1-1,0 0,-1 0,1 0,0 0,1 0,-1-1,0 1,0-1,1 0,-1 0,0-1,1 1,-1-1,1 1,-1-1,1 0,-1 0,1-1,4 0,-5 0,0 0,-1 0,1 0,-1-1,0 1,1-1,-1 0,0 1,0-1,0 0,0 0,0 0,-1-1,1 1,-1 0,1-1,-1 1,0-1,0 1,0-1,0 0,0 1,0-1,-1 0,1-2,-1-3,0 0,0 0,-1 0,1 0,-2 1,1-1,-1 0,-3-7,4 11,-4-13</inkml:trace>
  <inkml:trace contextRef="#ctx0" brushRef="#br0" timeOffset="1">189 0,'6'1,"-1"0,1 0,0 1,-1 0,0 0,1 0,-1 0,0 1,0 0,0 0,-1 0,1 1,4 4,52 55,-23-5,-31-45,1-1,0 1,14 14,-21-74,-5 25,1 9,1 0,0 0,1 0,1-27,0 38,0 0,0 1,1-1,-1 0,1 0,-1 0,1 0,0 0,-1 1,1-1,0 0,0 1,0-1,0 1,1-1,-1 1,0-1,1 1,-1 0,1 0,-1-1,1 1,0 0,-1 0,1 1,0-1,0 0,-1 1,1-1,0 1,0-1,0 1,0 0,0 0,0 0,0 0,-1 0,1 0,0 1,0-1,3 2,11 2,-1 1,0 0,0 1,18 11,-18-10,25 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5.5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0,'2'1,"0"-1,0 1,0-1,0 1,0 0,0 0,0 0,0 0,0 0,0 1,0-1,-1 1,1-1,-1 1,1-1,-1 1,1 0,-1 0,0-1,0 1,0 0,0 0,0 0,0 1,-1-1,1 0,-1 0,1 0,-1 3,8 65,-8-69,-3 64,1-49,1 1,1 0,1-1,0 1,5 26,-6-42,0 0,0-1,1 1,-1 0,0-1,0 1,0 0,1-1,-1 1,0-1,1 1,-1-1,0 1,1 0,-1-1,1 1,-1-1,1 0,-1 1,1-1,-1 1,1-1,-1 0,1 1,0-1,-1 0,1 0,0 1,-1-1,1 0,1 0,16-12,10-30,-21 29,1 0,0 0,1 1,0 0,1 0,0 1,20-16,-26 23,0 2,1-1,-1 0,1 1,0 0,-1 0,1 1,0-1,0 1,0 0,0 0,1 1,-1-1,0 1,0 0,0 1,0-1,0 1,0 0,1 0,-2 1,1-1,0 1,0 0,7 5,-2-1,0 0,0 0,-1 1,16 15,-10-5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5.9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72,'1'5,"-1"-1,1 1,0-1,1 1,-1-1,1 1,0-1,0 0,0 0,1 0,-1 0,1 0,0-1,0 1,0-1,0 0,1 0,0 0,-1 0,1-1,0 1,0-1,0 0,1 0,-1 0,0-1,1 0,-1 1,1-2,-1 1,1 0,5-1,-6 0,1 1,-1-1,0-1,0 1,0 0,0-1,0 0,0 0,-1 0,1-1,0 1,0-1,-1 0,1 0,5-4,-7 4,0 0,0-1,0 1,0-1,-1 1,1-1,-1 1,1-1,-1 0,0 0,0 0,0 0,-1 0,1 0,-1 0,0 0,0 0,0 0,0 0,0 0,0 0,-1 0,-1-4,1 2,0 1,-1-1,1 1,-1 0,0-1,-1 1,1 0,-1 0,0 1,0-1,0 1,0-1,0 1,-1 0,1 0,-1 0,-8-4,-3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6.2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207 9,'0'0,"0"0,0 0,0-1,0 1,0 0,0 0,0-1,0 1,0 0,0 0,0-1,0 1,0 0,0 0,0-1,0 1,0 0,0 0,0-1,0 1,1 0,-1 0,0-1,0 1,0 0,0 0,0 0,1-1,-1 1,0 0,0 0,0 0,1 0,-1 0,0-1,0 1,1 0,-1 0,0 0,0 0,1 0,-1 0,0 0,0 0,1 0,-1 0,0 0,0 0,1 0,-1 0,0 0,0 0,1 0,0 1,-1-1,1 1,-1-1,1 1,-1-1,1 1,-1 0,0-1,1 1,-1 0,1-1,-1 1,0 0,0-1,0 1,1 0,-1 0,0-1,0 1,0 0,0 0,0 1,-6 75,-7 154,13-186,1 0,3 0,10 47,3-40,-10-34</inkml:trace>
  <inkml:trace contextRef="#ctx0" brushRef="#br0" timeOffset="1">425 397,'0'-4,"-4"-2,-6 1,-5-3,-4-1,-3 2,-6 2,-6-2,-6-1,-4 2,-3 2,2 1,1 1,4 2,8-1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6.7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246 1,'-12'0,"0"1,0 0,0 1,0 1,1 0,-1 0,0 1,1 1,0 0,0 0,1 1,-1 0,1 1,1 0,-12 11,15-13,1 1,0-1,0 1,1 0,0 1,0-1,0 1,1 0,0-1,0 1,0 1,1-1,1 0,-1 1,1-1,0 1,1-1,-1 1,2-1,-1 1,1-1,0 1,0-1,1 1,4 9,-5-14,0 0,0-1,0 1,0 0,1-1,-1 1,1-1,-1 1,1-1,0 0,0 0,0 0,0 0,1 0,-1 0,3 1,-3-2,0 0,0-1,0 1,0-1,0 0,0 1,0-1,0 0,0 0,0 0,0-1,0 1,0 0,0-1,0 0,0 1,4-3,0 0,0-1,1-1,-2 1,1-1,0 0,-1 0,0-1,0 1,-1-1,0 0,4-7,40-90,-13 24,-35 79,0-1,0 0,1 1,-1-1,0 0,0 1,1-1,-1 0,1 1,-1-1,1 0,-1 1,1-1,-1 1,1-1,-1 1,1-1,0 1,-1 0,1-1,0 1,-1 0,1-1,0 1,-1 0,1 0,0 0,0-1,-1 1,1 0,1 0,-1 1,1 0,-1 0,0 0,0 0,1 0,-1 0,0 0,0 0,0 0,0 1,-1-1,1 0,0 1,0 1,18 51,-14-33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7.1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12,'0'0,"0"-1,1 0,-1 1,1-1,-1 0,1 1,-1-1,1 0,0 1,-1-1,1 1,-1-1,1 1,0-1,0 1,-1 0,1-1,0 1,0 0,-1-1,1 1,0 0,0 0,0 0,0 0,-1 0,1 0,0 0,1 0,2 31,-4-28,2 82,0 21,4-1,23 124,-21-201,0-8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7.4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337 306,'0'-4,"-4"-1,-6-1,-5 2,-4 5,-3 3,-2 0,-1 4,0 1,-4 2,-2 0,1-2,2-3,0 2,2 0,5-2</inkml:trace>
  <inkml:trace contextRef="#ctx0" brushRef="#br0" timeOffset="1">337 331,'4'4,"1"5,5 2,0 2,2 4,-1 3,-2 1,-2 3,-3 0,-2 1,-1 0,-5-5,-2-1,0-7,2-7</inkml:trace>
  <inkml:trace contextRef="#ctx0" brushRef="#br0" timeOffset="2">409 16,'4'-4,"6"-2,5 1,0 5,1 2,-1 6,-4 5,0 0,-1 3,-3-3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7.8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70 92,'-9'49,"6"-38,1 0,0 0,1 0,0 0,0 20,2-29,-1 0,0-1,1 1,-1 0,1-1,-1 1,1-1,0 1,0-1,0 1,-1-1,1 1,1-1,-1 0,0 0,0 1,2 0,0-1,-1 1,0-2,1 1,-1 0,1 0,-1-1,1 1,-1-1,1 0,-1 0,1 0,-1 0,1 0,0-1,2 0,-2 1,1-1,-1 0,0 0,1 0,-1-1,0 1,0-1,0 0,0 0,0 0,0 0,-1 0,1-1,-1 1,1-1,-1 0,0 1,0-1,0 0,0 0,-1 0,1-1,-1 1,0 0,0-1,0 1,0 0,-1-1,1 1,-1-7,0 4,0 0,0-1,0 1,-1-1,0 1,-1 0,1-1,-1 1,0 0,-1 0,1 0,-1 0,-1 1,1-1,-9-9,3 7,-1 0,0 1,0 0,0 1,-1 0,0 0,-1 1,1 1,-13-4,2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2.0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423 1,'-51'11,"8"-1,37-9,-12 0,0 2,0 0,-26 7,38-8,0 1,0 0,0 0,1 0,-1 1,1-1,-1 1,1 1,0-1,1 1,-1 0,1 0,-4 6,2-2,0 0,1 0,1 1,0 0,0-1,1 1,0 1,0-1,1 0,1 1,0-1,0 20,3-13,0 0,0-1,2 1,0-1,1 0,1 0,10 20,-8-18,0 0,-1 1,-1 0,0 0,-2 0,0 1,2 31,-6-44,0 0,0 1,-1-1,0 0,0 0,-1 1,0-1,0-1,0 1,-1 0,0 0,-1-1,1 0,-1 1,0-2,-1 1,0 0,0-1,0 0,0 0,-1 0,1-1,-13 8,-32 12,47-23,0 1,0-1,0-1,0 1,0 0,-1-1,1 1,0-1,0 0,0 0,-1-1,1 1,0 0,-6-3,3-1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9:58.1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1,'10'-1,"0"1,0 1,0 0,0 1,0-1,-1 2,1 0,0 0,-1 0,0 1,16 9,-18-7,0 0,0 0,0 1,-1 0,0 0,0 0,-1 1,0 0,0 0,0 0,-1 0,5 17,20 64,-29-89,0 0,0 0,0 0,0 1,0-1,0 0,0 0,0 1,0-1,0 0,1 0,-1 0,0 0,0 1,0-1,0 0,0 0,1 0,-1 0,0 1,0-1,0 0,1 0,-1 0,0 0,0 0,0 0,1 0,-1 0,0 0,0 0,0 0,1 0,-1 0,0 0,0 0,1 0,-1 0,0 0,0 0,0 0,1 0,-1 0,0 0,1 0,5-12,2-21,-7 32,1-8,0 1,0-1,1 1,0 0,1-1,0 2,0-1,10-12,-12 17,-1 1,1 0,1 0,-1 0,0 0,0 0,1 0,-1 0,1 1,-1-1,1 1,0 0,-1 0,1 0,0 0,0 1,0-1,0 1,0-1,0 1,0 0,0 0,0 0,0 1,-1-1,1 1,0-1,0 1,5 2,15 10,0 1,-1 1,0 0,-1 2,-1 1,28 31,-31-32,5 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0.5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395 141,'5'-4,"-1"1,1 0,1 0,-1 0,0 1,1-1,-1 1,1 1,0-1,0 1,10-1,-11 1,1 1,-1-1,1 0,-1-1,1 1,-1-1,0 0,0 0,0-1,0 0,0 0,-1 0,7-5,-10 7,-1 1,1-1,-1 0,1 0,-1 1,1-1,-1 0,1 0,-1 0,0 1,1-1,-1 0,0 0,0 0,1 0,-1 0,0 0,0 1,0-1,0 0,-1 0,1 0,0 0,0 0,0 0,-1 0,1 1,-1-2,0-1,-1 1,0 0,0 0,1 0,-1 1,0-1,-1 0,1 1,-4-3,-54-20,42 21,0 0,0 1,0 1,0 1,-1 0,1 1,0 1,0 1,0 1,1 0,-1 1,1 1,0 1,1 0,-1 1,1 1,1 1,0 0,0 1,1 0,0 1,1 1,1 0,0 1,-15 22,22-29,1 1,0 0,0 0,1 0,0 0,1 1,-1-1,2 1,-1-1,1 1,0 0,1 0,0-1,1 1,0 0,0 0,0-1,6 14,-3-9,1 0,1-1,0 1,1-1,1-1,-1 0,2 0,0 0,0-1,1 0,11 9,52 38,-23-20,50 51,-88-76,0 1,0 0,-2 1,0 0,0 1,-1 0,-1 1,11 28,-17-39,0 1,-1-1,0 1,0 0,0-1,0 1,-1 0,0-1,0 1,-1 0,0 0,0-1,0 1,0-1,-1 1,-3 6,3-9,0 0,0 0,-1 0,1-1,-1 1,1 0,-1-1,0 0,0 0,0 0,0 0,-1 0,1 0,0-1,-1 0,1 0,-1 0,1 0,-1 0,0-1,1 1,-1-1,0 0,1 0,-1-1,-3 0,-17-2,0 0,0-2,1-1,0-1,0-1,0-1,1-1,1-1,-38-26,56 35,-1-1,1 0,-1 0,1 0,0 0,1-1,-1 1,0-1,1 0,0 1,0-1,0 0,1-1,-1 1,1 0,-2-7,3-9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0.8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 0,'0'1,"1"-1,0 0,-1 1,1-1,-1 0,1 1,0-1,-1 1,1-1,-1 1,1-1,-1 1,1-1,-1 1,0-1,1 1,-1 0,1-1,-1 1,0 0,0-1,0 1,1 0,-1 0,0-1,0 1,0 0,0-1,0 1,0 0,0 0,0-1,-1 1,1 0,0-1,0 1,0 0,-1-1,1 1,-1 1,-12 37,11-32,-2 4,-3 8,1 1,0 1,2-1,0 1,-1 25,5-40,1 1,-1-1,1 1,0-1,1 0,0 1,0-1,0 0,1 0,-1 0,1 0,1-1,-1 1,1-1,0 0,0 0,1 0,0-1,-1 1,1-1,7 4,-8-5,0 0,0-1,0 1,0-1,0 0,0 0,1-1,-1 1,1-1,-1 0,1 0,0-1,-1 1,1-1,-1 0,1 0,0-1,-1 1,1-1,0 0,-1 0,1-1,-1 1,0-1,0 0,1 0,4-4,-3 2,-1-1,0 1,0-1,0 0,-1-1,1 1,-1-1,0 0,-1 0,0 0,0 0,0-1,-1 1,0-1,0 0,0 0,1-13,-3 5,1 1,-2 0,0-1,-1 1,0 0,-1 0,-7-22,8 31,1 1,0 0,-1 0,0 0,0 0,0 0,-1 0,1 1,-1-1,0 1,0-1,0 1,0 0,-1 0,1 1,-1-1,0 1,1 0,-1 0,0 0,-1 0,1 1,0-1,0 1,-1 0,1 0,0 1,-8-1,-3 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1.2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16,'21'-8,"-20"7,0 0,0 1,0-1,0 0,0 1,0-1,0 1,0-1,0 1,0 0,0-1,1 1,-1 0,0 0,0 0,0 0,0 0,0 0,1 0,-1 0,0 0,0 1,0-1,0 0,0 1,0-1,0 1,0-1,0 1,0-1,0 1,1 1,3 2,-1 1,0-1,0 1,-1 0,1 0,-1 0,-1 1,1-1,-1 1,4 10,12 67,-8-33,-5-28,-4-14,1 0,0 1,0-2,1 1,0 0,7 13,-10-21,1 1,-1-1,0 0,0 0,0 0,0 0,0 1,0-1,1 0,-1 0,0 0,0 0,0 0,0 0,1 0,-1 1,0-1,0 0,0 0,0 0,1 0,-1 0,0 0,0 0,0 0,1 0,-1 0,0 0,0 0,0 0,1 0,-1 0,0 0,0 0,0-1,0 1,1 0,-1 0,0 0,0 0,0 0,0 0,1 0,-1-1,0 1,0 0,0 0,0 0,0 0,0-1,8-15,2-22,-9 35,0-4,1 0,0 0,1 0,-1 0,1 0,0 1,1-1,0 1,0 0,0 0,6-6,-7 9,0 1,0 0,-1 0,1 1,0-1,0 1,1-1,-1 1,0 0,0 0,1 0,-1 1,1-1,-1 1,0 0,1 0,-1 0,1 0,-1 0,0 1,1 0,-1 0,0 0,1 0,-1 0,3 2,12 6,0 1,-1 0,-1 1,19 16,33 22,-47-38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1.6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261 117,'5'-27,"-3"17,0 0,0 0,-1 0,0-13,-1 22,0 0,0 0,0 0,0 1,0-1,-1 0,1 0,0 0,0 0,-1 0,1 0,-1 1,1-1,-1 0,1 0,-1 0,1 1,-1-1,1 0,-1 1,0-1,0 1,1-1,-1 1,0-1,0 1,1-1,-1 1,0 0,0-1,0 1,0 0,0 0,0 0,0-1,0 1,1 0,-1 0,0 0,0 1,0-1,0 0,0 0,0 0,0 1,1-1,-1 0,0 1,0-1,0 1,1-1,-3 2,-3 2,-1-1,1 2,0-1,0 1,0 0,0 0,1 0,0 1,0 0,0 0,1 0,0 0,0 1,1 0,0 0,0 0,0 0,-1 10,0-4,1 0,1 0,0 0,1 0,1 0,0 1,0-1,2 0,4 24,-6-34,1 0,0-1,0 1,0 0,0 0,0-1,1 1,-1 0,1-1,0 0,0 1,0-1,0 0,0 0,4 3,-4-4,0 0,0 0,-1 0,1-1,0 1,0-1,0 0,0 1,0-1,0 0,0 0,0 0,0 0,0-1,0 1,0 0,0-1,2 0,2-2,-1 0,1 0,0 0,-1-1,0 0,0 0,0 0,0 0,-1-1,0 0,0 0,7-11,-5 1,0 0,-1 0,0-1,-1 0,-1 0,-1 0,0 0,-1 0,-1 0,0-1,-1 1,-1 0,-1 0,-7-27,49 136,-9-24,-3 2,21 87,-43-138,-1 0,-1 1,-1 0,0-1,-2 1,-1 0,0 0,-1-1,-1 1,-2-1,0 1,-13 34,13-45,-1 0,0 0,0 0,-1-1,0 0,0 0,-1-1,0 1,-1-2,0 1,0-2,-1 1,0-1,0 0,0-1,-18 7,6-5,0-1,-1-1,1-1,-1-1,1-1,-1-1,-32-3,0-2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2.3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417 14,'10'-13,"-16"12,-22 18,-8 17,1 2,3 1,0 1,3 2,1 1,3 2,1 0,2 1,-31 91,34-76,3 1,2 1,3 0,3 0,2 1,3 0,8 95,-1-118,2-1,1 0,2 0,2 0,2-1,1-1,1 0,2-1,25 37,-30-53,1-1,0-1,2 0,0-1,1-1,0 0,1-2,1 1,0-2,1 0,0-2,0 0,1-1,1-1,0 0,0-2,32 6,-36-10,-1 0,1 0,-1-2,1 0,18-3,-8-2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3.2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0,'1'213,"41"321,-28-433,-6-35,3-1,20 66,-11-84,-11-31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3.6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541 201,'0'-12,"0"0,0 0,-2 0,1 1,-1-1,-1 1,-4-15,4 21,0 0,0 0,0 0,0 1,-1-1,0 1,0 0,0 0,0 0,-1 1,1-1,-1 1,0 0,0 0,0 1,0 0,-7-3,-9-1,0 1,0 1,-1 1,0 0,1 2,-1 0,0 2,1 0,-1 2,0 0,1 1,0 1,0 1,0 1,-26 13,37-13,0-1,0 2,-15 14,19-16,-9 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3.9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1,'4'0,"2"4,-1 6,3 4,1 5,-2 7,-2 3,-2 6,-1 0,3 2,1 0,-1-3,-1-3,-1-3,-2-1,0-2,-1-5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4.3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1 411,'0'-4,"0"-5,0-6,0-4,0-3,0-1,4 2,1 1,5 4,4 1,-1 2</inkml:trace>
  <inkml:trace contextRef="#ctx0" brushRef="#br0" timeOffset="1">364 1,'1'0,"1"1,-1-1,1 1,0 0,-1 0,1-1,-1 1,1 0,-1 0,0 1,1-1,-1 0,0 0,0 1,0-1,0 0,0 1,0-1,0 1,0-1,-1 1,2 2,11 38,-6 7,-3 0,-2 0,-6 64,1-13,28 365,-25-455,1 1,0-1,0 0,1 0,0 0,1 0,1 0,-1 0,1-1,8 14,1-8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2.38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8,'26'-4,"-24"3,0 0,0 1,0-1,0 1,1 0,-1-1,0 1,0 0,0 1,1-1,1 0,-3 1,0 0,0 0,-1-1,1 1,0 0,-1 0,1 0,0 0,-1 0,1 0,-1 0,1 0,-1 0,0 0,1 0,-1 1,0-1,0 0,0 0,0 0,0 0,0 0,0 0,0 1,0-1,-1 0,0 2,-12 58,9-49,1 0,0 0,1 0,0 1,1-1,0 15,2-23,-1-1,1 1,0-1,0 1,0-1,1 1,-1-1,1 0,0 0,0 0,0 0,0 0,0 0,1 0,-1-1,1 1,0-1,-1 1,1-1,0 0,1 0,-1-1,0 1,0-1,1 1,3 0,-2-1,0 0,1 0,-1 0,0-1,0 0,1 0,-1 0,0 0,0-1,0 0,1 0,-1-1,0 1,0-1,-1 0,1 0,0-1,-1 1,1-1,-1 0,0 0,0-1,0 1,0-1,5-7,-4 6,-1 0,0 0,-1-1,1 1,-1-1,0 0,0 0,0 0,-1 0,0-1,-1 1,1-1,-1 1,0-1,-1 1,0-1,0 0,0 1,-1-1,-1-9,-1 11,1 0,-1 0,0 1,0-1,0 1,0 0,-1-1,0 1,0 1,0-1,0 1,-1-1,1 1,-1 1,0-1,0 1,0-1,0 2,0-1,0 0,-1 1,1 0,-1 0,1 1,-1-1,1 1,-1 0,-7 2,-4 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4.7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645 637,'-1'-3,"1"0,0 0,-1 0,0 0,0 0,0 1,0-1,0 0,0 0,-1 1,0-1,1 1,-1-1,0 1,0-1,0 1,0 0,-1 0,1 0,-1 1,1-1,-1 0,1 1,-1 0,0-1,0 1,0 0,0 1,0-1,-4 0,-11-3,0 1,-1 1,-31 1,41 1,-83 2,1 5,-129 26,214-32,3 0,-1 0,1 0,-1-1,1 1,-1-1,0 0,1 0,-1 0,1-1,-1 1,0-1,1 0,-5-1,4-3</inkml:trace>
  <inkml:trace contextRef="#ctx0" brushRef="#br0" timeOffset="1">596 8,'25'-4,"-24"3,1 1,-1-1,0 1,0 0,1-1,-1 1,0 0,1 0,-1-1,1 1,-1 0,0 1,1-1,-1 0,0 0,1 0,-1 1,0-1,1 1,-1-1,0 1,0 0,0-1,1 1,-1 0,0 0,0 0,0 0,0 0,0 0,0 0,-1 0,1 0,0 0,0 0,0 2,5 12,1 0,-2 1,0-1,-1 1,-1 1,0-1,-1 0,-1 26,3 2,11 120,-7-56,4-1,46 186,-51-270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5.0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0 432,'51'-20,"-34"15,0 0,0-1,-1-1,1-1,-2 0,1-1,-1 0,-1-1,1-1,-2-1,0 0,0 0,-1-1,0-1,-1 0,-1-1,-1 0,0 0,0-1,10-30,-16 37,-1 1,0-1,0 1,-1-1,0 0,-1 0,0 0,0 0,-3-15,3 21,-1 1,1 0,-1 0,1 0,-1-1,0 1,0 0,0 0,0 0,0 1,-1-1,1 0,0 0,-1 1,1-1,-1 0,0 1,0 0,1-1,-1 1,0 0,0 0,0 0,0 0,0 0,-1 1,1-1,0 1,0-1,0 1,-1 0,1 0,0 0,0 0,-1 0,1 0,0 0,0 1,0 0,0-1,-1 1,1 0,-3 2,-5 1,0 2,0-1,1 1,0 1,0 0,1 0,0 0,0 1,1 0,0 1,0 0,1 0,-10 19,3-3,1-1,1 2,2 0,-10 39,15-48,2 1,-1-1,2 1,1 0,0 0,1-1,1 1,1 0,7 26,-9-37,2 0,-1 0,1 0,0-1,0 1,1-1,-1 1,2-1,-1 0,1-1,0 1,0-1,0 0,1 0,-1-1,1 1,0-1,1 0,-1-1,1 0,0 0,0 0,0-1,0 0,8 1,6-1,0 0,0-2,0-1,0 0,-1-2,29-6,6-5,54-24,-71 24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05.4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88 1,'5'0,"1"1,-1 0,1 1,-1-1,0 1,0 0,0 0,0 1,0 0,0-1,0 2,-1-1,1 0,-1 1,0 0,0 0,-1 0,1 0,-1 1,0 0,0-1,2 7,2 2,-1-1,0 1,-1 1,-1-1,0 1,0 0,1 22,-3-13,-1 1,-1-1,-2 0,0 0,-1 0,-1 0,-2-1,0 1,-1-1,-1-1,-1 1,-1-2,-1 1,-1-1,-1-1,0 0,-2-1,0 0,-1-1,-31 26,10-16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15.1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0,'0'1,"1"1,0-1,-1 0,1 0,0 0,0 0,-1 0,1 0,0 0,0 0,0 0,0 0,0 0,1-1,-1 1,0 0,0-1,0 1,1-1,-1 0,2 1,35 11,-30-10,29 6,1-2,0-2,0-1,0-2,53-5,6 2,1562 2,-1629 2,0 1,0 2,44 12,28 5,-94-21,-1 0,1 0,-1 1,1 0,-1 0,0 1,0 0,0 0,0 0,10 8,-17-11,0 1,1-1,-1 1,0-1,1 1,-1 0,0-1,0 1,0-1,1 1,-1 0,0-1,0 1,0 0,0-1,0 1,0-1,0 1,0 0,-1-1,1 1,0 0,0-1,0 1,-1-1,1 1,0-1,-1 1,1 0,0-1,-1 1,1-1,-2 1,-7 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46.7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0 413,'50'-1,"0"-3,50-9,63-25,32-4,-72 23,-53 7,139-5,-163 17,0 2,66 12,-93-11,0-1,1-1,-1-1,0-1,1 0,37-9,-37 7,46-4,1 3,91 6,-38 1,-71-4,0-3,52-10,232-40,-271 44,-29 4,66-3,-63 6,1-2,-1-1,0-2,0-1,65-27,-67 24,7 0,-1 2,2 2,42-3,21-4,-48 4,-20 3,1 2,71-3,-89 9,13-1,0 2,1 2,51 10,-65-9,1-1,0-1,26 0,-26-2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54.4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276 0,'-4'1,"1"0,-1-1,0 1,0 1,1-1,-1 1,1-1,-1 1,1 0,-1 0,1 0,0 1,0-1,0 1,1 0,-5 4,-2 5,0-1,-14 26,8-6,3 1,0 0,2 0,-9 55,-5 11,-49 166,64-236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0:55.3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1998 366,'3'0,"-1"1,0-1,0-1,0 1,1 0,-1 0,0-1,0 0,0 1,0-1,1 0,-1 0,0 0,-1 0,1 0,0 0,0-1,0 1,2-3,-4 3,0 1,1-1,-1 0,0 1,0-1,0 1,1-1,-1 1,0-1,0 0,0 1,0-1,0 1,0-1,0 0,0 1,-1-1,1 1,0-1,0 1,0-1,-1 0,1 1,0-1,-1 0,-23-15,-158-55,-3 7,-3 8,-307-49,425 95,-1 3,1 3,-1 3,-118 14,161-8,0 1,1 1,-1 2,2 0,-1 2,-27 16,36-16,1 0,0 1,1 1,0 1,1 0,0 1,1 0,1 2,-15 23,13-16,0 2,2 0,0 1,2 0,2 0,0 1,1 1,-6 52,13-59,0 0,1 0,2 0,0 0,1-1,1 1,2-1,0 0,1 0,0 0,2-1,16 27,-11-25,0 0,2-1,0-1,2 0,0-2,1 0,1-1,24 17,-13-14,2-1,0-2,1-1,0-1,40 11,-4-8,2-3,-1-3,1-4,1-2,98-5,-30-9,0-6,-2-5,0-7,-1-6,167-62,-273 83,-1-2,0 0,-1-3,-1 0,30-22,-51 32,-1 0,0 0,0-1,0 0,-1 0,0 0,-1-1,1 0,-1 0,-1-1,0 1,0-1,0 0,-1 0,-1 0,0 0,0-1,0 1,-1 0,-1-1,0 1,-1-15,-3-1,-1 1,-1 0,-2 0,0 1,-1 0,-2 0,0 1,-19-28,4 12,-2 1,-1 1,-54-50,25 36,5 10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2.9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0,'1'5,"1"0,-1 0,1 0,0-1,0 1,1 0,-1-1,1 0,6 7,2 6,13 21,-2 1,-2 1,-2 1,-1 0,14 57,-28-84,0 0,-1 0,-1 0,0 1,-1-1,-1 0,0 0,-1 1,-4 13,3-18,0-1,-1 1,0-1,-1 0,0 0,0-1,-1 1,0-1,-1-1,1 1,-2-1,1 0,-1 0,-9 6,-8 1,4-4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3.3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1,'0'4,"4"1,5 1,6-2,4-1,3 3,2 0,1 0,0-2,-4-1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3.6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0,'4'0,"6"0,5 4,4 2,3-1,2-1,0 3,2 0,-1 0,0-3,0-1,0-1,-1-1,-4-1</inkml:trace>
  <inkml:trace contextRef="#ctx0" brushRef="#br0" timeOffset="1">556 24,'4'0,"6"0,5 0,4 0,3 0,2 0,1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7.3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1 266,'9'0,"7"0,6 4,4 2,1 4,-3 5,-2 5,-4 3,-1 2,-4 6,-3 2,-4 0,-2-1,-3-2,-1-10,0-8</inkml:trace>
  <inkml:trace contextRef="#ctx0" brushRef="#br0" timeOffset="1">345 1,'2'0,"0"1,0-1,1 1,-1 0,0-1,0 1,0 0,0 1,0-1,0 0,0 0,-1 1,1-1,0 1,-1 0,1-1,-1 1,0 0,1 0,-1 0,0 0,0 0,0 0,0 0,-1 0,1 1,0-1,-1 0,0 0,1 0,-1 3,1 4,0 0,0 0,-1 0,0-1,-1 1,-3 15,-37 96,30-96,2 0,0 1,2 0,1 0,1 1,1-1,-1 30,5-47,1 0,1-1,-1 1,1-1,1 1,-1-1,1 0,0 0,1 0,0 0,0 0,0-1,1 0,0 0,0 0,1-1,-1 1,1-1,0-1,1 1,11 6,-13-9,-1 0,1 0,0 0,0 0,0-1,0 0,0 0,0 0,0 0,0-1,0 0,0 0,0-1,0 1,1-1,-1 0,0 0,0-1,-1 1,1-1,0-1,-1 1,1 0,-1-1,1 0,-1 0,0 0,0-1,-1 1,1-1,-1 0,0 0,4-5,-5 5,1-1,0 1,-1 0,0-1,0 0,-1 1,1-1,-1 0,0 0,0 0,-1 0,1 1,-1-1,0 0,0 0,-1 0,0 0,0 0,0 0,0 0,-1 1,1-1,-1 0,-1 1,-3-8,0 3,-1 0,0 0,0 0,-1 1,0 0,-1 0,1 1,-1 0,-1 1,-11-7,1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2.9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1 114,'2'1,"0"-1,1 1,-1 0,0 0,0 0,0 0,0 0,0 0,0 0,0 1,-1-1,1 1,0-1,-1 1,1 0,-1-1,0 1,1 0,-1 0,0 0,0 0,0 0,0 0,-1 0,1 1,0-1,-1 0,1 4,1 4,0 0,-1 1,0-1,-1 18,-22 66,23-94,-1 0,0 0,0 0,0 0,0 0,0 0,0 0,0 0,0 0,1 0,-1 0,0 0,0 0,0 0,0 0,0 0,0 0,0 0,0 0,1 0,-1 0,0 0,0 0,0 0,0 1,0-1,0 0,0 0,0 0,0 0,0 0,0 0,0 0,0 0,1 0,-1 1,0-1,0 0,0 0,0 0,0 0,0 0,0 0,0 0,0 0,0 1,0-1,0 0,0 0,0 0,-1 0,1 0,0 0,0 0,0 0,0 1,0-1,0 0,0 0,0 0,7-12,5-18,6-26,-14 37,1 0,1 1,0 0,2 1,0-1,1 1,0 1,22-28,-30 43,0 0,0-1,0 1,0 0,0 0,1 0,-1 0,0 0,1 0,-1 1,0-1,1 0,-1 1,1-1,0 1,-1-1,1 1,-1 0,1 0,0-1,-1 1,1 0,-1 1,1-1,0 0,2 1,-1 1,-1-1,1 1,-1 0,1 0,-1 0,0 0,0 0,0 0,0 1,0-1,0 1,2 5,4 7,-2 0,0 1,-1 0,4 17,-6-11,-2-18,-1 0,1-1,-1 1,1 0,0 0,1-1,-1 1,4 6,-4-9,0 0,0 0,0 0,1 0,-1-1,0 1,1 0,-1-1,0 1,1-1,-1 1,1-1,-1 0,1 0,-1 1,1-1,-1 0,1 0,-1 0,0-1,1 1,-1 0,1 0,-1-1,1 1,-1-1,0 1,2-2,29-9,-22 6,0 1,0 1,0 0,1 0,-1 1,1 1,0-1,-1 2,1-1,0 2,11 1,-5 0,-1 1,1-2,0 0,0-1,0-1,-1-1,20-3,-32 4,1 0,-1 0,0 0,1-1,-1 1,0-1,0 0,0 0,0-1,0 1,0-1,-1 0,1 0,-1 0,0 0,0-1,0 1,0-1,-1 0,1 0,-1 0,0 0,0 0,-1 0,1-1,-1 1,0-1,0 1,0-1,-1 1,0-6,1 7,-1-1,0 1,-1-1,1 0,-1 1,1-1,-1 1,0-1,0 1,-1 0,1-1,-1 1,0 0,0 0,0 0,0 0,0 0,0 0,-1 1,0-1,1 1,-1 0,0-1,0 2,0-1,0 0,-1 0,1 1,-5-2,4 2,0 0,-1 1,1-1,0 1,0 0,-1 0,1 1,0-1,0 1,0 0,0 0,-1 0,1 0,1 1,-1 0,0 0,0 0,1 0,-1 0,1 1,-1 0,1 0,0 0,-4 5,4-5,0 1,1-1,0 1,-1 0,1 0,0 0,1 0,-1 0,1 0,0 0,0 0,0 1,1-1,-1 0,1 1,0-1,1 7,0-4,1 0,0 0,0 0,1 0,0-1,0 1,1-1,0 0,8 11,3 0,1-1,0 0,1-1,1-1,36 22,72 28,-66-37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3.9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1,'4'0,"5"0,6 0,4 0,3 0,2 4,1 1,0 1,0 2,0 1,0-2,0-2,-5-2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4.3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1,'11'0,"0"2,-1 0,1 0,-1 1,1 0,-1 0,0 2,0-1,13 9,7 5,43 36,208 193,-216-181,-3 2,64 91,-96-115,-1 2,-3 1,-2 0,-1 2,15 53,-27-66,-2 1,-1 0,-2 1,-2 0,-1 0,-2 0,-8 74,2-79,-2 1,-1-2,-1 1,-2-1,-1-1,-2 0,-1 0,-24 37,7-23,-2 0,-2-3,-1 0,-52 42,17-21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5.1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0,'0'4,"4"6,2 5,3 0,5 1,4-1,-2 0,2-2,1-4,1 2,2-2,2-2,-1-2,-2-3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05.5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49,'4'0,"6"4,4 1,5 0,3 0,2-3,1 0,0-1,-3 0</inkml:trace>
  <inkml:trace contextRef="#ctx0" brushRef="#br0" timeOffset="1">338 0,'5'0,"0"4,4 2,5-1,4 3,3 1,2-2,1 2,1 0,-4-2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29.1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145 350,'2'0,"-1"1,0-1,0 0,0 1,0 0,0-1,0 1,0 0,0 0,0-1,0 1,0 0,-1 0,1 0,0 0,0 0,-1 0,1 0,-1 0,1 0,-1 1,1-1,-1 0,0 0,0 0,1 1,-1-1,0 0,0 0,0 3,-1 38,-36 167,7-48,25-129,-11 73,-46 163,51-246,7-38,7-40,140-840,-141 887,7-33,17-43,-23 76,1-1,0 1,1 0,-1 0,2 0,-1 0,1 1,1 0,-1 1,13-11,-18 17,1 0,-1-1,1 2,0-1,-1 0,1 0,0 0,0 1,0-1,-1 1,1 0,0-1,0 1,0 0,0 0,0 0,0 0,0 0,-1 1,1-1,2 1,0 1,0 0,0 0,0 0,-1 0,1 0,-1 1,1 0,-1 0,3 3,5 6,-2 0,1 1,-2 0,9 17,12 35,-3 1,28 108,-17-47,24 79,-23-74,64 151,-93-263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29.4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584 51,'0'-4,"-4"-5,-5-2,-6 1,-4 3,-3 2,-6 2,-6 2,-6 1,-5 0,-2 0,-1 1,-2 3,1 2,-1 0,5 2,1 1,9-2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29.9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1 679,'0'0,"0"0,0 0,0 1,0-1,0 0,-1 0,1 1,0-1,0 0,0 0,0 1,0-1,0 0,0 0,0 1,0-1,0 0,0 0,0 1,0-1,0 0,1 0,-1 1,0-1,0 0,0 0,0 0,0 1,0-1,1 0,-1 0,0 0,0 1,0-1,1 0,-1 0,0 0,0 0,0 0,1 1,-1-1,0 0,0 0,1 0,-1 0,0 0,0 0,1 0,-1 0,0 0,0 0,1 0,-1 0,0 0,0 0,1 0,-1 0,0 0,0 0,1-1,-1 1,0 0,0 0,11-15,-7-12,0 0,-2 0,-1 0,-3-31,3-58,0 97,1 0,1 1,1-1,1 0,0 1,1 0,1 0,1 1,0 0,1 0,1 1,1 0,0 1,1 0,1 1,0 0,1 1,0 0,27-17,-4 6,-4 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0.5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53,'0'-46,"0"40,0 30,11 202,43 248,-44-398,-8-68,0 15,1 1,2-1,1 0,16 44,-11-46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0.9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485 121,'1'-1,"1"-1,-1 0,1 1,-1-1,0 0,0 0,0 0,0 0,0 0,0 0,-1 0,1-1,-1 1,1 0,-1 0,0-1,0 1,0 0,0 0,0 0,0-1,-1 1,1 0,-1 0,1 0,-1 0,0-1,0 1,0 0,0 1,0-1,-1 0,1 0,-1 0,1 1,-1-1,1 1,-1-1,0 1,0 0,0-1,1 1,-1 0,0 0,-1 0,1 1,0-1,-3 0,-13 1,0 1,1 1,-1 0,1 2,-1 0,1 1,-25 10,-116 61,123-58,-44 22,59-31</inkml:trace>
  <inkml:trace contextRef="#ctx0" brushRef="#br0" timeOffset="1">266 1,'4'0,"6"0,5 0,0 4,1 5,3 6,-2 8,-1 5,-2 5,-3 6,0 4,-2-1,-2 0,-3-2,-1 0,-2-3,-1-8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1.2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68,'0'-4,"4"-6,6-1,1-2,2 0,4 3,3 4,-3 5,1 4,1 6,2 0,-3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3.3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97 1,'-6'125,"-37"211,-2 1,44-318,0 0,1 0,0 0,2 0,0 0,10 36,-2-29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1.6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211 319,'0'3,"-1"0,0 0,0 0,0 0,0 0,-1 0,1 0,-1 0,1-1,-1 1,0-1,0 1,-4 3,-35 31,34-31,-31 22,-26 22,60-46,1-1,-1 2,1-1,-1 0,1 1,0-1,1 1,-1 0,1 0,0 0,-3 10,5-9,0-1,0 0,1 1,-1-1,1 0,1 1,-1-1,1 0,-1 0,1 0,1 0,-1 0,1 0,0-1,3 5,4 4,0 0,0-1,22 20,-16-21,-1 0,1-1,21 10,-22-13,-1 1,0 0,0 1,21 19,-33-26,0 0,0 0,0 0,-1 0,1 1,-1-1,1 0,-1 1,0-1,0 1,0 0,0-1,-1 1,1 0,-1-1,0 1,1 0,-1-1,0 1,-1 0,1 0,0-1,-1 1,1 0,-1-1,0 1,0 0,0-1,-2 4,-8 10</inkml:trace>
  <inkml:trace contextRef="#ctx0" brushRef="#br0" timeOffset="1">357 29,'2'-2,"0"-1,0 1,1 0,0-1,-1 1,1 0,0 1,0-1,0 0,0 1,0 0,0-1,1 1,-1 0,0 1,1-1,-1 1,0-1,1 1,-1 0,1 0,-1 1,0-1,1 1,-1 0,0-1,1 1,-1 1,0-1,0 0,0 1,0 0,5 3,-1 1,-1-1,0 1,0 1,0-1,-1 1,0 0,0 0,-1 1,0-1,0 1,-1 0,4 11,10 55,-2 2,6 108,-15-110,4 0,30 119,-30-162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2.0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493 55,'0'-4,"0"-5,-4-2,-6 1,-9-1,-5 5,-8 3,-5 3,-6 1,-7 0,-4 0,-1 0,-3 0,0 0,10-1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7.7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0,'4'0,"2"4,3 2,5-1,4-1,7-1,3-1,2-1,-5-1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8.1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0,'4'0,"6"0,4 0,5 0,3 0,2 0,1 0,0 0,1 0,-1 0,0 0,-1 4,-4 2</inkml:trace>
  <inkml:trace contextRef="#ctx0" brushRef="#br0" timeOffset="1">630 49,'4'0,"6"0,4 0,5 0,3 4,2 1,1 0,0 4,1-1,-1-1,-1 3,-3-2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8.4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23,'13'-4,"7"-2,5 1,3 0,0 2,-1 6,0 1,-1 1,-1-1,-4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2.3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258 22,'0'0,"0"-1,0 0,1 0,-1 0,0 1,0-1,0 0,0 0,0 0,-1 1,1-1,0 0,0 0,0 0,-1 1,1-1,0 0,-1 1,1-1,-1 0,1 1,-1-1,1 0,-1 1,1-1,-1 1,0-1,1 1,-2-2,0 3,1-1,0 0,-1 0,1 1,0-1,0 1,-1-1,1 1,0-1,0 1,0 0,0 0,0-1,0 1,-2 2,-37 45,13-1,1 0,3 2,2 1,2 1,2 0,2 1,3 1,2 0,-5 85,12-52,3 0,5-1,2 1,5-1,29 110,-21-121,4-2,62 134,-62-161,1-1,3-1,1-1,2-2,47 48,-22-35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4.0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238 39,'0'-2,"0"1,0-1,-1 0,1 1,0-1,-1 1,1-1,-1 1,1-1,-1 1,0-1,0 1,0-1,0 1,0 0,0 0,0-1,0 1,0 0,0 0,-1 0,1 0,0 0,-1 0,1 1,-1-1,1 0,-1 1,1-1,-1 1,1 0,-1-1,0 1,1 0,-1 0,0 0,1 0,-1 0,-1 1,-2-1,-1 0,1 1,0 0,0 0,0 1,0-1,0 1,0 0,0 0,-8 6,2 2,2-1,-1 2,1 0,0 0,1 0,1 1,0 0,0 1,1 0,1-1,-5 17,2-1,1 0,1 1,2 0,-2 41,10 1,-4-67,1 0,-1 0,1 0,0 0,1 0,-1 0,1 0,-1-1,1 1,0 0,1-1,-1 1,0-1,5 5,-6-7,1-1,-1 1,0 0,0-1,0 1,1 0,-1-1,0 0,1 1,-1-1,0 0,1 1,-1-1,1 0,-1 0,0 0,1 0,-1-1,1 1,-1 0,0 0,1-1,1 0,0-1,0 0,0 0,0 0,0 0,0-1,-1 1,1-1,-1 1,3-5,2-3,-1 0,0 0,-1-1,8-19,27-125,-25 93,-15 61,0-1,0 1,0-1,1 1,-1-1,1 1,-1-1,1 1,-1-1,1 1,0-1,-1 1,1 0,0 0,0-1,0 1,0 0,0 0,0 0,1 0,-1 0,0 0,1 0,-1 1,0-1,1 0,-1 1,1-1,-1 1,1-1,-1 1,1 0,-1 0,1-1,-1 1,1 0,-1 1,3-1,1 2,1 0,-1 0,1 1,-1 0,0 0,0 0,0 0,7 8,9 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4.4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1 911,'2'0,"0"0,0-1,0 0,0 1,0-1,-1 0,1 0,0 0,0 0,-1 0,1 0,0-1,-1 1,0 0,1-1,-1 0,0 1,1-1,-1 0,0 1,0-1,-1 0,1 0,0 0,-1 0,1 0,-1 0,1-2,8-59,-4-19,-1 4,2 0,4 0,23-84,-28 142,43-128,-41 129,2 0,0 1,0 0,2 1,20-25,-30 40,0 0,0 0,0 0,1 1,-1-1,1 0,-1 1,1-1,-1 1,1 0,0 0,0-1,0 1,0 1,0-1,0 0,0 0,0 1,0-1,0 1,0-1,1 1,-1 0,0 0,0 0,0 0,0 0,4 2,-3 0,0 0,0 0,0 1,-1-1,1 1,-1 0,0 0,0 0,0 0,0 0,0 0,-1 0,0 1,1-1,-1 0,1 8,5 29,-1 0,-2 1,-2 0,-6 66,2-23,1-7,-1-19,2 0,3 0,11 64,-13-115,1-1,0 1,0-1,1 0,0 0,4 9,6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4.7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680 73,'0'-2,"-1"1,1-1,-1 0,0 1,0-1,0 1,0-1,0 1,0-1,0 1,0 0,0 0,-1-1,1 1,0 0,-1 0,1 0,-1 0,0 0,1 1,-1-1,1 0,-3 0,-41-11,23 9,0 1,0 2,1 0,-37 5,-92 23,83-15,19-4,5-2,1 2,-47 16,68-16</inkml:trace>
  <inkml:trace contextRef="#ctx0" brushRef="#br0" timeOffset="1">559 1,'4'0,"5"0,6 0,0 4,2 6,-3 4,2 5,-3 3,-4 6,-2 2,0 5,0 0,-1-2,-2-2,-2-2,-1-3,4-4,0-7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5.1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1 101,'0'-8,"0"-7,0-5,0-3,4 2,5 9,6 10,4 6,-2 7,2 4,-4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3.6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412 92,'1'-1,"0"0,0 0,0 1,-1-1,1 0,0 0,0-1,0 1,-1 0,1 0,-1 0,1 0,-1-1,1 1,-1 0,0 0,0-1,1 1,-1 0,0-1,0 1,0 0,0-1,-1 1,1 0,0-1,-1-1,-1 0,1 1,-1-1,0 1,0 0,0 0,0 0,0 0,-1 0,1 0,0 1,-1-1,-2-1,-6-2,1 1,-1-1,0 2,0 0,-18-3,7 4,0 2,0 0,1 2,-1 0,1 2,0 0,0 1,0 2,0 0,1 1,-33 18,32-14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5.4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41 326,'-1'11,"-1"0,1 0,-2-1,0 1,0-1,-5 10,5-11,-1 0,1 0,1 0,-1 1,2-1,-1 1,1 12,2-15,1 0,0 0,0 0,1 0,-1 0,2-1,-1 1,1-1,0 0,0 0,0 0,1-1,8 8,-7-7,-1 0,1 1,-1-1,0 1,-1 0,0 0,0 1,0-1,3 13,-6-17,-1-1,0 0,0 0,0 1,0-1,0 0,0 0,-1 0,1 1,-1-1,1 0,-1 0,0 0,-1 3,-7 8</inkml:trace>
  <inkml:trace contextRef="#ctx0" brushRef="#br0" timeOffset="1">161 36,'4'-3,"-1"0,0 0,1 0,0 0,-1 0,1 1,0-1,0 1,1 0,-1 1,0-1,1 1,-1 0,1 0,-1 0,1 0,0 1,7 0,-9 0,0 1,0 0,0 0,-1 0,1 1,0-1,0 0,-1 1,1 0,-1 0,1 0,-1 0,0 0,0 0,0 0,0 1,0-1,0 1,-1 0,1-1,-1 1,0 0,0 0,0 0,0 0,0 0,0 0,-1 4,6 35,-3 0,-2 1,-4 53,0-10,-1 7,1-40,7 91,1-121,1-5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5.8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364 130,'0'-4,"0"-6,0-5,-4 0,-6-1,-4-3,-9 3,-9 3,-7 5,-4-2,-5 6,-1 4,-5 1,7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6.2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14 330,'1'24,"2"0,5 24,2 31,-8 252,-2-322,-1 0,0-1,-1 1,0 0,-6 16,8-24,0-1,0 0,0 0,0 0,0 0,-1 0,1 0,0 0,0 0,0 0,0 0,0 1,0-1,0 0,0 0,-1 0,1 0,0 0,0 0,0 0,0 0,0 0,0 0,0 0,-1 0,1 0,0 0,0 0,0 0,0 0,0 0,0 0,0 0,-1 0,1 0,0-1,0 1,0 0,0 0,0 0,0 0,0 0,0 0,0 0,-1 0,1 0,0 0,0-1,0 1,0 0,0 0,0 0,0 0,0 0,0 0,0 0,0-1,0 1,0 0,0 0,0 0,0 0,-6-16,-2-17,5-25,2 0,7-60,1-8,-8 70,0 36,0 0,1-1,1 1,2 1,-1-1,2 0,9-26,-13 45,0 0,0 0,0 0,1 0,-1 0,0 0,1 0,-1 0,1 1,-1-1,1 0,-1 0,1 1,0-1,-1 0,1 0,0 1,0-1,-1 1,1-1,0 1,0-1,0 1,0-1,0 1,0 0,0 0,-1-1,1 1,2 0,-2 1,1 0,0-1,-1 1,0 0,1 1,-1-1,0 0,1 0,-1 0,0 1,0-1,0 1,0-1,0 1,0 1,6 10,-1 0,8 28,22 114,9 32,-34-154,0 0,2-1,25 45,-36-74,0 0,0 1,0-1,1 0,-1 0,1 0,-1-1,1 1,0 0,0-1,1 0,2 2,-4-3,-1-1,1 0,0 1,-1-1,1 0,0 0,-1 0,1 0,-1 0,1 0,0 0,-1-1,1 1,-1-1,1 1,0-1,-1 1,1-1,-1 0,0 0,1 0,-1 0,0 0,1 0,-1 0,0 0,0 0,0-1,0 1,1-2,13-19,0-1,-1 0,-2 0,0-1,-2-1,-1 0,8-32,31-193,-32 150,-8 50,13-67,-18 105,1 0,0-1,1 1,0 1,1-1,12-18,-4 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6.5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262 1,'-16'0,"0"1,0 1,1 0,-1 2,0-1,1 2,0 0,-17 8,25-9,0-1,1 1,-1 0,1 0,0 1,0 0,0 0,0 0,1 1,0-1,0 1,1 1,0-1,0 1,0 0,1-1,0 2,-5 13,8-19,-1 0,1 0,-1 0,1 0,-1 0,1 0,0 0,0 0,0 0,0 0,1 0,-1 0,0 0,1 0,-1 0,1-1,0 1,0 0,0 0,0 0,0-1,0 1,0 0,0-1,1 1,-1-1,1 0,-1 1,1-1,-1 0,1 0,0 0,-1 0,1 0,2 1,-1-2,1 1,-1-1,0 0,0 1,0-1,0-1,0 1,0 0,0-1,0 0,0 1,0-1,0 0,0-1,0 1,0 0,-1-1,1 0,-1 1,1-1,3-4,3-4,-1-1,0 1,-1-1,0-1,9-21,-10 20,0 1,1-1,1 1,8-11,-15 22,-1 1,0 0,1-1,-1 1,0 0,0-1,1 1,-1 0,1-1,-1 1,0 0,1 0,-1-1,1 1,-1 0,1 0,-1 0,0 0,1-1,-1 1,1 0,-1 0,1 0,-1 0,1 0,-1 0,1 0,-1 0,1 0,-1 1,1-1,-1 0,0 0,1 0,0 1,10 16,1 25,-8-6,-1 0,-1 1,-3-1,-8 68,3-81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7.05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1 157,'1'-1,"2"-2,0-1,1 1,0 0,-1 0,1 0,0 0,0 1,8-4,-10 6,-1 0,1 0,0 0,-1 0,1 0,-1 1,1-1,-1 1,1-1,-1 1,1-1,-1 1,0 0,1 0,-1 0,0 0,0 0,1 0,-1 0,0 0,0 0,0 0,0 1,0-1,-1 0,1 1,0-1,-1 1,1-1,-1 0,1 4,6 12,-2 1,0-1,-1 1,-1 0,2 20,0 2,3 30,-8-76,0-1,1 1,0 0,0 0,0 0,1 0,0 0,0 0,0 1,1-1,0 1,0-1,1 1,-1 0,1 0,0 0,0 1,1 0,-1 0,1 0,0 0,0 0,1 1,-1 0,1 0,-1 1,1-1,0 1,0 1,9-3,166-6,-166 7,-1 0,1-1,-1 0,0-1,-1 0,1-2,-1 1,0-1,12-11,-20 15,0 0,-1 0,0-1,0 0,0 0,0 0,-1-1,1 1,-1-1,0 0,-1 1,1-1,-1-1,0 1,0 0,-1 0,1-1,-1 1,0-1,-1 1,1-1,-1 0,0 1,-1-1,1 1,-3-11,2 14,1 0,-1 0,1 0,-1 0,1 1,-1-1,0 0,0 0,0 1,0-1,0 1,-1-1,1 1,0-1,-1 1,1 0,-1 0,1-1,-1 1,1 0,-1 1,0-1,0 0,-2-1,1 2,0 0,-1 0,1 0,0 0,0 1,0-1,0 1,0 0,0 0,0 0,0 0,0 0,-4 3,-2 2,0 0,1 0,-1 0,1 1,1 0,0 1,0 0,-7 10,7-5,1-1,1 1,0 0,0 1,1-1,1 1,1 0,0 0,0 0,2 25,0-33,1 1,0 0,0-1,1 1,-1-1,1 1,1-1,-1 0,1 0,7 10,-8-12,1-1,0 1,1-1,-1 0,0 0,1 0,0-1,-1 0,1 1,0-1,0 0,0-1,1 1,-1-1,0 0,1 0,6 1,17-1,1-2,-1-1,1-1,-1-1,0-2,40-13,-30 9,9-2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7.4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0,'4'1,"1"0,-1 0,0 0,0 0,0 1,0-1,0 1,0 0,0 1,0-1,-1 0,1 1,-1 0,0 0,0 0,0 0,0 1,0-1,-1 1,0 0,4 7,4 8,-1 1,13 40,-18-49,-2 1,0-1,0 0,-1 0,0 1,-1-1,0 1,-1-1,0 1,-1-1,-4 14,4-17,0-1,-1 1,0-1,-1 0,1 0,-1 0,-1-1,1 1,-1-1,0 0,-1 0,1-1,-1 1,0-1,-1 0,1-1,-8 4,-9 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39.8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1 292,'110'2,"120"-4,-149-10,-52 7,55-3,472 9,-538-2,1-1,31-7,32-4,-45 12,0 1,0 1,0 2,42 9,-39-5,1-2,-1-2,1-2,78-8,3-16,-68 13,-25 4,56-3,-29 4,94-18,-18 1,57-13,-160 28,91-24,51-10,67 16,-161 20,11-6,-53 5,59-1,-63 7,0 2,-1 1,0 1,0 2,0 1,53 20,-67-18,-5-2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0.2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198 88,'0'-4,"0"0,-1 0,1 0,-1 1,1-1,-1 0,0 0,-1 1,1-1,0 0,-1 1,0 0,0-1,0 1,0 0,-1 0,1 0,-1 0,0 0,0 1,-5-5,5 6,0 0,0 0,0 0,0 0,0 0,0 0,0 1,0-1,0 1,0 0,0 0,0 0,0 0,0 1,-1-1,1 1,0 0,0 0,1 0,-1 0,0 1,0-1,0 1,1-1,-1 1,1 0,-4 3,-1 2,0 0,1 0,0 0,0 1,1 0,0 0,0 0,1 1,0 0,0 0,1 0,1 0,-1 0,1 1,1-1,0 1,0-1,1 1,1 15,-1-23,0 0,0-1,0 1,0-1,1 1,-1 0,1-1,-1 1,1-1,-1 1,1-1,0 0,0 1,0-1,0 0,1 3,-1-4,0 0,-1 1,1-1,0 0,-1 0,1 0,0 1,-1-1,1 0,0 0,-1 0,1 0,0 0,0 0,-1-1,1 1,0 0,-1 0,1 0,0-1,-1 1,1 0,-1-1,1 1,0-1,3-2,0 0,0-1,-1 1,0-1,0 1,0-1,0 0,0 0,2-6,5-16,15-31,-24 55,0-1,0 1,1 0,-1 1,0-1,1 0,-1 0,1 0,0 1,0-1,0 1,0 0,0-1,0 1,0 0,0 0,0 0,0 0,1 1,2-1,-3 1,0 0,0 0,0 1,0 0,0-1,0 1,0 0,-1 0,1 0,0 0,0 0,-1 0,1 0,-1 1,1-1,-1 0,0 1,1-1,0 3,24 38,-19-29,7 12,-2-3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0.6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26 822,'0'-1,"1"1,0-1,0 1,-1-1,1 1,0-1,-1 1,1-1,0 0,-1 1,1-1,-1 0,1 1,-1-1,1 0,-1 0,0 1,1-1,-1 0,0 0,0 0,0 0,0 0,1 1,-1-1,0 0,0 0,-1 0,1 0,0 0,0 1,-1-3,-4-37,4 35,-11-67,3-1,1-86,9 127,1 1,1-1,2 1,1 0,1 1,2-1,21-48,-20 59,0 1,23-34,-30 48,1 1,-1-1,1 1,0 0,0 0,0 0,1 1,-1-1,1 1,0 0,0 1,0-1,0 1,0 0,1 0,6-1,-10 3,0 0,0 0,0 0,-1 0,1 0,0 1,0-1,-1 1,1-1,0 1,-1 0,1-1,-1 1,1 0,-1 0,1 0,-1 1,0-1,1 0,-1 0,0 1,0-1,0 0,0 1,0 0,0-1,-1 1,1-1,0 1,-1 0,1-1,-1 1,0 0,1 3,1 8,-1 0,0 0,-1 22,0-23,-4 100,0-36,12 137,-7-201,1 0,0-1,0 1,1-1,1 1,0-1,0-1,1 1,0 0,1-1,0 0,1-1,13 16,-3-10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1.0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381 74,'-4'-3,"0"0,0 1,0-1,0 1,-1 0,1 0,-1 0,1 1,-1-1,1 1,-1 0,-9 0,-65 0,55 1,12 0,-1 0,1 0,0 1,0 1,0 0,0 1,0 0,0 1,1 0,-1 1,1 0,0 1,1 0,0 0,-16 14,14-8</inkml:trace>
  <inkml:trace contextRef="#ctx0" brushRef="#br0" timeOffset="1">356 1,'4'0,"2"4,3 2,1 3,2 5,0 4,1 3,-1 2,-3 1,-2 1,-4 0,3 0,0-1,-1-3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4.02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0 294,'30'-1,"-1"-1,0-1,0-2,0-1,0-1,-1-1,0-2,34-17,-52 21,-1 0,0 0,0-1,-1 0,0 0,0-1,-1-1,10-13,-13 17,-1 1,0-1,-1 0,1 1,-1-1,0 0,0-1,0 1,-1 0,0-1,0 1,0 0,-1-1,1 1,-1-1,-1 1,1-1,-3-10,2 14,1 0,-1 0,0 0,0 0,0 0,0 0,0 0,0 1,0-1,-1 0,1 1,-1-1,1 1,-1-1,0 1,1 0,-1 0,0 0,0 0,0 0,0 0,0 0,0 0,0 1,0-1,0 1,0 0,0 0,-1 0,1 0,0 0,0 0,0 0,0 0,0 1,0-1,-4 2,-2 1,1 0,-1 1,1-1,0 1,0 1,0-1,1 1,-10 9,2 1,0 0,2 1,0 1,0 0,-11 24,18-31,1-1,0 0,0 1,1 0,0 0,1 0,0 0,1 0,0 1,0-1,1 0,2 16,-1-24,-1 1,0-1,1 1,0-1,-1 0,1 1,0-1,0 0,1 1,-1-1,0 0,1 0,-1 0,1 0,0-1,3 4,-4-4,1 0,-1-1,1 1,-1-1,1 0,-1 1,1-1,-1 0,1 0,-1 0,1 0,0 0,-1 0,1 0,-1 0,1-1,-1 1,1-1,2 0,2-3,0 1,1-1,-2 0,1-1,0 1,-1-1,0 0,0 0,8-12,4-9,-7 9,1 1,1 0,1 1,0 0,26-23,-35 35,-1 1,0 0,1 0,-1 0,1 1,-1-1,1 1,0 0,0 0,-1 0,1 0,0 1,0 0,7 0,-7 1,1 0,-1 0,1 0,-1 1,0 0,1 0,-1 0,0 0,0 1,0 0,-1 0,1 0,-1 0,1 0,2 5,36 47,-32-41,0 0,0-1,1 0,19 16,-26-26,0 0,0 0,1 0,0-1,-1 1,1-1,0-1,0 1,0 0,0-1,0 0,0 0,1-1,-1 0,0 1,0-2,1 1,8-2,7-3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1.3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32,'0'-4,"0"-6,4-1,2 6,-1 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1.7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117 0,'-41'35,"32"-28,0 0,1 1,-1 0,1 0,-13 19,20-24,-1 0,0 1,1-1,0 1,0 0,0-1,0 1,0 0,1 0,0-1,-1 1,1 0,1 0,-1 0,1 0,-1-1,1 1,0 0,0-1,1 1,-1-1,4 6,-1-3,0 1,0-1,1 0,0 0,1 0,-1-1,1 1,0-1,0-1,1 1,8 4,-6-4,-1 0,1 1,-2 0,1 1,13 14,-20-19,0-1,0 1,0 0,0-1,0 1,0 0,-1 0,1 0,0 0,-1 0,0-1,1 1,-1 0,0 0,0 0,0 0,0 0,-1 0,1 0,0 0,-1 0,1 0,-1 0,0 0,0-1,1 1,-1 0,-2 1,1 0,0 0,0-1,0 1,0-1,-1 0,1 0,-1 1,0-2,0 1,1 0,-1-1,0 1,0-1,-1 0,-5 2,-6-2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2.0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155 34,'4'-3,"0"-1,-1 0,2 1,-1 0,0-1,0 2,1-1,0 0,4-1,-7 4,0 0,-1 0,1 0,-1 0,1 0,-1 0,1 0,-1 0,1 1,-1-1,1 0,-1 1,1 0,-1-1,1 1,-1 0,0 0,1 0,-1-1,0 2,0-1,0 0,0 0,0 0,0 0,0 1,0-1,0 0,0 1,-1-1,1 1,-1-1,1 1,-1-1,1 3,7 22,-1 0,-1 1,-2-1,2 33,-2-21,9 41,-11-67,2 0,0-1,0 1,1-1,0 0,1 0,11 15,-4-10</inkml:trace>
  <inkml:trace contextRef="#ctx0" brushRef="#br0" timeOffset="1">518 227,'-4'0,"-1"-4,-4-1,-5-4,-4-1,-3 2,-2 2,-5 2,-2 1,-5 6,-4 3,-3 3,-4 1,3 3,0 3,-1-1,3 1,8-2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3.0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108 1648,'1'10,"-3"-30,-16-59,-13-132,12-84,14-273,7 330,-4 210,-1 1,-1-1,-13-41,9 34,7 34,1 0,0 0,0 0,-1 0,1 0,0 0,0 0,0 0,0 0,1 0,-1 0,0-1,0 1,1 0,-1 0,0 0,1 0,-1 0,1 1,-1-1,1 0,0 0,-1 0,1 0,0 0,0 0,2 0,-1-1,0 1,0 0,1 0,-1 0,1 1,-1-1,0 0,1 1,4-1,6 1,-1 0,1 1,18 4,63 8,189 2,97-30,-165 1,234-12,109 24,-90 5,-463-3,-1 0,1 0,0 1,-1-1,1 1,-1 0,0 0,1 0,-1 1,0-1,0 1,0 0,0 1,0-1,4 4,-6-4,0 1,1-1,-2 1,1 0,0 0,-1 0,1 0,-1 0,0 0,0 1,0-1,0 0,-1 1,0-1,1 0,-1 1,0-1,0 0,-1 1,1-1,-2 5,-96 916,78-595,18-280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27:24.2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1 236,'155'22,"805"29,-235-70,-321-6,-312 18,91-10,-118 11,-42 4,-1 0,0-1,27-8,-48 11,-1-1,0 1,1 0,-1-1,0 1,1-1,-1 1,0-1,1 1,-1 0,0-1,0 1,0-1,1 1,-1-1,0 1,0-1,0 1,0-1,0 1,0-1,0 1,0-1,0 0,0 1,0-1,0 1,-1-1,1 1,0-1,0 1,0 0,-1-1,1 1,-1-1,-12-26,7 16,0-5,2 0,0-1,1 0,0 0,0-26,2 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1.2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1,'38'36,"3"-1,49 32,-11-9,110 85,5-8,284 148,-409-249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2.0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860 96,'-2'-2,"0"1,0-1,1 1,-1-1,0 0,1 0,0 0,-1 0,1 0,0 0,0 0,0 0,0 0,0-1,1 1,-1 0,1-1,-1 1,1 0,0-1,0 1,0-1,0 1,1 0,-1-1,0 1,1 0,0-1,1-2,0 2,0 1,-1 0,1 0,1 0,-1 0,0 0,0 0,1 1,-1-1,1 1,-1 0,1-1,0 1,0 0,-1 1,1-1,0 0,0 1,0 0,0-1,0 1,0 0,5 1,92 10,0 4,135 38,-162-30,-1 2,-1 3,120 67,-148-67,-1 0,-1 3,-1 2,-2 1,-2 1,-1 3,-2 0,-1 3,-3 0,-1 2,-2 1,-2 1,-2 1,-2 1,-2 1,20 83,-32-95,-2 1,-1-1,-2 0,-1 1,-2-1,-1 1,-3-1,-11 44,11-57,-1 0,-1 0,0-1,-2 0,-1-1,-1 0,0-1,-2 0,0-1,-1 0,-1-2,-1 1,-31 23,28-28,-1-1,0-1,-1-1,0-1,0-1,-1-1,-42 8,15-7,-1-3,-81 0,33-10,1-4,0-4,1-5,0-4,2-4,1-4,1-4,2-4,2-5,1-3,-99-69,142 83,1-2,1-2,2-1,1-3,3-1,-63-89,92 119,1-1,0 0,1-1,1 0,0 0,0 0,1 0,1-1,0 0,1 1,1-1,0 0,1 0,0 0,1 0,0 0,2 0,-1 1,2-1,0 1,0 0,1 0,10-19,17-22,1 2,3 2,2 1,2 1,2 3,2 1,2 3,1 1,3 2,1 3,1 2,2 2,1 3,106-39,-93 45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2.5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1,'4'4,"6"1,5 5,0 4,1-1,3 3,2 2,1-2,1 0,2-2,-5-4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2.8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1,'8'4,"7"1,5 1,3 2,2 0,0-1,1-1,-4-3</inkml:trace>
  <inkml:trace contextRef="#ctx0" brushRef="#br0" timeOffset="1">533 49,'12'4,"8"2,10 3,2 1,6 2,-1 0,2 1,-5-1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3.3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0,'5'67,"2"0,22 87,54 174,10-16,13-5,169 340,-248-593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4.40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284 363,'-6'1,"1"0,0 0,0 1,-1-1,1 1,0 0,1 0,-1 1,0-1,1 1,-5 4,-46 38,33-21,2 0,1 1,0 1,2 1,1 1,1 0,-11 33,24-58,0 0,1 1,0-1,0 1,0 0,0-1,0 1,1 0,0 0,-1-1,1 1,1 0,-1 0,1-1,-1 1,1 0,2 4,6 7</inkml:trace>
  <inkml:trace contextRef="#ctx0" brushRef="#br0" timeOffset="1">380 0,'-10'204,"-7"72,17-234,2 1,2-1,2 1,16 58,-15-76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3.9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410 220,'-2'-2,"0"0,0-1,0 1,1-1,-1 1,1-1,-1 0,1 1,0-1,0 0,1 0,-1 0,1 0,-1 0,1 0,0 1,0-1,0 0,0 0,1 0,-1 0,1 0,0 0,0 0,0 0,0 1,0-1,0 0,4-4,-1 1,0-1,1 1,0-1,0 1,1 1,0-1,0 1,0 0,14-8,-1 4,1 0,0 2,1 0,0 1,0 2,22-3,132-6,-154 12,75-2,1 3,-1 5,0 5,100 22,-146-21,0 3,-1 2,-1 3,-1 1,0 2,-1 3,-2 1,-1 2,52 44,-68-48,-1 1,-1 1,-1 2,-1 0,-2 1,-1 1,-1 1,-2 1,-1 1,-1 0,-2 1,-1 0,-2 1,-2 0,-1 1,-1 0,-2 0,-2 0,-3 49,-1-47,-3 1,-1-1,-1 0,-2-1,-2 0,-2-1,-1 0,-2 0,-1-2,-1 0,-3-1,0-1,-2-1,-1-1,-2-1,0-2,-2 0,-33 24,23-23,0-1,-2-2,-1-1,-1-3,-1-1,0-2,-2-2,0-2,0-2,-1-2,-1-2,1-2,-1-2,0-2,-1-2,1-2,0-2,1-2,-1-3,1-1,1-2,-66-27,55 14,0-2,2-3,1-2,2-2,1-3,2-1,-65-68,79 70,1-2,2-1,2-1,2-1,1-2,3-1,1 0,2-2,-24-86,38 106,2 1,0-1,2 0,1 0,1 0,1 0,1 0,1 0,2 1,1-1,0 1,2 0,1 1,18-36,-9 26,2 2,1 0,2 1,1 1,1 2,2 0,0 1,2 2,38-26,-20 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4.2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1,'0'4,"4"1,2 4,3 1,1 2,2 0,4 1,3-1,2-3,2-2,1-3,-3-3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4.6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0,'4'0,"6"0,5 0,4 0,3 0,1 0,2 0,0 4,1 2,3-1,1 0,4-2,0 3,-1 0,-7-1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5.1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1,'4'0,"1"4,4 1,1 5,2 3,0 5,1 7,-1 4,-2 0,-8 0,-4-1,-2-1,-3 3,-2 1,-3-2,1 0,2-6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5.4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6,'4'-4,"6"3,5 1,4 1,3 4,2 2,1-1,0 3,0 0,0-2,0 3,0-1,-5-2</inkml:trace>
  <inkml:trace contextRef="#ctx0" brushRef="#br0" timeOffset="1">654 31,'4'-4,"5"-2,6 5,4 2,3 2,2-1,1 0,0 0,0-2,-4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1:45.9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50,'-1'-2,"1"0,0 0,0 0,0 0,0 0,0 0,1 0,-1 0,1 0,-1 0,1 0,0 0,-1 1,1-1,0 0,0 0,0 1,1-1,-1 0,0 1,1-1,-1 1,1 0,2-3,-1 3,0 1,0-1,0 1,0 0,0 0,0 0,0 0,-1 0,1 0,0 1,0 0,0-1,0 1,-1 0,1 0,0 1,2 1,19 10,0 1,-1 0,0 2,-2 1,33 32,-17-10,62 84,-78-92,-1 1,-2 2,-1-1,-2 2,-2 0,0 1,-3 0,-1 1,-1 0,-3 0,3 65,-8-60,-2 1,-2 0,-2-1,-1 0,-3 0,-1-1,-2 0,-1-1,-3-1,-23 43,-1-16,-2-2,-2-2,-4-2,-2-2,-92 81,58-66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2:51.8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0 348,'27'-22,"0"0,1 2,1 1,1 1,51-23,-37 20,17-6,1 3,79-20,-113 36,14-4,1 1,0 2,48-3,-79 13,1 0,0 0,20 5,-24-3,0-1,0-1,0 1,0-2,0 1,0-1,0 0,10-3,-19 3,1 1,-1-1,0 0,1 0,-1 0,1-1,-1 1,0 0,1 0,-1 0,1 0,-1 0,0 0,1-1,-1 1,0 0,1 0,-1 0,0-1,1 1,-1 0,0 0,0-1,1 1,-1 0,0-1,0 1,1 0,-1-1,0 1,0 0,0-1,0 1,0-1,0 1,0 0,1-1,-1 1,0-1,-14-12,-25-4,15 14,1 1,-1 1,1 1,-1 1,1 1,-1 1,1 1,0 1,0 1,0 1,1 1,0 1,1 1,0 1,0 1,-34 26,46-30,0 1,0 0,1 0,0 1,0 0,1 0,1 1,-11 22,16-30,0 0,0 0,0 0,0 0,1 0,-1 0,1 1,0-1,0 0,0 0,0 0,1 0,-1 0,1 1,0-1,1 4,0-4,0 0,0-1,0 1,0-1,1 0,-1 0,1 0,-1 0,1 0,0 0,0-1,0 1,0-1,0 0,0 0,0 0,0 0,0 0,6 0,2 0,-1 0,1-1,-1 0,1 0,-1-1,1-1,-1 0,0 0,1-1,-1 0,0-1,-1 0,1 0,-1-1,0-1,15-10,9-11,-2-1,55-62,-24 23,-52 57,-7 7,-1-1,1 1,1 0,-1 0,0 1,1-1,-1 1,1 0,4-3,-3 9,-8 9,-8 14,10-25,-12 27,2 0,1 1,1-1,-7 47,15-71,1 0,0 0,0 0,0 0,0 0,1 0,0 0,0 0,0 0,1-1,0 1,0 0,0-1,0 1,6 7,-7-11,0 1,0-1,0 0,1 0,-1 0,0 0,0 0,1-1,-1 1,1 0,-1-1,1 1,-1 0,1-1,-1 0,1 1,-1-1,1 0,-1 0,3 0,-1-1,0 1,0-1,0 0,-1 0,1-1,0 1,-1-1,1 1,-1-1,0 0,1 0,-1 0,0 0,4-4,123-162,-17 20,-111 147,0-1,0 1,1-1,-1 1,1-1,-1 1,1 0,-1 0,1 0,-1 0,1 0,0 0,0 1,-1-1,5 0,-5 1,0 0,0 0,1 0,-1 1,0-1,1 1,-1-1,0 1,0-1,0 1,1 0,-1-1,0 1,0 0,0 0,0 0,0 0,-1 0,1 0,0 0,0 0,-1 0,2 2,5 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2:56.5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113 544,'-2'2,"-1"0,0 0,0 1,1-1,-1 0,1 1,0 0,-1-1,1 1,1 0,-1 0,0 0,1 0,-1 1,0 4,-2-1,-7 20,0 1,2 0,2 1,0 0,-4 51,9-65,-5 7,6-19,0 0,-1 0,1 0,0 1,0-1,1 0,-1 0,1 1,-1-1,1 0,0 1,0-1,1 0,-1 1,1-1,0 4,20-48,-3-18,-14 42,1 1,0 0,10-19,-9 23,4-9,1 0,1 0,0 1,1 1,2 1,16-18,-30 34,1 1,-1-1,1 1,-1 0,1 0,0 0,0 0,-1 0,1 0,0 0,0 0,0 1,0-1,0 1,0 0,0-1,0 1,0 0,0 0,0 0,0 0,0 1,3 0,-2 0,-1 0,0 1,0-1,0 1,0 0,0-1,-1 1,1 0,0 0,-1 0,1 0,-1 0,0 1,0-1,0 0,0 1,1 4,-1-5,-1 0,0 0,1 0,0 0,-1-1,1 1,0 0,0 0,0-1,0 1,0 0,0-1,1 1,-1-1,1 0,-1 1,1-1,-1 0,1 0,0 0,-1 0,1 0,0 0,2 0,-2-1,0 0,0-1,0 1,1-1,-1 1,0-1,-1 0,1 0,0 0,0 0,0 0,0 0,-1-1,1 1,-1 0,1-1,-1 1,1-1,-1 0,0 0,0 1,2-4,47-80,-32 53,39-53,91-103,-128 162,-1 0,23-45,-123 191,48-76,-33 59,35-45,2 1,-30 91,56-139,-5 11,2 1,1-1,-6 46,11-63,-1 1,1-1,0 0,1 0,-1 1,1-1,0 0,1 0,-1 0,1 0,0 0,0 0,0-1,1 1,-1-1,1 1,0-1,1 0,-1 0,1 0,0-1,0 1,7 4,-8-7,0 1,-1-2,1 1,0 0,0 0,0-1,0 1,0-1,-1 0,1 0,0 0,0-1,0 1,0 0,0-1,0 0,-1 0,1 0,0 0,-1 0,1-1,3-2,9-5,-1-1,23-20,-15 12,26-22,-2-2,-1-1,39-52,-11 16,-108 157,6-25,-22 44,46-86,1-1,0 1,1 0,0 1,0-1,-1 23,4-32,0 0,0 0,-1 1,2-1,-1 0,0 0,0 1,1-1,-1 0,1 0,0 0,-1 0,1 1,0-1,0 0,1 0,-1-1,0 1,1 0,-1 0,1-1,-1 1,1-1,3 3,-1-3,-1 1,0-2,1 1,-1 0,1-1,-1 1,1-1,-1 0,1-1,0 1,-1 0,1-1,-1 0,4-1,14-5,-2-1,1 0,-1-2,18-12,0-2,-2-1,0-2,-2-1,34-37,-18 9,67-99,-116 154,1 0,-1 0,1 0,-1 1,1-1,0 0,-1 0,1 0,0 0,-1 1,1-1,0 0,0 1,0-1,0 1,0-1,0 1,-1-1,1 1,2-1,-2 1,0 1,-1 0,1-1,-1 1,0-1,1 1,-1 0,1-1,-1 1,0 0,0-1,1 1,-1 0,0 0,0-1,0 1,0 0,0 0,0-1,0 1,0 1,-5 64,3-48,-1 17,-1 0,-2 0,-2-1,-1 0,-15 38,22-66,-1 0,1 0,-1-1,-1 1,1-1,-1 1,0-1,0-1,0 1,-1 0,0-1,0 0,0 0,0-1,-1 1,1-1,-1 0,0-1,0 1,0-1,0 0,0-1,-1 1,-7 0,-7-1,-1-2,1 0,-1-1,1 0,-39-12,48 13,16 4,23 3,-6-8,-1-1,0-1,0-1,0-1,-1-1,0 0,0-1,29-19,-23 12,-2-2,1-1,-2 0,-1-2,31-35,-6-7,-3-3,-3-1,49-110,33-56,-93 174,-101 210,46-104,3 0,-22 65,28-60,-20 74,35-116,0 0,0 0,1 0,1-1,0 1,0 0,1 0,1 0,3 14,-4-22,0 0,0 0,0 0,1-1,-1 1,1-1,0 1,-1-1,1 0,0 1,1-1,-1 0,0 0,0-1,1 1,-1 0,1-1,3 2,-1-1,0 0,1-1,-1 0,1 0,-1 0,1 0,-1-1,1 0,7-1,-3 0,0-1,0 0,0 0,-1-1,1-1,-1 1,0-1,0-1,0 0,14-10,-12 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2:56.9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520 0,'-88'0,"0"4,-108 18,80 1,85-15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2:57.3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0,'0'4,"0"2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4.7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295 79,'0'-4,"0"-6,-4 0,-2-4,-3 1,-5-1,-4 6,-3 4,-2 3,-5 1,-3 5,1 2,1-1,5 4,3-1,1 2,4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2:57.6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581 26,'-4'-3,"1"1,-1-1,0 1,0 0,0 0,0 0,0 1,0-1,0 1,-1 0,1 0,-5 0,-59-1,49 2,-30 3,1 3,0 1,1 3,-72 24,15-5,83-24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01.3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8 331,'0'0,"0"0,0 0,0 0,0 0,0 0,-1 1,1-1,0 0,0 0,0 0,-1 0,1 0,0 0,0 0,0 0,0 0,-1 0,1 0,0 0,0 0,0-1,0 1,-1 0,1 0,0 0,0 0,0 0,0 0,0 0,-1 0,1 0,0-1,0 1,0 0,0 0,0 0,0 0,0 0,0-1,-1 1,1 0,0 0,0 0,0 0,0-1,0 1,0 0,0 0,0 0,0-1,0 1,0 0,0 0,0 1,0 0,-1 0,1 0,0 0,0 0,0 0,0 0,0 0,0 0,0 0,0 0,0 0,1 0,-1 0,0 0,1 0,-1 0,1 0,-1 0,1 0,0 1,1 1,1 0,-1 0,0 0,1 0,0 0,0-1,-1 1,2-1,-1 0,0 0,0 0,1 0,-1-1,1 1,-1-1,1 0,-1 0,1 0,5 0,-3-1,-1-1,0 0,1 1,-1-2,0 1,0-1,0 0,0 0,0 0,0 0,0-1,5-4,10-9,0-2,-1 0,0-1,22-31,-34 41,119-128,-124 150,-6 10,-35 81,23-67,-12 44,22-58,-2 0,0-1,-2 0,-15 27,59-147,55-101,-71 167,1 0,1 0,45-51,-64 81,0 0,1 1,-1-1,1 1,0-1,-1 1,1 0,0 0,0 0,0 0,0 0,0 0,0 0,0 1,3-2,-4 2,1 0,-1 1,0-1,0 0,0 0,0 0,0 1,0-1,0 1,0-1,0 1,0-1,0 1,0-1,0 1,0 0,0 0,-1-1,1 1,0 0,1 2,-1 0,1 1,0-1,-1 1,1 0,-1-1,0 1,0 0,-1 0,1 0,-1 0,0 0,0 0,0 0,-1 0,0 6,-19 60,13-46,1-1,0 1,-3 38,5-28,2-23,0 0,1 1,1 22,0-32,0 1,0-1,1 0,-1 1,1-1,0 0,0 1,0-1,0 0,0 0,0 0,0 0,1 0,-1 0,1 0,-1 0,1-1,0 1,0-1,-1 1,1-1,0 1,1-1,1 1,-2-2,1 1,-1-1,1 1,-1-1,1 0,-1 0,0 0,1-1,-1 1,1 0,-1-1,0 0,1 0,-1 1,0-1,0 0,1-1,-1 1,0 0,0-1,0 1,-1-1,1 0,0 1,2-5,7-6,0-1,14-24,-15 22,27-45,-21 33,0 1,28-31,-38 50,0 1,0 0,1 0,0 0,0 1,0 0,1 0,0 1,0 0,0 1,0-1,14-2,-16 5,0 1,0-1,-1 1,1 1,0-1,0 1,-1 0,9 2,18 3,-29-8,-14-3,-18-3,19 8,-1 2,1-1,0 2,-1-1,1 1,0 1,1 0,-1 0,1 1,-1 0,2 0,-1 1,0 1,1-1,0 1,1 1,-10 11,-6 8,2 1,1 1,-31 59,27-33,23-52,0 1,0-1,0 1,0 0,0-1,1 1,0-1,0 1,0 0,0-1,0 1,1 0,0-1,1 4,-1-6,-1 0,1 0,0 0,0 0,0 0,0 0,0-1,1 1,-1 0,0-1,0 1,0-1,1 1,-1-1,0 1,1-1,-1 0,0 0,0 0,1 0,-1 0,0 0,1 0,-1 0,0 0,1-1,-1 1,0 0,0-1,1 1,-1-1,0 0,2-1,41-24,-19 1,-1-1,-1-1,-2-1,0-1,26-51,-27 55,-14 28,-6 16,-3 11,-2-2,2-1,2 1,0 0,5 44,-4-72,0 0,0 0,0 0,0-1,0 1,0 0,0 0,0 0,0-1,1 1,-1 0,0 0,0 0,0 0,0-1,0 1,0 0,0 0,1 0,-1 0,0 0,0-1,0 1,0 0,1 0,-1 0,0 0,0 0,0 0,1 0,-1 0,0 0,0 0,0 0,1 0,-1 0,0 0,0 0,1 0,-1 0,0 0,0 0,0 0,1 0,-1 0,0 0,0 0,0 0,0 0,1 1,-1-1,0 0,0 0,0 0,0 0,1 0,-1 1,0-1,0 0,0 0,0 0,0 0,0 1,0-1,0 0,9-16,28-92,-31 83,2 0,0 1,2 0,0 1,25-38,-34 59,0 0,1 0,-1 0,1 0,0 0,0 1,0-1,-1 1,1-1,1 1,-1 0,0 0,0 0,0 0,1 0,-1 0,0 1,5-1,-6 1,-1 0,1 0,0 0,0 0,-1 0,1 1,0-1,-1 0,1 1,0-1,-1 0,1 1,0-1,-1 1,1-1,-1 1,1-1,-1 1,1-1,-1 1,1 0,-1-1,1 2,0 0,0 0,-1 0,1 1,-1-1,0 0,1 1,-1-1,0 0,0 1,-1-1,1 3,-48 250,34-206,36-131,17-56,-33 120,1 1,1-1,0 1,1 0,14-19,-21 34,0-1,0 1,0 0,1-1,-1 1,0 0,1 0,-1 1,1-1,0 0,4-1,-6 3,1-1,-1 1,0 0,1-1,-1 1,0 0,1 0,-1 0,0 0,1 1,-1-1,0 0,1 0,-1 1,0-1,0 1,1-1,-1 1,2 1,-1 0,1 1,0 0,-1 0,0 0,1 0,-1 0,-1 1,1-1,0 0,-1 1,1 0,-1-1,0 1,-1 0,1-1,-1 1,1 5,-1 7,-1-13,1 0,0 1,0-1,0 0,1 0,-1 1,1-1,0 0,1 5,3-12,0-1,-1 0,0-1,0 1,0-1,-1 1,4-7,36-71,-43 83,0 0,0 0,0-1,0 1,0 0,0 0,1 0,-1 0,0 0,0-1,0 1,0 0,0 0,0 0,0 0,0 0,1-1,-1 1,0 0,0 0,0 0,0 0,0 0,1 0,-1 0,0 0,0 0,0 0,0 0,1 0,-1 0,0-1,0 1,0 0,0 1,1-1,-1 0,0 0,0 0,0 0,0 0,1 0,-1 0,0 0,0 0,0 0,0 0,1 0,-1 0,0 1,0-1,0 0,0 0,0 0,0 0,1 0,-1 0,0 1,0-1,4 17,-3 21,-7 19,-1 19,7-72,0 1,0-1,1 0,-1 1,1-1,1 1,-1-1,0 0,1 0,0 0,0 0,0 0,4 5,-4-6,0-1,0-1,0 1,0 0,1 0,-1-1,1 1,-1-1,0 0,1 0,0 0,-1 0,1 0,0 0,0-1,-1 1,5-1,-1 0,1 0,-1-1,1 1,-1-1,0-1,1 1,8-5,-6 3,1-1,-1-1,0 0,0 0,-1-1,1 0,-1 0,-1-1,12-12,-9 5,-1-1,0 0,-1 0,-1-1,0 0,-1-1,-1 1,-1-1,0 0,-1 0,-1 0,0-24,-1 39,-1 1,0 0,0-1,0 1,-1-1,1 1,0-1,0 1,-1-1,1 1,-1 0,1-1,-1 1,0 0,0 0,1-1,-1 1,0 0,0 0,0 0,0 0,0 0,-2-1,2 1,-1 1,1 0,-1 0,1 0,-1 0,1 0,-1 0,1 0,-1 0,1 0,-1 1,1-1,-1 0,1 1,-1 0,1-1,0 1,-2 1,-5 3,0 0,0 1,0 1,1-1,-10 12,0 3,1 1,0 1,-18 38,28-49,0 0,1 0,0 1,1 0,1 0,0 0,1 0,0 1,1 16,1-27,1 1,-1-1,1 0,0 0,0 1,0-1,0 0,1 0,-1 0,1 0,0 0,0 0,0-1,0 1,1 0,-1-1,1 0,-1 0,1 0,0 0,0 0,0 0,0-1,0 1,0-1,0 0,0 0,1 0,-1 0,0-1,1 1,-1-1,4 0,11 1,1 0,-1-2,0 0,33-7,60-16,82-12,-149 31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8.5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16 842,'-1'0,"0"0,0-1,1 1,-1 0,0-1,0 1,1-1,-1 1,0-1,1 1,-1-1,0 1,1-1,-1 0,1 1,-1-1,1 0,-1 1,1-1,-1 0,1 0,0 1,-1-1,1 0,0 0,0 0,0 0,-1 1,1-1,0 0,0 0,0 0,1-1,1-34,-2 32,7-42,2 1,22-67,-29 105,0 1,1-1,-1 0,1 1,1 0,-1 0,1 0,0 0,1 0,-1 1,1-1,0 1,0 1,1-1,-1 1,1 0,0 0,0 0,1 1,-1 0,1 0,0 1,-1 0,1 0,0 0,0 1,0 0,0 1,0-1,1 1,-1 1,0-1,0 1,0 0,10 4,-4-1,1-1,-1-1,1 0,0 0,-1-2,1 1,22-4,-32 2,1 1,-1-2,0 1,0 0,0-1,0 0,0 0,0 0,0 0,-1-1,1 0,-1 1,0-1,0 0,0-1,0 1,0 0,-1-1,1 0,-1 1,0-1,0 0,0 0,-1 0,0-1,1 1,0-7,-1 6,0 1,-1-1,1 0,-1 1,0-1,0 1,-1-1,1 0,-1 1,0-1,0 1,-1-1,1 1,-1 0,0 0,-4-7,5 9,-1 0,0 1,0-1,0 1,0-1,0 1,0 0,0 0,0-1,0 2,-1-1,1 0,0 0,-1 1,1-1,0 1,-1 0,1 0,-1 0,1 0,-1 0,1 0,0 1,-1-1,1 1,0-1,-1 1,1 0,0 0,0 0,0 0,0 1,-3 1,-4 3,1-1,0 2,0-1,0 1,1 0,0 1,0 0,1 0,0 0,1 1,-1 0,2 0,-1 0,1 0,1 1,0 0,0 0,-2 12,3-9,0 1,1 0,0 0,1 0,1-1,0 1,1 0,0 0,1-1,0 0,1 1,12 24,-13-31,1-1,0 1,0-1,0 0,1 0,0 0,0-1,1 1,0-1,0-1,0 1,0-1,0 0,1 0,0-1,0 0,0 0,0 0,0-1,1 0,-1-1,1 0,-1 0,10 0,-5-2,0 0,-1-1,1 0,0-1,-1 0,1-1,-1 0,0-1,0 0,-1-1,1 0,-2-1,1 0,15-14,-6 2,-1-1,-1 0,-1-2,-1 0,-1 0,-1-1,-1-1,-1 0,12-37,-11 21,-2-1,-1 0,-2-1,-2 0,0-51,-10 23,5 67,-1-1,0 0,1 1,-2-1,1 1,0-1,-1 1,1 0,-1-1,0 1,0 0,0 0,-1 0,1 1,-1-1,-3-2,5 4,0 0,-1 1,1-1,0 1,-1-1,1 1,-1 0,1 0,0 0,-1 0,1 0,-1 0,1 0,0 0,-1 0,1 0,-1 1,1-1,0 1,-1-1,1 1,0 0,0-1,-1 1,1 0,0 0,0 0,0 0,0 0,0 0,0 0,0 0,0 0,1 0,-1 0,0 1,0 1,-24 50,14-18,2 1,1 0,2 0,-3 48,7 152,4-155,-2-20,3-1,18 96,-12-121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8.8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360 1,'-4'0,"-6"0,-5 0,-4 0,-7 0,-3 4,-1 1,-4 0,1 0,-4 2,2 0,2-1,2-1,7-2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9.2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0 292,'13'-1,"0"-1,-1 0,1-1,21-8,7-1,-41 12,35-9,51-18,-77 23,0 0,0 0,0 0,-1-1,0-1,0 1,-1-1,1-1,-1 1,0-1,5-8,-10 13,-1 0,0 0,0 0,0 0,0 0,-1 0,1 0,0 0,-1 0,0 0,1-1,-1 1,0 0,0 0,0-1,0 1,-1 0,1 0,-1 0,1 0,-1-1,0 1,0 0,1 0,-1 0,-1 0,1 1,0-1,0 0,-1 0,1 1,-3-3,1 2,0-1,0 1,0 0,0 0,0 0,0 0,0 0,-1 1,1 0,-1 0,1 0,-1 0,1 0,-1 0,1 1,-1 0,0 0,1 0,-6 1,1 1,0 1,0 1,0 0,0 0,0 0,1 1,0 0,0 1,0 0,1 0,0 0,0 1,0-1,1 1,0 1,0-1,1 1,0 0,-3 9,4-11,0 0,0 1,1-1,0 1,0 0,1 0,0 0,0 0,0 0,1 0,0 0,1 0,-1 0,1 0,1 0,-1-1,1 1,0 0,1-1,0 1,0-1,0 0,1 0,5 8,-5-10,0-1,0 0,1 1,-1-1,1-1,0 1,-1-1,1 1,0-1,1-1,-1 1,0-1,0 0,1 0,-1 0,1-1,-1 0,1 0,-1 0,0-1,1 0,-1 0,0 0,1-1,-1 0,0 0,8-4,4-2,1-2,-1 0,-1-1,1 0,-2-2,19-18,177-199,-193 204,3 0,-30 51,2-13,2 1,0 0,0 0,1 0,1 0,-3 18,6-24,0 0,0 1,1-1,-1 0,2 1,-1-1,1 0,0 0,0 0,1 0,0-1,0 1,7 8,0 2,-3-8,-1 0,-1 0,0 1,0 0,3 12,-7-19,0 0,-1 1,1-1,-1 0,0 0,0 1,0-1,0 0,-1 1,1-1,-1 0,0 0,0 0,0 0,-1 0,1 0,0 0,-1 0,0 0,0 0,-3 3,-14 14,1-3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4.1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0 581,'4'5,"-1"1,0-1,0 1,0 0,-1 0,0 0,0 0,-1 0,1 1,0 9,5 17,17 38,-12-37,10 41,-30-114,-31-166,35 172,-17-169,21 181,0 1,1-1,1 1,1 0,1 0,1 0,12-33,-12 43,0 1,1 0,0 1,0-1,1 1,0 0,1 1,-1 0,2 0,-1 1,1 0,-1 0,2 1,10-5,17-7,1 3,51-13,-63 20,24-4,-29 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4.4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1,'-4'4,"-6"1,0 4,5 1,7-2,8-2,6-2,5-2,2-1,2-1,1 0,-1 0,5-1,1 1,-1 0,-2-1,0 1,-6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4.8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 84,'-13'182,"6"-115,2 0,6 78,2-123,3-5</inkml:trace>
  <inkml:trace contextRef="#ctx0" brushRef="#br0" timeOffset="1">242 36,'-4'-28,"4"28,0-1,0 1,0-1,0 1,-1 0,1-1,0 1,0 0,-1-1,1 1,0 0,0-1,-1 1,1 0,0-1,-1 1,1 0,-1 0,1 0,0-1,-1 1,1 0,-1 0,1 0,0 0,-1 0,1 0,-1-1,0 1,-1 2,-1-1,1 0,-1 1,1 0,0-1,0 1,0 0,0 0,0 0,0 0,0 1,0-1,1 0,-2 5,-9 14,1 0,0 1,2 0,1 1,1 0,1 0,1 1,1 0,0 0,2 0,1 0,2 0,0 0,1 0,8 37,-8-55,0 1,0-1,0 1,1-1,0 0,0 0,0-1,1 1,0-1,0 1,1-1,-1 0,1-1,0 1,0-1,1 0,-1 0,1-1,0 0,0 0,0 0,0-1,1 1,-1-1,1-1,10 2,-2-2,0 0,1-1,-1-1,0 0,0-1,1-1,-1 0,-1-1,1-1,22-10,-11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5.5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171 504,'2'-2,"0"0,0-1,0 1,0 0,0-1,0 1,-1-1,1 1,-1-1,0 0,0 0,0 0,0 1,0-1,-1 0,1-5,-1 8,0-1,0 0,0 0,0 1,-1-1,1 0,0 0,0 1,-1-1,1 0,0 1,-1-1,1 1,-1-1,1 0,-1 1,1-1,-1 1,0-1,1 1,-1-1,1 1,-1 0,-1-1,0 0,0 1,-1-1,1 1,0 0,-1 0,1 0,0 0,-1 0,1 0,0 1,-1-1,-1 2,-3 0,-1 1,2 1,-1-1,0 1,1 0,-1 1,1 0,0 0,1 0,-1 0,1 1,0 0,1 0,-1 1,1-1,0 1,-2 7,-3 3,2 1,0 0,1 0,1 1,-5 31,8-36,1 0,0-1,1 1,1 0,0 0,4 20,-4-31,0-1,-1 1,1-1,0 0,0 1,1-1,-1 0,1 1,-1-1,1 0,-1 0,1 0,0 0,0-1,0 1,4 2,-3-3,0 0,0 0,0-1,0 1,-1-1,1 0,0 0,0 0,0 0,0 0,0 0,0-1,0 0,-1 1,1-1,0 0,0-1,-1 1,3-2,5-3,-1 0,1-1,-1 0,-1-1,0 0,0 0,0-1,9-15,-12 16,1 0,1-1,-1 2,1-1,1 1,-1 0,1 1,0 0,1 0,17-9,-23 15,1 0,0-1,-1 1,1 0,0 1,-1-1,1 1,-1 0,1 0,-1 0,6 2,31 5,-39-8,0 0,0-1,0 1,0 0,0-1,0 1,0 0,0-1,0 0,0 1,0-1,0 0,0 1,0-1,0 0,0 0,-1 0,1 1,0-1,-1 0,1 0,0 0,-1 0,0 0,1-1,-1 1,1 0,-1 0,0 0,0 0,0-1,5-30,0-56,1-7,3 35,25-93,-27 128,2 0,0 0,2 1,1 1,0 0,21-27,-32 48,0 1,0-1,0 0,0 1,0-1,0 1,1 0,-1-1,1 1,-1 0,1 0,-1 0,1 0,0 0,-1 0,1 1,0-1,0 1,-1-1,1 1,0-1,0 1,3 0,-3 1,0-1,0 1,-1 0,1 0,0 0,-1 1,1-1,-1 0,1 1,-1-1,1 1,-1-1,0 1,0-1,0 1,0 0,0 0,1 2,2 7,1 1,-2 0,1 1,-2-1,3 22,-5 165,0-9,1-183,-1 0,1-1,0 1,1 0,-1-1,1 1,1-1,-1 0,1 0,0 0,1 0,-1 0,8 8,2-2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5.9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411 96,'0'-4,"-4"-1,-6 0,-5 1,-4 1,-7 1,-3 1,-1 1,-4 0,0 0,2 0,-2 0,0 4,3 2,2-1,1-1,7-1</inkml:trace>
  <inkml:trace contextRef="#ctx0" brushRef="#br0" timeOffset="1">338 0,'5'0,"0"4,4 6,1 5,-2 4,2 7,-1 3,-1 1,-3-1,-2 0,3-2,0-2,-1-4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5.11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193 13,'1'-9,"-1"5,-9 10,6-3,-5 3,0 0,1 1,0 0,0 0,0 1,1 0,0 0,1 0,-6 12,9-15,0 0,0 0,1 0,-1 1,1-1,0 0,1 1,-1-1,1 0,0 1,1-1,-1 0,1 1,0-1,0 0,1 0,-1 0,6 10,12 21,-12-23,1 0,-2 1,0-1,0 1,6 30,-11-41,-1 1,0 0,0 0,0 0,0 0,-1-1,1 1,-1 0,0 0,0-1,-1 1,1 0,-1-1,0 1,0-1,0 0,0 0,0 0,-1 0,1 0,-1 0,0-1,0 1,0-1,0 1,0-1,-1 0,-4 2,1-1,-1 1,1-1,-1-1,0 1,1-1,-1-1,0 1,0-1,-14-1,-9-1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6.2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60,'48'-60,"-53"72,1 1,0-1,1 1,0 0,1 0,1 0,0 0,1 0,0 0,3 14,1-11,0 0,2 0,-1-1,10 16,8 22,-16-32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6.6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86 34,'0'-2,"0"1,1-1,-1 1,0-1,1 1,-1 0,0-1,1 1,0 0,-1-1,1 1,0 0,0-1,0 1,-1 0,1 0,0 0,1 0,-1 0,0 0,0 0,0 0,1 1,-1-1,0 0,1 1,-1-1,0 1,1-1,-1 1,1 0,-1 0,1-1,-1 1,1 0,-1 0,1 1,-1-1,0 0,1 0,-1 1,1-1,-1 1,1-1,-1 1,0-1,0 1,1 0,-1 0,0 0,0 0,0 0,0 0,0 0,0 0,0 0,0 0,1 3,3 13,-1 1,-1 0,0 0,-1 36,2 1,2 71,-5-87,1 0,1 0,2 0,14 48,-11-64</inkml:trace>
  <inkml:trace contextRef="#ctx0" brushRef="#br0" timeOffset="1">328 275,'-4'0,"-6"0,-5 0,-3 4,-8 2,-4-1,0 4,-3-1,-1 3,2 0,-3 2,2-2,6-2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7.0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98,'6'9,"-1"1,1-1,-2 1,1 0,-1 0,-1 1,0-1,0 1,-1 0,0 11,4 40,-5 119,-3-95,-22-353,-1 4,25 263,0-1,1 0,-1 1,0-1,0 0,0 1,0-1,0 0,0 1,0-1,0 0,0 1,0-1,0 0,-1 1,1-1,0 0,0 1,-1-1,1 1,0-1,-1 0,1 1,0-1,-1 1,1-1,-1 1,1-1,-1 1,1 0,-1-1,0 1,0-1,0 2,1 0,-1 0,0-1,1 1,-1 0,1 0,-1 0,1 0,0 0,-1 0,1 1,0-1,0 0,0 0,-1 0,1 0,0 0,1 0,-1 0,0 2,4 35,1 0,2-1,2 1,24 65,-26-84,1-1,1 0,0 0,2-1,0 0,1-1,0 0,1-1,1 0,30 24,-41-37,0 1,0-1,1 0,-1 0,1 0,-1 0,1-1,-1 1,1-1,0 0,0 0,-1-1,1 1,0-1,0 0,0 0,0 0,0 0,-1-1,1 1,0-1,0 0,0 0,-1 0,1-1,-1 0,1 1,-1-1,1 0,-1 0,0-1,0 1,0-1,-1 0,1 0,0 1,3-8,4-4,-1-1,0 0,-2-1,0 0,0 0,-2 0,6-23,-3-5,-2 0,-1 0,-2-46,-3 45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7.7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196 73,'0'-3,"0"0,-1 0,1-1,-1 1,1 0,-1 0,0 1,0-1,0 0,0 0,-1 0,1 1,-1-1,0 0,0 1,0 0,0-1,0 1,0 0,0 0,-1 0,1 0,-1 1,0-1,1 1,-1-1,0 1,0 0,0 0,0 0,0 1,0-1,0 1,0 0,-4-1,2 1,0 0,1 0,-1 0,1 1,-1 0,1-1,-1 2,1-1,-1 0,1 1,0 0,0 0,0 0,0 0,0 1,0 0,1 0,-1 0,1 0,0 0,0 1,0-1,-4 6,3 2,0 0,1 0,0 0,0 0,1 0,0 1,1-1,1 1,0-1,0 1,1-1,1 0,0 1,0-1,1 0,1 0,0 0,10 19,-13-28,0 0,0 0,0 0,0 0,0-1,1 1,-1 0,0-1,1 1,0-1,-1 0,1 1,0-1,0 0,0 0,0 0,0 0,0-1,0 1,0 0,0-1,3 1,-2-1,0-1,0 1,0-1,0 0,0 0,0 0,0 0,-1 0,1-1,0 1,-1-1,1 0,4-4,6-6,-1-2,0 0,-1 0,11-18,-18 25,-1 3,-1 1,1 0,-1-1,1 1,0 0,0 0,7-4,-9 7,-1-1,1 1,-1 0,1 0,-1-1,1 1,-1 0,1 0,-1 0,1 0,-1 0,1 0,0 0,-1 0,1 0,-1 0,1 0,-1 0,1 0,-1 0,1 0,0 1,-1-1,1 1,0 0,0 0,0 0,0 0,0 0,-1 0,1 0,0 0,-1 1,1-1,-1 0,0 1,1-1,-1 0,0 1,1 1,0 12,0 1,-3 30,1-34,0 1,1-1,1 1,0-1,3 17,-4-29,0 1,0-1,0 1,0-1,1 1,-1-1,0 0,0 1,0-1,0 0,1 1,-1-1,0 0,0 1,1-1,-1 0,0 1,0-1,1 0,-1 0,0 1,1-1,-1 0,1 0,-1 1,0-1,1 0,-1 0,0 0,1 0,-1 0,1 0,-1 0,1 0,-1 0,0 0,1 0,17-12,19-32,-30 34,-2 5,0-1,0 1,0 0,1 0,-1 1,1-1,0 1,0 1,1-1,-1 1,1 0,9-2,-4 2,1 1,0 0,0 1,0 1,0 0,13 2,11 1,69 3,-97-6,0-1,0 0,-1 0,1-1,0 0,-1 0,0-1,1 0,10-6,-17 8,0 0,0 0,0 0,0-1,-1 1,1-1,0 1,-1-1,1 1,-1-1,1 0,-1 0,0 0,0 0,0 0,0 0,0 0,1-3,-2 3,0 0,0 0,-1 1,1-1,0 0,0 1,-1-1,1 0,-1 1,0-1,1 0,-1 1,0-1,0 1,0-1,0 1,0 0,-2-3,-2 0,1 1,0-1,-1 1,0 0,1 0,-1 1,0 0,-1-1,1 2,0-1,0 0,-1 1,-10-1,10 2,-1 0,1 0,0 1,0 0,-1 0,1 1,0-1,0 1,0 1,1-1,-1 1,1 0,-1 0,1 1,0-1,0 1,0 0,-7 9,10-10,-1 0,1 1,-1 0,1-1,1 1,-1 0,0 0,1 0,0 0,0 1,0-1,0 0,1 0,0 1,0-1,0 0,0 0,0 1,1-1,0 0,0 0,0 0,1 0,-1 0,1 0,0 0,4 7,1-2,0 1,1-1,0-1,0 1,1-1,0-1,12 9,71 38,-88-52,47 24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19.8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73 60,'7'-29,"-5"27,-1-1,0 1,-1 0,1-1,0 1,-1-1,1 0,-1 1,0-1,0-3,-4 13,-1 0,1 0,1 0,-1 0,-4 16,-16 116,-9 215,32-342,1-1,0 1,1-1,0 0,1 0,6 22,2-5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0.1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444 46,'0'-2,"-1"0,1 0,-1 0,0 0,0 0,0 0,0 0,0 0,0 0,-1 1,1-1,-1 0,1 1,-1-1,1 1,-1-1,0 1,0 0,0 0,0 0,0 0,0 0,0 0,0 1,0-1,0 0,0 1,-1 0,-1-1,-5 0,0-1,-1 1,1 1,0-1,-15 3,-15 7,0 2,1 2,1 1,0 2,-57 34,68-37,11-5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0.5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96,'1'0,"1"1,0-1,-1 0,1 1,0-1,-1 1,1 0,0 0,-1-1,1 1,-1 0,0 0,1 0,-1 0,0 1,0-1,1 0,-1 0,0 1,0-1,0 1,-1-1,1 1,1 1,15 49,-8-21,-8-29,1 1,-1 0,1-1,-1 0,1 1,0-1,0 0,0 0,0 0,0 0,1 0,-1 0,1-1,-1 1,1-1,-1 0,1 1,0-1,3 1,-1-2,1 1,-1 0,0-1,1 0,-1 0,0-1,1 1,-1-1,0 0,6-3,-2 1,0 0,0-1,0 0,-1 0,0-1,0 0,0-1,0 0,-1 0,0-1,10-12,-14 16,0-1,-1 1,0-1,0 0,0 0,0 0,-1 0,1 0,-1 0,0 0,0 0,-1-1,1 1,-1 0,0 0,0-1,0 1,-1 0,0-1,1 1,-3-5,1 5,-1 0,1-1,-1 1,0 0,-1 0,1 0,-1 1,1-1,-1 1,0 0,0 0,-1 0,1 1,0 0,-1-1,0 1,-9-2,-9-3,2 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2.5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199 275,'1'-1,"-1"-1,0 0,0 0,0 1,-1-1,1 0,0 0,-1 1,1-1,-1 0,1 1,-1-1,0 0,0 1,0-1,0 1,0-1,0 1,0 0,0-1,0 1,-1 0,1 0,-1 0,1 0,-1 0,1 0,-1 0,1 1,-1-1,0 0,1 1,-1-1,0 1,1 0,-1 0,0-1,0 1,0 0,1 1,-1-1,0 0,0 0,1 1,-3 0,-4 1,1 0,-1 0,1 1,0 0,0 0,0 0,0 1,1 0,-8 7,7-4,0 1,1 0,0 0,1 1,0 0,0 0,1 0,0 0,1 1,0-1,0 1,-1 14,2-15,1-1,0 1,0-1,1 1,0 0,1-1,0 1,0 0,1-1,0 0,0 1,1-1,0 0,7 13,-9-19,1 0,-1 0,1 0,-1 0,1-1,0 1,0 0,0-1,0 0,0 1,0-1,0 0,0 0,0 0,0 0,1 0,-1-1,0 1,1-1,-1 0,1 1,-1-1,0 0,1 0,-1-1,1 1,-1 0,0-1,1 1,-1-1,3-1,8-4,-1 0,1-1,-1 0,17-14,24-12,-48 32,1-1,-1 1,0 1,0-1,0 1,1 0,-1 0,10 2,-10-1,0-1,0 0,0 0,1 0,-1 0,7-2,-10 1,0 1,1-1,-1 0,0 0,0-1,0 1,-1 0,1-1,0 1,0-1,-1 1,1-1,-1 0,1 0,-1 0,0 0,0 0,2-4,8-25,0 0,-3 0,11-66,-3 8,-10 58,12-50,-17 78,0 0,0 0,0 0,0 0,0 0,1 1,0-1,-1 0,1 1,0-1,0 1,1 0,-1-1,0 1,1 0,-1 0,1 1,0-1,5-2,-7 4,1-1,-1 1,0 0,0 0,0 0,1 0,-1 0,0 0,0 0,0 1,1-1,-1 0,0 1,0-1,0 0,0 1,0 0,0-1,0 1,0 0,0-1,0 1,1 1,16 29,-1 39,-13-36,-3 0,-1 37,-2-40,3 1,6 55,8-44,-6-27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2.8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349 24,'0'-4,"-4"-1,-5 0,-6 1,-4 1,-7 1,-3 5,-1 2,0 0,2-1,1 4,-3-1,0 4,0-1,6 2,6 0</inkml:trace>
  <inkml:trace contextRef="#ctx0" brushRef="#br0" timeOffset="1">326 49,'4'4,"5"1,6 1,4-2,-1 3,0 0,-2-5,-5-3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3.2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30,'4'-4,"0"1,0 0,0-1,1 1,-1 1,1-1,8-3,-12 6,-1-1,1 1,0 0,0 0,0 0,0 0,0-1,-1 1,1 0,0 0,0 1,0-1,0 0,0 0,-1 0,1 0,0 1,0-1,0 0,1 2,-1-1,-1 0,1 0,0 0,-1 0,1 0,-1 0,1 0,-1 1,1-1,-1 0,0 0,0 1,1-1,-1 0,0 0,0 1,0-1,-1 0,1 2,-2 13,-1-1,-1 1,-9 24,9-30,0 0,1 1,0-1,1 1,0 0,1-1,0 1,0 0,1 0,2 15,2-5,-4-14,1 0,0 1,1-1,0 0,0 0,0-1,1 1,0 0,0-1,5 7,-2-8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5.45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1,'0'4,"4"1,1-4,0 2,3 0,1 0</inkml:trace>
  <inkml:trace contextRef="#ctx0" brushRef="#br0" timeOffset="1">1 170,'0'4,"0"5,0 6,0 4,0-1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3.5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95 57,'0'-3,"1"0,-1 0,1 0,0 0,0 1,0-1,0 0,0 1,0-1,1 1,-1-1,1 1,0-1,0 1,0 0,0 0,0 0,0 0,4-2,-5 3,0 1,0-1,0 1,0-1,0 1,0 0,0-1,0 1,0 0,0 0,0-1,0 1,0 0,0 0,0 0,0 1,0-1,0 0,0 0,0 0,2 1,-2 0,0 0,0 0,0 0,1 0,-1 1,0-1,0 0,0 1,-1-1,1 0,0 1,0-1,-1 1,1-1,-1 1,1-1,-1 1,0 3,4 28,-1 0,-2 0,-3 36,0-26,4 53,-1-83,1 0,1 0,0 1,0-2,1 1,1 0,0-1,8 14,-2-10</inkml:trace>
  <inkml:trace contextRef="#ctx0" brushRef="#br0" timeOffset="1">385 274,'-4'0,"-6"0,-4 0,-5 0,-3 0,-2 0,-5 0,-2 0,-3 5,-1 0,-2 0,1 4,2-1,3-1,7-2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3.9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1 180,'5'7,"1"-1,-1 1,0 0,-1 1,0-1,0 1,-1 0,0 0,0 0,0 0,-1 1,-1-1,2 12,-1 14,-1 1,-4 35,1-13,2-45,0 28,0-39,0 1,0-1,0 1,0-1,-1 1,1-1,0 1,-1-1,1 1,-1-1,1 0,-1 1,0-1,0 0,1 0,-1 1,0-1,-2 1,3-2,-1-1,0 1,1-1,-1 1,1-1,-1 0,0 1,1-1,-1 0,1 1,0-1,-1 0,1 1,0-1,-1 0,1 0,0 1,0-1,-1 0,1 0,0 0,0 0,0 1,0-1,0-1,-3-25,1-73,4 0,19-130,-20 217,0 9,6-42,-6 44,-1 0,1-1,-1 1,1 0,0 0,0 0,0 0,0 0,0 0,0 0,1 0,-1 1,1-1,-1 0,1 1,2-3,-3 4,0 0,0 0,0 0,0 1,0-1,0 0,0 0,0 1,0-1,-1 0,1 1,0-1,0 1,0-1,-1 1,1-1,0 1,0 0,-1-1,1 1,-1 0,1 0,-1-1,1 1,-1 0,1 0,-1 0,1 1,15 30,-15-28,40 94,-19-39,3-2,2-1,3-1,38 53,-65-103,1-1,0 1,0-1,0 0,0 0,1 0,0-1,0 1,0-1,0 0,10 4,-12-6,0-1,0 1,-1-1,1 0,0 1,0-1,0-1,0 1,0 0,-1-1,1 1,0-1,0 0,-1 0,1 0,0 0,-1 0,1-1,-1 1,0-1,1 0,-1 0,0 0,0 0,0 0,2-3,6-8,-1 0,-1 0,0-1,-1 0,-1-1,0 1,-1-1,6-29,-2 0,4-83,-12 31,-1 86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4.6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119 64,'-2'3,"0"0,0 0,0-1,0 1,-1-1,1 1,-1-1,0 0,1 0,-1 0,0 0,0-1,-4 2,-9 7,9-4,1 0,0 0,0 1,0-1,1 1,0 1,-5 8,8-12,0-1,1 1,-1-1,1 1,0 0,0 0,0 0,0 0,1 0,-1 0,1 0,0 0,0 0,1-1,-1 1,1 0,2 8,-3-11,1 0,-1 0,1 0,-1 0,1 0,-1 0,1-1,0 1,-1 0,1 0,0 0,0 0,-1-1,1 1,0 0,0-1,0 1,0-1,0 1,0-1,0 0,0 1,0-1,0 0,0 0,1 1,0-1,1-1,0 1,0 0,0-1,-1 0,1 0,0 0,0 0,-1 0,1-1,2-1,7-5,-2 0,1-1,12-13,6-12,-22 24,0 1,1 1,0-1,0 1,19-13,-26 20,-1 1,1-1,0 1,0-1,0 1,0-1,0 1,0-1,0 1,0 0,0 0,0 0,0 0,0-1,0 1,0 1,0-1,0 0,1 0,-1 0,0 0,0 1,0-1,0 0,0 1,-1-1,1 1,0-1,0 1,0 0,0-1,1 2,17 35,-17-32,0 0,0 0,0-1,1 1,-1-1,6 7,-7-11,-1 1,1 0,0 0,0-1,0 1,0-1,0 1,0-1,1 1,-1-1,0 1,0-1,0 0,0 0,0 0,1 0,-1 0,0 0,0 0,0 0,0 0,1 0,-1 0,0-1,0 1,0-1,0 1,0-1,0 1,0-1,0 1,2-2,34-22,-13 9,48-23,-67 36,6-2,-1 1,0-2,0 0,0 0,-1 0,0-1,0-1,0 1,-1-2,0 1,13-16,-20 22,-1 1,0-1,1 1,-1 0,0-1,1 1,-1-1,0 1,1-1,-1 1,0-1,0 1,0-1,0 1,1-1,-1 0,0 1,0-1,0 1,0-1,0 1,0-1,0 1,-1-1,1 0,0 1,0-1,0 1,0-1,-1 1,1-1,0 1,-1-1,0 0,-20-2,-27 16,36-7,1 1,-1 0,2 1,-1 0,-12 13,21-19,-1 0,0 1,1 0,0 0,0 0,0 0,0 0,0 0,0 0,1 0,0 1,-1-1,1 1,1-1,-1 1,0-1,1 1,0 0,0-1,0 1,0-1,0 1,1 0,1 4,-1-6,0 0,1 0,-1 0,1 0,-1 0,1 0,0 0,0 0,0-1,0 1,0-1,0 1,1-1,-1 0,0 0,1 0,-1 0,1 0,-1-1,1 1,-1-1,1 0,-1 1,1-1,0 0,-1-1,1 1,-1 0,1-1,-1 1,3-2,7 0,0-1,0-1,0 0,-1-1,14-6,4-7,-4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5.4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 0,'0'4,"0"6,0 5,0 4,0 3,0 1,0 2,0 1,0-1,0 0,-4-4,-1-6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5.8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56,'0'-4,"4"-1,2-5,-1-3,3-1,1 7,2 4,0 7,-3 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6.2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1,'1'14,"0"1,1-1,6 20,4 33,-12-63,0 0,0 0,1 0,-1 0,1 0,0 0,0 0,1-1,-1 1,4 6,-4-9,-1-1,1 1,-1-1,1 1,-1-1,1 0,-1 1,1-1,-1 0,1 1,0-1,-1 0,1 0,-1 0,1 1,0-1,-1 0,1 0,0 0,-1 0,1 0,0 0,-1 0,1-1,0 1,24-17,-21 13,0 1,0-1,1 1,-1 0,1 0,0 0,-1 1,1 0,0-1,0 2,1-1,-1 1,0 0,1 0,-1 0,0 1,1-1,-1 1,11 2,2 2,-1 0,1 1,-1 1,25 13,-16-8,1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6.5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50 339,'0'0,"0"0,1-1,-1 1,0 0,0 0,1-1,-1 1,0 0,0 0,1 0,-1-1,0 1,1 0,-1 0,1 0,-1 0,0 0,1-1,-1 1,0 0,1 0,-1 0,0 0,1 0,-1 0,1 0,-1 1,0-1,1 0,-1 0,0 0,1 0,-1 0,1 1,6 13,-3 21,-8 15,-2-1,-22 81,-7 46,40-222,41-622,-46 658,-1 6,1 0,0 1,0-1,0 0,0 0,1 0,-1 0,1 1,0-1,0 0,0 0,1 1,-1-1,1 1,2-4,-4 7,1 0,-1-1,0 1,1 0,-1-1,0 1,1 0,-1 0,0 0,1-1,-1 1,0 0,1 0,-1 0,0 0,1 0,-1 0,1 0,-1 0,0 0,1 0,-1 0,1 0,-1 0,0 0,1 0,-1 0,0 0,1 0,-1 0,1 1,-1-1,0 0,1 1,11 14,4 25,-15-37,67 228,45 125,-101-329</inkml:trace>
  <inkml:trace contextRef="#ctx0" brushRef="#br0" timeOffset="1">364 485,'-4'0,"-1"-4,-4-2,-5 1,-4 1,-3 5,-2 3,-1 0,-1 4,0 0,0 0,0 1,1 0,-1 2,1 0,-1-3,1 2,4-1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6.9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1 653,'0'-65,"3"1,15-83,-13 119,1 1,2 1,1 0,1 0,1 0,1 2,30-47,-24 47</inkml:trace>
  <inkml:trace contextRef="#ctx0" brushRef="#br0" timeOffset="1">218 0,'-1'15,"0"0,-2 0,-4 17,-3 14,-4 81,2 208,12-311,0-4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7.3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313 26,'0'-5,"-5"0,-4-1,-6 2,-4 5,-3 3,-2 0,-1 4,0 1,0 2,0 0,0 2,0-1,1 1,-1-1,5-3</inkml:trace>
  <inkml:trace contextRef="#ctx0" brushRef="#br0" timeOffset="1">288 1,'0'4,"0"6,4 5,2 4,-1 3,-1 2,-1 0,-1 2,-1-1,0 0,-1-5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7.6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32,'0'-4,"0"-6,4-1,6 6,4 3,5 7,3 2,-2-1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7.33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297 533,'-14'1,"0"0,0 1,0 1,0 1,1 0,-1 1,1 0,0 1,1 0,-1 1,1 0,1 1,-1 1,1 0,-19 20,23-22,0 1,0-1,1 1,0 0,1 1,0 0,0-1,1 2,0-1,0 0,1 1,0 0,1-1,0 1,1 0,0 0,1 0,-1 0,2 0,0 0,0 0,0 0,5 12,-6-20,0 0,1 0,-1 0,1-1,0 1,-1 0,1 0,0 0,0-1,0 1,1 0,-1-1,0 1,0-1,1 0,-1 1,1-1,0 0,-1 0,1 0,0 0,-1 0,1 0,0 0,0-1,0 1,0-1,0 1,0-1,0 0,0 0,0 0,0 0,-1 0,1 0,0 0,0-1,0 1,0-1,0 1,0-1,0 0,0 0,-1 0,3-1,4-3,-1 0,0 0,0 0,-1-1,0 0,0-1,0 1,-1-1,6-10,8-19,-1 0,-2-2,-2 0,18-79,15-169,-35 196,-5 24,-5 38,1 2,10-39,-13 65,0 0,0 0,-1-1,1 1,0 0,0 0,0-1,0 1,0 0,0 0,0 0,0-1,0 1,0 0,0 0,0-1,0 1,0 0,1 0,-1 0,0-1,0 1,0 0,0 0,0 0,0-1,0 1,1 0,-1 0,0 0,0 0,0 0,0-1,1 1,-1 0,0 0,0 0,0 0,1 0,-1 0,0 0,0 0,0 0,1 0,-1-1,0 1,0 0,1 0,-1 0,0 1,0-1,0 0,1 0,-1 0,0 0,0 0,1 0,-1 0,0 0,0 0,0 0,0 1,1-1,-1 0,0 0,0 0,9 23,3 35,20 160,46 232,-69-413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8.0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106 285,'-3'1,"0"-1,0 1,1 0,-1 0,0 0,0 0,1 0,-1 1,1-1,-1 1,1 0,0-1,-4 5,-30 33,23-24,11-13,0 0,0 1,1-1,-1 1,1-1,0 1,0 0,0 0,0 0,0-1,0 1,1 0,0 0,-1 0,1 0,0 0,0 0,1 0,-1 0,1 0,-1 0,1 0,0 0,0-1,0 1,0 0,1 0,2 3,6 10,1 1,1-2,19 22,1 0,-13 2,-15-21</inkml:trace>
  <inkml:trace contextRef="#ctx0" brushRef="#br0" timeOffset="1">228 19,'1'-1,"0"-1,0 1,0-1,0 1,0 0,1 0,-1 0,1 0,-1 0,1 0,-1 0,1 0,-1 0,1 1,0-1,0 1,-1-1,1 1,0 0,0 0,-1 0,1 0,0 0,0 0,-1 0,1 0,0 1,0-1,-1 1,1-1,0 1,-1-1,1 1,-1 0,1 0,-1 0,1 0,-1 0,1 0,-1 1,0-1,1 2,3 3,0 1,-1-1,0 1,0 0,-1 0,1 1,-2-1,3 9,1 15,-2 0,-1 0,-1 0,-2 1,-1-1,-9 57,-1 55,10-122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3:28.3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431 0,'-4'0,"-6"0,-5 0,-4 0,-3 0,-6 0,-2 0,0 4,-4 1,-3 1,-1-2,3 3,-1 0,1 0,3 1,7 1</inkml:trace>
  <inkml:trace contextRef="#ctx0" brushRef="#br0" timeOffset="1">431 49,'4'0,"2"4,-1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1.2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 0,'2'0,"0"1,0-1,0 1,0-1,0 1,0 0,-1 0,1 0,0 0,0 0,-1 0,1 1,-1-1,1 0,-1 1,1-1,-1 1,0-1,0 1,0 0,0 0,0 0,0-1,0 1,0 0,-1 0,1 0,-1 0,0 0,1 0,-1 0,0 0,0 0,0 0,0 0,-1 0,0 4,1-5,0 0,0 1,-1-1,1 0,0 1,-1-1,1 0,-1 1,1-1,-1 0,0 0,1 0,-1 1,0-1,0 0,0 0,0 0,0 0,0-1,0 1,-2 1,2-2,-1 0,1 0,0 0,-1 0,1 0,-1 0,1 0,0-1,-1 1,1-1,0 1,-1-1,1 1,0-1,0 0,-1 0,1 1,0-1,0 0,0 0,0 0,0 0,0 0,0 0,1-1,-2-1,-4-9,14 31,-7-15,1 1,-1-1,-1 0,1 1,0-1,-1 1,0-1,0 1,-1-1,1 1,-1-1,0 1,0-1,-2 5,-2-7,1-5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2.5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21 193,'-10'94,"6"-62,0 0,2 52,7-9,-2-4,3-1,3 0,20 75,-28-141,0 0,0 0,1 0,0 0,-1-1,1 1,1 0,-1-1,0 0,1 1,0-1,0 0,0 0,0-1,4 4,-6-6,0 1,0-1,1 1,-1-1,0 1,1-1,-1 0,0 0,1 1,-1-1,0 0,1 0,-1-1,0 1,1 0,-1 0,0-1,3 0,-1 0,-1-1,1 0,-1 1,1-1,-1 0,0 0,0-1,0 1,0 0,0-1,2-3,8-15,0 0,-2-1,-1 0,-1 0,7-30,20-123,-27 125,17-110,-9 52,30-112,-46 219,0-1,1 1,-1-1,0 1,1-1,-1 1,1 0,0-1,-1 1,1 0,0 0,0-1,0 1,0 0,0 0,1-1,-1 2,-1 0,1 0,-1 0,1 0,-1 0,1 1,-1-1,1 0,-1 0,1 1,-1-1,1 0,-1 1,0-1,1 0,-1 1,0-1,1 1,-1-1,0 0,1 1,-1-1,0 1,0-1,0 1,1-1,-1 1,0 0,13 50,16 250,-20-174,29 147,-19-209,-8-42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2.8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5,'0'-1,"0"1,0 0,0 0,0 0,0 0,0 0,0-1,0 1,0 0,0 0,0 0,0 0,0 0,0-1,0 1,0 0,0 0,0 0,0 0,-1 0,1 0,0-1,0 1,0 0,0 0,0 0,0 0,0 0,-1 0,1 0,0 0,0 0,0 0,0 0,0 0,-1-1,1 1,0 0,0 0,0 0,0 0,-1 0,1 0,0 1,0-1,0 0,0 0,0 0,-1 0,1 0,0 0,-12 7,-9 11,18-15,0 1,0-1,0 0,0 1,1 0,0 0,-1-1,1 1,1 1,-1-1,1 0,-1 0,1 1,0-1,1 0,-1 1,1-1,0 1,0-1,0 1,0-1,1 1,0-1,0 0,3 8,4 6,0-1,2 0,0-1,23 29,-22-31,0 1,-2 0,17 32,-25-44,1 0,-1 1,0-1,0 1,-1-1,1 1,-1-1,0 1,0-1,0 1,0 0,-1-1,1 1,-1-1,0 1,0-1,0 0,0 1,-1-1,-2 6,-6 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3.2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1 430,'14'-12,"0"1,1 1,0 0,1 1,25-10,17-11,-23 10,0-3,51-42,-75 55,-1 1,0-2,0 1,-1-1,-1-1,0 1,0-2,-1 1,-1-1,0 0,6-18,-11 29,-1 0,1 0,-1-1,1 1,-1 0,1-1,-1 1,0 0,0-1,0 1,-1 0,1-1,-1 1,1 0,-1-1,0 1,1 0,-1 0,0 0,-1-1,1 1,0 0,-2-1,1 1,0 1,0 0,0 0,0 0,0 0,-1 1,1-1,0 1,0-1,-1 1,1 0,0 0,0 0,-1 0,1 0,0 0,-1 1,1-1,0 1,0-1,0 1,0 0,0 0,-3 2,-9 3,0 1,0 0,1 1,0 1,0 0,1 1,1 0,-1 1,-17 22,25-28,1 0,-1 1,1-1,1 0,-1 1,1 0,0 0,0 0,0 0,1 0,0 0,0 0,1 0,0 0,0 1,0-1,1 0,0 0,0 0,0 0,1 0,0 0,0 0,1-1,-1 1,1-1,5 8,-2-5,1 1,0-1,0-1,0 1,1-1,0-1,1 1,0-1,-1-1,13 6,9 2,58 19,-31-15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3.5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238 0,'-1'1,"0"-1,0 0,0 0,1 1,-1-1,0 1,0-1,0 1,1-1,-1 1,0-1,1 1,-1 0,0-1,1 1,-1 0,1-1,-1 1,1 0,0 0,-1 0,1-1,0 1,-1 1,-7 27,6-21,-6 26,2 1,2 0,1 0,1 0,4 39,27 178,-21-194,-5-32,1-1,1 0,1-1,1 1,2-1,0-1,14 27,-7-28</inkml:trace>
  <inkml:trace contextRef="#ctx0" brushRef="#br0" timeOffset="1">504 605,'-4'-4,"-6"-2,-4 1,-10 1,-3 5,-2 3,-4 0,-5 0,0 3,-1 0,-3-1,1-1,5 2,-1 1,2-2,4-2,5-1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3.9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0,'4'5,"0"0,-1 0,1 0,-1 0,0 0,-1 1,0-1,1 1,-2 0,1 0,-1-1,0 1,0 0,0 9,0 11,-2-1,-4 29,2-26,-6 56,3-46,1 1,2 0,2 0,8 71,-6-101,1 1,0 0,1-1,0 0,1 0,0 0,0 0,1 0,0-1,1 0,-1 0,1 0,1-1,0 1,0-2,0 1,1-1,0 0,0-1,0 0,1 0,0-1,0 0,12 4,-10-5,1-1,-1 0,1-1,0 0,-1-1,1 0,0-1,0 0,-1-1,1 0,-1-1,21-8,-24 9,-1-1,0 0,0 0,0 0,-1-1,1 0,-1-1,0 1,0-1,0-1,-1 1,1-1,-1 0,-1 0,1 0,-1-1,0 1,-1-1,0 0,4-12,-6 18,-1 0,1 0,-1 0,0-1,1 1,-1 0,0 0,0 0,0-1,0 1,0 0,0 0,0-1,-1 1,1 0,0 0,-1 0,1 0,-1-1,1 1,-1 0,1 0,-1 0,0 0,1 0,-1 0,0 0,-2-1,1 2,0-1,0 1,0-1,0 1,0 0,0-1,0 1,-1 0,1 1,0-1,0 0,0 1,0-1,-4 2,-5 2,0 1,0 0,0 0,-18 13,21-11,1-1,-1 1,1 1,1-1,-1 1,1 0,1 0,0 1,-8 15,12-21,0-1,0 0,1 1,-1 0,0-1,1 1,-1-1,1 1,0 0,0-1,0 1,0-1,1 1,-1 0,1-1,-1 1,1-1,0 1,0-1,0 1,0-1,1 0,-1 0,0 1,1-1,0 0,-1 0,1 0,0-1,0 1,0 0,0-1,1 1,-1-1,0 0,1 0,-1 0,0 0,1 0,0 0,4 0,15 3,0 0,0-2,1 0,-1-2,1-1,-1 0,0-2,28-6,9-2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4.4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487 20,'0'-1,"0"0,-1 0,1 0,-1 0,1 0,-1 0,1 0,-1 0,0 0,0 0,1 0,-1 1,0-1,0 0,0 0,0 1,0-1,0 1,0-1,0 1,0-1,0 1,0 0,0-1,0 1,0 0,0 0,0 0,0 0,-1 0,1 0,0 0,0 0,-1 1,-41 4,23 0,1 1,-1 2,1 0,1 0,-31 20,-80 67,114-83,1 1,1 1,0 0,1 0,0 1,1 1,-16 30,24-40,0 0,0 1,1-1,-1 1,1 0,1-1,-1 1,1 0,0 0,1 0,0 0,0 0,0 0,1 0,0 0,1 0,-1 0,1 0,0 0,1-1,0 1,0-1,8 12,8 3,1-1,0 0,2-1,1-1,0-2,1 0,34 17,-28-17,0 2,-1 2,-1 0,34 33,-58-48,1 0,-1 1,0-1,-1 1,1 0,-1 0,0 1,-1-1,0 0,0 1,0 0,-1-1,1 1,-2 0,1 0,-1 0,0-1,0 1,-1 0,0 0,0 0,-1-1,0 1,0-1,0 1,-1-1,0 0,0 0,-1 0,0 0,0 0,0-1,0 0,-1 0,0 0,0-1,0 1,-1-1,0 0,1-1,-1 1,-1-1,1 0,0-1,-1 0,-10 3,4-2,0-1,-1 0,1-1,-1-1,1 0,0 0,-1-1,1-1,0-1,0 0,0 0,-15-7,6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4.7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0,'-2'61,"2"56,1-107,0 0,0-1,1 1,0-1,1 1,0-1,1 0,0 0,6 10,-5-13,0-1,1 0,-1 0,1-1,0 1,0-1,1-1,-1 1,1-1,0 0,0-1,0 1,0-1,0-1,0 1,1-1,-1-1,1 1,-1-1,9-1,-9 0,0 1,0-1,0-1,0 1,0-1,0 0,0-1,-1 0,11-5,-14 6,0-1,1 1,-1 0,0-1,-1 0,1 0,-1 0,1 0,-1 0,0 0,0-1,0 1,0-1,-1 1,1-1,-1 0,1-7,-1 7,-1-1,0 0,0 1,-1-1,0 0,1 1,-1-1,-1 1,1-1,-1 1,0 0,0-1,0 1,0 0,-1 0,1 1,-1-1,0 0,0 1,-1 0,1-1,-7-3,0-1,-1 1,1 1,-1-1,0 2,-1-1,1 2,-17-5,6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7.70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140 144,'6'-42,"-4"35,-1 1,0-1,0 1,-1-1,1 1,-2-11,1 15,-1 0,0-1,1 1,-1 0,0 0,0 0,-1 0,1 0,0 0,-1 0,1 0,-1 0,1 1,-1-1,0 0,0 1,0 0,0-1,0 1,0 0,0 0,-4-1,3 1,0 0,0 0,0 0,1 1,-1-1,0 1,0 0,0 0,0 0,0 0,0 1,0-1,1 1,-1 0,0-1,0 1,0 0,1 1,-1-1,1 0,-1 1,1 0,0-1,-1 1,1 0,0 0,0 0,0 1,0-1,1 0,-1 1,1-1,-1 1,1-1,-2 5,-1 3,0 0,0 0,1 0,0 0,1 1,0-1,1 1,-1 19,12 76,-9-98,1 0,0-1,0 1,0-1,1 1,0-1,0 0,1 0,0-1,0 1,8 8,-11-14,0 0,0 0,0 0,0 0,0 0,0 0,0-1,0 1,0 0,0-1,1 1,-1-1,0 1,0-1,1 0,-1 0,0 1,0-1,1 0,-1 0,0 0,1 0,-1 0,0-1,1 1,-1 0,2-1,-1-1,1 1,-1-1,1 0,-1 0,0 0,0 0,0-1,0 1,0 0,0-1,1-4,5-6,-2-2,0 1,6-24,34-197,-35 214,-11 21,1-1,-1 1,0 0,1 0,-1 0,0 0,1 0,-1 0,0-1,1 1,-1 0,1 0,-1 0,0 1,1-1,-1 0,1 0,-1 0,0 0,1 0,-1 0,0 0,1 1,-1-1,0 0,1 0,-1 0,0 1,1-1,-1 0,1 1,1 2,0 0,-1-1,1 1,0 0,-1 0,0 0,1 1,-1-1,-1 0,2 5,4 37,-4-25,0-1,2 0,0-1,11 31,-5-33,2-5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5.0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23,'2'1,"1"-1,0 1,0 0,-1 0,1 0,0 0,-1 0,1 0,-1 1,1 0,-1-1,0 1,0 0,0 0,0 0,0 0,2 3,31 45,-26-34,0-3,0 1,1-1,0-1,1 0,24 20,-32-30,-1 0,1 0,-1-1,1 1,0 0,-1-1,1 0,0 0,0 0,0 0,0 0,0-1,0 0,1 1,-1-1,0 0,0 0,0 0,0-1,0 1,0-1,0 0,0 0,0 0,0 0,0 0,0-1,-1 1,1-1,0 0,-1 0,0 0,1 0,-1 0,0 0,0-1,3-3,3-5,-1-1,0 0,-1-1,8-19,-11 23,0 0,1 0,0 1,0-1,1 1,0 0,0 0,1 1,0 0,1 0,10-9,-14 14,1 0,-1 0,1 1,-1 0,1 0,0 0,-1 0,1 0,0 1,0 0,0-1,-1 1,1 1,0-1,0 1,-1-1,1 1,0 0,-1 0,1 1,6 2,6 5,1 1,-2 0,21 17,6 3,-21-17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5.4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0,'8'106,"41"202,-42-271,-5-27,2 15,1-1,17 46,-13-53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5.7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373 0,'-9'0,"-6"0,-9 0,-5 4,-1 2,-4-1,-4-1,0-1,-2-1,-2-1,1-1,9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6.2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0,'2'1,"0"-1,0 1,0-1,0 1,0 0,0-1,0 1,0 0,-1 0,1 1,0-1,-1 0,1 1,-1-1,1 0,-1 1,0 0,0-1,1 1,-1 0,0 0,-1-1,1 1,0 0,0 0,-1 0,1 0,0 4,7 60,-8-62,36 333,-1-24,-35-302,5 38,-5-47,1 0,-1 0,0 0,1 0,0 0,-1-1,1 1,0 0,0 0,0-1,0 1,0 0,0-1,1 1,-1-1,1 0,-1 1,1-1,2 2,-3-3,1 0,-1 0,1 0,-1-1,0 1,1 0,-1-1,0 1,1 0,-1-1,0 0,0 1,0-1,1 0,-1 0,0 1,0-1,0 0,0 0,0 0,-1 0,1-1,0 1,0 0,-1 0,1 0,0-1,0-1,18-39,-19 41,11-32,-7 19,1 0,0 0,1 0,0 1,11-17,-16 28,1 0,-1 0,1 0,0 0,0 0,0 1,0-1,0 0,0 1,0 0,0-1,1 1,-1 0,0 0,1 0,-1 1,1-1,-1 0,1 1,-1 0,1 0,0 0,-1 0,1 0,-1 0,1 0,-1 1,1-1,-1 1,1 0,-1 0,1 0,-1 0,0 0,1 1,1 1,17 12,0 1,-1 1,-1 1,-1 1,-1 0,25 37,-13-19,4 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7.0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0,'1'45,"2"0,2-1,2 1,2-1,2-1,31 79,-40-118,0 1,0-1,0 0,1 0,-1 0,1-1,0 1,0-1,0 1,1-1,-1 0,5 3,-7-5,0-1,0 1,1-1,-1 0,0 1,0-1,0 0,0 1,1-1,-1 0,0 0,0 0,0 0,0 0,1-1,-1 1,0 0,0 0,2-1,-1-1,0 1,0 0,0-1,0 0,0 1,-1-1,1 0,-1 0,1 1,-1-1,0-1,1 1,0-3,3-8,0 0,-1 0,-1-1,2-14,-4 19,0 0,1 0,0 0,0 0,1 0,0 1,0-1,1 1,0 0,1 0,0 0,8-10,-11 16,0 0,1 0,-1 1,0-1,0 1,1 0,-1 0,1 0,-1 0,1 0,-1 0,1 1,-1-1,1 1,0-1,-1 1,1 0,5 1,-3 0,0 0,-1 1,1-1,0 1,0 0,-1 1,0-1,1 1,4 4,6 6,-1 0,-1 1,0 0,12 17,-23-27,0 0,0-1,1 1,-1-1,1 0,0 0,0 0,1 0,-1 0,0-1,1 1,0-1,-1 0,1 0,0-1,0 1,0-1,0 0,0 0,1 0,-1 0,0-1,0 1,1-1,-1 0,0-1,0 1,9-3,-9 3,1 0,0 0,0 0,0 1,-1 0,1-1,0 2,0-1,-1 1,1-1,-1 1,0 0,1 1,-1-1,0 1,5 4,2 3,-1 1,0 0,16 22,1 3,-27-36,1 1,-1-1,0 1,0 0,0-1,1 0,-1 1,0-1,0 1,1-1,-1 1,0-1,1 1,-1-1,1 0,-1 1,0-1,1 0,-1 0,1 1,-1-1,1 0,-1 0,1 1,-1-1,1 0,-1 0,1 0,-1 0,1 0,0 0,-1 0,1 0,-1 0,1 0,-1 0,1 0,-1 0,1-1,-1 1,1 0,-1 0,1-1,-1 1,1 0,-1 0,0-1,1 1,-1-1,1 1,-1 0,0-1,1 1,-1-1,0 1,0-1,1 1,-1-1,0 1,0-1,0 1,1-1,-1 1,0-1,5-37,-5 36,0-23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7.4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74,'0'-14,"-1"10,1 0,-1 0,1 1,0-1,1 0,-1 0,0 0,1 1,0-1,0 0,0 0,1 1,-1-1,3-3,-4 7,0 0,1 1,-1-1,1 0,-1 0,0 0,1 0,-1 0,1 0,-1 0,0 1,1-1,-1 0,1 0,-1 1,0-1,0 0,1 0,-1 1,0-1,1 0,-1 1,0-1,0 0,0 1,1-1,-1 1,0-1,0 0,0 1,0-1,0 1,0-1,0 1,0-1,0 0,0 1,0-1,0 1,0-1,0 0,0 1,5 27,-5-25,15 95,4 0,58 173,-77-270,1 1,-1 0,1-1,-1 1,1-1,0 1,-1-1,1 1,0-1,0 1,0-1,0 0,0 0,0 1,0-1,1 0,-1 0,0 0,3 1,-3-2,0-1,0 1,0 0,-1-1,1 1,0-1,0 1,0-1,-1 1,1-1,0 0,-1 1,1-1,-1 0,1 0,-1 1,1-1,-1 0,1 0,-1 0,0 1,1-1,-1 0,0-1,16-70,-12 7,-4 51,0 0,1 1,0-1,1 1,1-1,0 1,1 0,6-16,-9 27,0 0,1 0,-1 0,1 0,-1 0,1 0,0 0,-1 1,1-1,0 1,0-1,0 1,0 0,0 0,1 0,-1 0,0 0,0 0,1 1,2-2,0 2,0 0,0 0,0 0,0 1,0 0,0 0,0 0,0 0,7 4,2 1,0 1,0 1,0 1,-1 0,16 14,-16-11,8 7,44 29,-45-36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4:27.8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218 762,'-1'-1,"1"0,-1-1,0 1,1 0,-1 0,0 0,0 0,1 0,-1 0,0 0,0 0,0 0,0 1,-1-1,1 0,0 1,0-1,0 1,0-1,-1 1,1-1,0 1,-1 0,1 0,0 0,0-1,-2 1,-37-3,32 4,1 0,-1 1,0 0,1 0,-1 1,1 0,0 0,0 0,0 1,1 0,-1 1,1-1,0 1,0 0,-10 12,13-14,0 0,1 0,0 0,0 0,0 0,0 0,0 1,0-1,1 1,0-1,0 1,0-1,0 1,0 0,1-1,-1 1,1 0,0 0,0-1,1 1,-1 0,1 0,0-1,0 1,0-1,0 1,0-1,1 1,0-1,0 0,0 1,0-1,0 0,4 3,-3-3,0 0,-1 0,1 0,1-1,-1 1,0-1,1 0,-1 0,1 0,-1-1,1 1,0-1,0 0,0 0,0 0,0 0,0-1,0 0,8 0,-6-1,0-1,0 1,0-1,0-1,0 1,0-1,0 0,-1 0,1-1,-1 1,7-8,4-4,-1-1,0 0,-2-2,0 1,0-2,11-24,2-12,-1-1,-4-1,22-88,-33 104,-3-1,-1 0,-2 0,-2 0,-7-80,4 110,0 0,-1 0,0 1,-1-1,0 0,-1 1,-1 0,-9-18,14 29,0-1,0 0,-1 1,1-1,0 1,-1-1,1 0,-1 1,1-1,-1 1,1 0,-1-1,1 1,-1-1,1 1,-1 0,1-1,-1 1,0 0,1-1,-1 1,0 0,1 0,-1 0,0 0,1 0,-1 0,0 0,1 0,-2 0,-8 18,5 33,5-50,0 64,3-1,3 0,20 92,63 186,-69-270,2 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4.2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177 698,'-5'-2,"-1"0,1 0,0-1,1 0,-1 1,0-2,1 1,0 0,-5-5,-10-7,17 14,1-1,-1 1,0 0,0 0,0 0,0 0,0 0,0 1,0-1,0 0,0 1,0 0,-1-1,1 1,0 0,0 0,0 0,0 0,-1 1,1-1,0 1,0-1,0 1,0 0,-3 1,2 0,0 1,1-1,-1 1,0 0,1 0,-1 0,1 0,0 1,0-1,0 1,1-1,-1 1,0 3,-3 10,1-1,1 1,0-1,2 1,-1 27,3-29,2 47,-2-59,-1-1,0 1,1-1,-1 1,1-1,0 0,0 1,-1-1,2 1,-1-1,0 0,0 0,1 0,-1 0,1 0,0 0,0 0,3 2,-4-3,1-1,-1 0,1 0,0 1,-1-1,1 0,0 0,-1-1,1 1,-1 0,1 0,0-1,-1 1,1-1,-1 0,1 1,-1-1,1 0,-1 0,0 0,1 0,-1 0,0 0,0 0,0 0,0 0,2-3,26-38,-12 5,-2-1,-2 0,-1-1,-1-1,7-64,1-207,-20 237,-1 44,2 1,1-1,1 0,10-52,-12 82,0 0,1 0,-1 0,0 1,0-1,0 0,0 0,0 0,0 0,0 0,0 0,0 0,0 0,0 0,0 0,1 0,-1 0,0 0,0 0,0 0,0 0,0 0,0 0,0 0,0 0,0 0,0 0,1 0,-1 0,0 0,0 0,0 0,0 0,0 0,0 0,0-1,0 1,0 0,0 0,0 0,0 0,0 0,0 0,0 0,1 0,-1 0,0 0,0 0,0 0,0-1,0 1,0 0,0 0,0 0,3 14,0 21,4 110,8-1,53 239,-32-255,-31-115,0 0,1 0,0-1,1 0,1 0,0-1,13 16,-18-24,0 0,0 0,0-1,0 1,1-1,-1 0,1 0,-1 0,1 0,0 0,-1-1,1 0,0 0,0 0,0 0,0 0,0-1,0 0,5 0,-2-1,-1-1,1 1,-1-1,0 0,0-1,0 1,0-1,-1-1,1 1,-1-1,5-4,9-9,0-2,-2 0,0 0,25-41,-12 13,-3 0,-1-2,21-58,-46 104,0 0,1-1,-2 1,1 0,0 0,-1-1,1 1,-1 0,0 0,0-1,0 1,-1 0,1-1,-1 1,0 0,-2-5,3 7,-1 0,1 0,-1 0,0 0,1 0,-1 1,0-1,0 0,0 1,1-1,-1 0,0 1,0-1,0 1,0 0,0-1,0 1,0 0,0-1,-2 1,1 0,-1 0,0 0,1 1,-1-1,0 0,1 1,-1 0,1 0,-1 0,1 0,-4 2,-3 3,0 0,1 0,0 1,0 0,0 0,1 1,0 0,1 0,0 0,0 1,0 0,1 1,1-1,0 1,-5 17,3-7,1-1,2 1,0 0,1 1,0-1,2 0,3 26,-3-41,1-1,0 1,0-1,0 1,0-1,1 0,0 1,0-1,0 0,3 4,-5-8,1 1,-1 0,1-1,0 1,-1-1,1 1,0 0,-1-1,1 0,0 1,0-1,0 1,-1-1,1 0,0 0,0 1,0-1,0 0,-1 0,1 0,2 0,-2 0,1-1,-1 1,1-1,-1 0,1 1,-1-1,0 0,1 0,-1 0,0 0,0 0,1 0,-1-1,0 1,1-3,10-14,-2 0,0-1,-2 0,0-1,-1 0,0 0,-2-1,3-24,-4 21,2 1,0-1,2 1,0 0,18-34,-25 55,-1 1,1-1,0 1,0-1,0 1,0 0,0-1,0 1,0 0,0 0,0 0,1 0,-1 0,0 0,1 0,-1 0,1 0,-1 1,1-1,-1 1,4-1,-4 1,0 0,0 1,1-1,-1 1,0 0,0-1,0 1,0 0,0 0,1-1,-2 1,1 0,0 0,0 0,0 0,0 0,-1 1,1-1,0 0,0 2,5 12,0 0,-2 0,5 24,-5-24,-3-11,1 6,1-1,0 1,0-1,6 9,-9-16,1-1,-1 0,1 1,0-1,0 0,0 1,0-1,0 0,0 0,0 0,0 0,1 0,-1 0,0 0,0 0,1 0,-1-1,1 1,-1-1,1 1,-1-1,1 1,-1-1,1 0,-1 0,1 1,-1-1,1 0,0-1,-1 1,1 0,-1 0,3-1,10-7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4.6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53 100,'0'-22,"1"17,0 0,-1-1,0 1,0-1,0 1,-1-1,1 1,-2 0,1-1,0 1,-1 0,-3-7,5 12,-1 0,1-1,0 1,-1 0,1 0,0 0,-1 0,1 0,0 0,-1 0,1 0,0-1,-1 1,1 0,-1 1,1-1,0 0,-1 0,1 0,0 0,-1 0,1 0,0 0,-1 0,1 1,0-1,-1 0,1 0,0 0,0 1,-1-1,1 0,0 0,0 1,-1-1,1 0,0 1,0-1,0 0,-1 1,1-1,0 0,0 1,0-1,-9 17,4 0,0-1,2 1,0 0,0 0,2 0,0 25,14 109,-8-103,26 196,-23-200,2 0,2 0,25 59,-23-74</inkml:trace>
  <inkml:trace contextRef="#ctx0" brushRef="#br0" timeOffset="1">367 535,'0'-4,"-4"-2,-6 1,-5 1,-4 1,-3 1,-5 1,-4 5,1 1,0 5,-2 0,0-2,5 3,4-2,5 3,1 3,5-1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4.9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151 43,'1'0,"-1"0,1-1,0 1,0-1,-1 1,1-1,0 1,-1-1,1 0,-1 1,1-1,-1 0,1 0,-1 1,1-1,-1 0,0 0,1 0,-1 1,0-1,0 0,0 0,0 0,0 0,0 0,0 1,0-1,0 0,0 0,0 0,0 0,0 0,-1 1,1-1,0 0,-1 0,1 0,-1 1,1-1,-1 0,1 1,-1-1,1 0,-1 1,0-1,1 1,-1-1,0 1,1-1,-1 1,0-1,0 1,1 0,-1-1,0 1,-1 0,-2-2,0 1,0 0,0 1,0-1,0 1,0 0,0 0,0 0,0 0,0 1,-6 1,6-1,0 1,-1 0,1 0,0 1,0-1,0 1,1 0,-1 0,1 0,-1 1,1-1,0 1,0 0,-2 4,0 0,1 1,0 0,1 0,-1 0,2 1,-3 13,1 5,2 1,0-1,5 47,7-7,-10-65,1 0,-1 0,1 0,0 0,0 0,1 0,-1 0,0 0,1 0,0 0,0-1,0 1,0-1,0 0,0 1,0-1,1 0,3 2,-5-3,1-1,-1 0,0 0,0 0,0 0,0 0,0 0,0 0,0 0,0 0,0-1,1 1,-1 0,0-1,0 1,0-1,0 1,0-1,-1 1,1-1,0 0,0 1,0-1,0 0,-1 0,1 0,0 0,-1 1,1-1,0-2,17-35,-15 31,12-32,9-46,-14 49,0 0,17-34,-26 68,-1 0,1 1,0-1,-1 0,1 1,0-1,0 1,0-1,1 1,-1-1,0 1,0 0,1 0,-1 0,1 0,-1 0,1 0,2-1,-3 2,0 0,0 0,0 0,0 0,0 0,0 0,0 1,0-1,0 1,0-1,0 0,0 1,0 0,0-1,0 1,0-1,-1 1,1 0,0 0,-1-1,1 1,0 0,0 1,6 9,-1 1,-1-1,1 1,3 14,-3-9,0-3,1 5,1-1,17 30,-13-32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7.8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1 302,'9'1,"0"0,0 1,0 0,0 1,0 0,0 0,-1 1,1 0,-1 1,0 0,0 0,-1 0,0 1,0 0,0 1,0 0,9 14,7 8,-2 2,-1 1,17 35,-36-65,-1-1,1 1,0 0,0 0,0-1,0 1,0-1,0 1,0-1,1 1,-1-1,0 0,1 0,-1 0,1 1,0-1,-1-1,1 1,0 0,-1 0,1-1,0 1,0-1,0 1,0-1,-1 0,1 0,0 0,0 0,0 0,0 0,0 0,0 0,-1-1,1 1,0-1,0 0,0 1,-1-1,1 0,0 0,-1 0,1 0,-1-1,2 0,10-9,0 0,-1-1,-1-1,14-18,-4 6,-4 7,0 1,1 1,38-26,-47 36,0 0,0 1,1 0,0 1,-1 0,1 1,1 0,-1 0,0 1,1 1,14-1,-24 1,0 1,0 0,0 0,0 0,0 0,0 0,0 0,0 0,0 0,0 0,0 0,0 1,0-1,0 0,0 1,-1-1,1 1,0-1,0 1,0-1,-1 1,1 0,0-1,0 1,-1 0,1-1,-1 1,1 0,0 1,-1 0,0 0,0 0,-1-1,1 1,-1 0,1-1,-1 1,0-1,1 1,-1 0,0-1,0 0,0 1,0-1,-2 2,-11 12,-1-1,-20 15,25-21,2-1,1 1,0 0,0 1,0-1,1 1,0 1,1-1,0 1,-3 10,6-17,0 1,1-1,0 1,0 0,0-1,0 1,1 0,-1-1,1 1,0 0,0 0,0 0,1-1,-1 1,1 0,0-1,0 1,0 0,1-1,-1 1,1-1,0 0,0 1,0-1,0 0,0 0,1 0,4 3,-5-4,1 0,0 0,0-1,1 0,-1 1,0-1,0 0,1-1,-1 1,0 0,1-1,-1 0,0 0,1 0,-1 0,1 0,-1-1,0 0,1 0,-1 1,0-2,0 1,0 0,0-1,0 1,0-1,0 0,3-3,9-6,0-1,-1-1,22-26,-25 27,18-20,93-111,-108 123,-1-1,-1 0,0-1,-2 0,14-40,-23 58,23-89,-23 86,1 0,-1 0,-1-1,1 1,-1 0,-1-1,1 1,-1 0,-1 0,-2-11,4 17,-1 0,1 1,0-1,0 0,0 1,-1-1,1 1,0-1,-1 0,1 1,-1-1,1 1,0-1,-1 1,1-1,-1 1,0 0,1-1,-1 1,1 0,-1-1,1 1,-1 0,0 0,1-1,-1 1,0 0,1 0,-1 0,0 0,1 0,-1 0,0 0,1 0,-1 0,0 0,1 0,-1 0,0 1,1-1,-1 0,1 0,-1 1,0-1,1 0,-1 1,1-1,-1 1,1-1,-1 1,1-1,0 1,-1-1,0 1,-22 35,12-11,1 1,2 0,1 1,-5 28,-9 116,11-78,4-33,1 91,8-93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8.06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159 83,'-1'-81,"1"81,0 0,0 0,0 0,0 0,0 0,0 0,0 0,0 0,0 0,0 0,0 0,0 0,0 0,-1 0,1 0,0 1,0-1,0 0,0 0,0 0,0 0,0 0,0 0,0 0,0 0,-1 0,1 0,0 0,0 0,0 0,0 0,0-1,0 1,0 0,0 0,0 0,0 0,-1 0,1 0,0 0,0 0,0 0,0 0,0 0,0 0,0 0,0 0,0 0,0 0,0-1,0 1,0 0,0 0,0 0,0 0,0 0,0 0,-6 14,-2 20,5 26,2 1,4-1,2 1,19 89,-22-136,1-1,0 0,2 0,-1 0,1 0,1-1,8 13,2-2</inkml:trace>
  <inkml:trace contextRef="#ctx0" brushRef="#br0" timeOffset="1">353 373,'0'-4,"-4"-5,-6-2,-5 2,-4 1,-3 3,-2 3,0 0,-6 2,0 0,-1 4,2 3,2-2,0 4,2 4,4 4,7-2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5.3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 75,'6'-28,"-5"26,0-1,0 0,-1 0,1 1,-1-1,1 0,-1 0,0 0,0 0,0 1,0-1,0 0,-1 0,-1-4,2 7,0 0,-1 0,1-1,0 1,-1 0,1 0,0 0,-1 0,1 0,-1 0,1 0,0 0,-1 0,1 0,0 0,-1 0,1 0,0 1,-1-1,1 0,0 0,-1 0,1 0,0 1,-1-1,1 0,0 0,-1 1,1-1,0 0,0 0,-1 1,1-1,0 0,0 1,0-1,0 0,-1 1,1-1,0 0,0 1,0-1,0 1,0-1,0 0,0 1,-8 18,2 15,1 0,1-1,2 1,4 60,-1-33,2-19,2-1,1 0,19 65,6 30,-30-130,0-1,0 1,0 0,-1 0,0 0,0 0,-1 0,1 0,-1 0,-1 0,1-1,-1 1,0 0,0-1,0 1,-1-1,0 0,0 0,0 0,-1 0,0 0,0-1,0 0,0 0,-1 0,1 0,-10 5,-7 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5.6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100 61,'1'0,"1"0,0-1,-1 1,1-1,0 0,-1 1,1-1,-1 0,1 0,-1 0,1 0,-1 0,0 0,1 0,-1-1,0 1,0 0,0-1,0 1,0-1,0 1,-1-1,1 1,0-1,-1 0,1 1,-1-1,1-2,-1 3,0 0,0 0,0 1,1-1,-1 0,0 0,0 0,0 0,-1 0,1 1,0-1,0 0,0 0,-1 0,1 1,0-1,-1 0,1 0,0 1,-1-1,1 0,-1 0,1 1,-1-1,0 1,1-1,-1 1,0-1,1 1,-1-1,0 1,0-1,1 1,-1 0,0-1,0 1,0 0,1 0,-1 0,0 0,0 0,0 0,0 0,0 0,1 0,-1 0,0 0,0 0,0 0,0 1,1-1,-1 0,0 1,0-1,1 1,-1-1,0 1,0 0,-5 2,0 0,0 1,0 0,0 0,1 1,0 0,0 0,0 0,1 0,0 1,0-1,0 1,0 0,1 0,0 1,0-1,1 1,0-1,0 1,-1 10,-3 13,3 0,0 0,2 40,0-54,2 29,-1-43,0 1,0-1,0 0,1 0,-1 0,1 0,-1 0,1 0,0 0,0 0,0 0,0 0,0 0,3 3,-3-5,0 0,0 1,0-1,0 0,-1 0,1 0,0 0,0-1,0 1,0 0,0 0,0 0,-1-1,1 1,0-1,0 1,0 0,-1-1,1 1,0-1,0 0,-1 1,1-1,0 0,-1 1,1-1,-1 0,1 1,-1-1,1 0,-1 0,0 0,1-1,17-30,-18 31,31-80,-27 65,0 1,2 0,0 0,1 1,0 0,1 0,16-21,-23 34,0-1,0 1,0 0,0-1,1 1,-1 0,0 0,1 0,-1 0,1 0,-1 0,1 1,0-1,-1 0,1 1,-1-1,1 1,0 0,0 0,-1-1,1 1,0 0,0 0,-1 1,1-1,0 0,-1 1,1-1,3 2,0 1,0 0,0 1,0 0,0 0,-1 0,8 9,2 2,0-1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6.1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 21,'-6'25,"4"-17,-1 1,1 0,1-1,-1 1,1 16,7 13,2 0,2 0,1-1,2 0,17 35,-2-5,-28-66,0 0,0-1,1 1,-1 0,0 0,1-1,-1 1,1-1,-1 1,0 0,1-1,-1 1,1-1,0 1,-1-1,1 1,-1-1,1 0,0 1,-1-1,1 0,0 1,-1-1,1 0,0 0,0 1,-1-1,1 0,0 0,0 0,-1 0,1 0,0 0,0 0,-1-1,1 1,0 0,-1 0,1 0,0-1,0 1,-1 0,1-1,-1 1,1-1,0 1,0-2,36-32,-22 17,90-68,-69 59,-2-2,0-1,-2-2,-1-1,42-58,-71 88,-1 0,1 0,-1 0,0 0,0 0,0 0,0 0,0 0,-1-1,1 1,0 0,-1-1,0 1,0 0,1-1,-1 1,-1 0,1-1,0 1,-1-1,1 1,-1 0,1 0,-1-1,0 1,0 0,-2-3,1 4,1-1,-1 1,0 0,0 0,0 0,0 0,0 0,0 1,0-1,0 0,-1 1,1 0,0-1,0 1,0 0,0 0,-1 0,1 1,0-1,0 0,0 1,0-1,0 1,0 0,-1 0,2 0,-1 0,0 0,0 0,-2 2,-4 3,-1-1,1 2,0-1,1 1,-1 1,2-1,-1 1,1 1,0-1,0 1,1 0,0 0,1 0,-3 11,5-15,0 0,0 1,1-1,0 1,0-1,0 1,1 0,0-1,0 1,0 0,1-1,0 1,0 0,0-1,1 1,-1-1,2 0,-1 1,0-1,1 0,0 0,0-1,0 1,1-1,0 1,5 4,0-3,0 0,1 0,-1-1,1 0,0-1,0 0,1-1,-1 0,1-1,0 0,0 0,-1-1,1 0,0-1,0-1,0 0,11-2,11-3,0-1,-1-1,0-2,38-17,-21 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17.0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67 0,'9'53,"4"17,-13-67,0-1,0 0,0 1,0-1,0 1,0-1,-1 0,0 1,1-1,-1 0,0 1,0-1,0 0,0 0,0 0,-1 0,1 0,-1 0,1 0,-1 0,0-1,-2 3,2-3,1-1,0 1,0 0,-1-1,1 0,0 1,-1-1,1 0,-1 0,1 0,0 1,-1-2,1 1,-1 0,1 0,0 0,-1-1,1 1,0 0,-1-1,1 1,0-1,0 0,-1 1,1-1,0 0,0 0,-2-1,-23-31,28 48,0-5,-4-15,0-23,6 15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1.4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535 1,'2'0,"0"1,0 0,0-1,0 1,1 0,-1 0,0 0,0 1,-1-1,1 0,0 1,0-1,-1 1,1 0,-1 0,1-1,-1 1,0 0,1 0,-1 0,1 4,22 52,-20-46,16 51,-4 1,-2 1,-2 1,3 107,-13-152,-2 0,0 1,-2-1,0 0,-1 1,-1-2,-9 27,10-40,1-1,-1 1,0-1,-1 0,1 0,-1-1,-1 1,1-1,-1 0,0 0,0 0,0 0,-1-1,1 0,-1 0,0-1,0 0,-1 0,1 0,-1-1,1 0,-1 0,0 0,0-1,-13 1,0-2,-1-1,1-1,0 0,-1-2,1 0,1-1,-1-1,1-1,0-1,0 0,1-2,-20-13,10 5,0-2,2-1,0-1,2-1,0-1,-32-44,32 35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1.8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929 1,'49'17,"-34"-12,0 0,26 13,-38-17,0 1,-1-1,1 1,-1 0,0-1,1 1,-1 1,0-1,0 0,0 0,0 1,-1-1,1 1,-1-1,1 1,-1 0,0 0,0 0,0 0,0 3,-1-4,0 1,0-1,0 0,-1 1,1-1,-1 0,1 0,-1 1,0-1,0 0,0 0,0 0,0 0,0 0,-1 0,1 0,-1-1,1 1,-1 0,0-1,1 1,-1-1,0 1,0-1,0 0,0 0,-1 0,1 0,0 0,-4 0,-8 3,0 0,0-1,-23 1,36-4,-46 3,0-2,-90-10,-96-29,-8-1,29 25,164 14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2.3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 73,'-10'-1,"9"1,1 0,-1 0,0 0,0-1,1 1,-1 0,0 0,1 0,-1 1,0-1,0 0,1 0,-1 0,0 0,1 1,-1-1,0 0,1 0,-1 1,1-1,-1 1,0-1,1 1,-1-1,1 1,-1-1,1 1,0-1,-1 1,1-1,-1 1,1 0,0-1,0 1,-1 1,-3 6,1 1,0-1,1 1,0 0,0 0,1 0,0 0,1 0,0 0,0 0,1 0,0 0,0 0,4 11,-4-14,1 0,-1-1,1 1,0 0,0-1,1 1,0-1,0 0,0 0,0 0,1 0,0 0,0-1,0 0,0 0,1 0,0 0,0-1,0 0,0 0,0 0,7 2,-9-4,0-1,0 0,0 1,0-1,0-1,0 1,0 0,-1-1,1 1,0-1,0 0,0 0,0 0,-1 0,1-1,-1 1,1-1,-1 0,1 1,-1-1,0 0,0 0,0-1,0 1,0 0,0-1,-1 1,1-1,-1 1,0-1,2-3,4-10,0-1,-2 0,8-32,-13 46,2-8,0 0,-1 0,0 0,-1 0,0 0,0 0,-2 0,1 0,-7-20,8 28,-1 0,-1 0,1 0,0 0,-1 0,1 0,-1 0,0 0,0 1,0-1,-1 1,1-1,0 1,-1 0,0 0,1 0,-1 0,0 1,0-1,0 1,0-1,0 1,0 0,0 0,-1 1,1-1,0 1,-1-1,1 1,0 0,0 0,-1 1,1-1,0 1,-1-1,-4 3,1-1,0 1,0 0,0 0,0 1,-7 4,-8 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2.6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0 419,'4'0,"6"0,5 4,0 6,1 4,-2 5,1 7,-2 8,-3 1,0 4,-1-1,-2 1,-2-1,-7-4,-2-11,-1-10</inkml:trace>
  <inkml:trace contextRef="#ctx0" brushRef="#br0" timeOffset="1">49 32,'0'-4,"4"-6,5-1,2 6,2 3,0 7,1 2,-2 4,-2 4,1 0,-2-3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3.0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0,'2'39,"2"0,1 0,2 0,2-1,2 0,1-1,1 0,26 47,-38-82,0 1,0-1,0 0,1 1,-1-1,1 0,-1 0,1 0,0 0,-1 0,1 0,0 0,1-1,-1 1,0-1,0 1,1-1,3 2,-5-3,0 0,0 0,0 0,0 0,0 0,0 0,0-1,0 1,-1 0,1-1,0 1,0 0,0-1,0 1,-1-1,1 1,0-1,-1 0,1 1,0-2,15-28,-10 7,-2 0,3-26,9-43,-14 85,0-1,1 0,0 1,0 0,1 0,0 0,0 0,0 0,7-6,-9 11,0 0,0 0,0-1,1 1,-1 1,1-1,-1 0,1 1,0-1,-1 1,1 0,0 0,0 0,0 0,0 0,0 1,0-1,0 1,0 0,1 0,-1 0,0 0,0 1,0-1,0 1,0 0,0 0,0 0,0 0,-1 0,1 1,0-1,0 1,-1 0,1-1,3 6,9 6,-1 1,0 1,-1 0,17 27,-16-23,3 3,-1-6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3.3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0,'4'0,"6"0,1 4,2 6,0 5,-3 4,-3 3,-2 2,-3-7,-5-11,-3-7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8.41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80 86,'8'-7,"22"-28,-29 35,0-2,-1 1,1 0,-1 0,1 0,-1 0,1 0,-1 0,0-1,0 1,1 0,-1 0,0 0,0-1,0 1,0 0,0 0,-1-1,1 1,0 0,0 0,-1 0,1 0,-1 0,1-1,-1 1,0 0,1 0,-1 0,0 0,0 0,-1-1,1 2,0-1,-1 0,1 0,0 1,-1-1,1 1,-1 0,1-1,-1 1,1 0,-1 0,1 0,-1 0,0 0,1 0,-1 0,1 0,-1 1,1-1,-1 0,1 1,0 0,-1-1,1 1,0 0,-1 0,1-1,0 1,0 0,-1 0,1 0,-1 2,-4 2,1 1,-1-1,1 1,0 0,-4 7,4-2,0 0,1 0,0 0,1 0,0 1,1-1,0 1,0 19,2-11,0 1,1 0,8 40,-9-60,0 1,0 0,1 0,-1-1,1 1,-1 0,1-1,-1 1,1-1,0 1,0-1,0 1,0-1,0 0,0 1,1-1,0 1,-1-2,0 1,-1-1,1 0,0 0,-1 0,1 0,0 0,-1 0,1 0,0-1,-1 1,1 0,0 0,-1 0,1-1,0 1,-1 0,1-1,0 1,-1 0,1-1,-1 1,1-1,-1 1,1-1,-1 1,1-2,3-3,-1 0,0 0,0 0,0-1,0 0,-1 1,3-12,-1-3,-2-1,1-24,-3 26,2 0,6-33,-8 50,0 1,0-1,0 1,0 0,1-1,-1 1,1-1,-1 1,1 0,-1 0,1-1,0 1,0 0,0 0,-1 0,1 0,0 0,0 0,1 0,-1 0,0 0,0 0,0 0,1 1,-1-1,0 1,0-1,1 1,-1-1,1 1,-1 0,0-1,1 1,-1 0,1 0,-1 0,1 0,-1 0,0 1,1-1,-1 0,1 1,-1-1,0 1,1-1,-1 1,0 0,0-1,0 1,1 0,0 1,9 6,0 1,-1 0,0 0,11 13,-15-14,27 27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3.7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33,'0'-1,"0"-1,0 0,1 0,-1 0,0 0,1 0,-1 0,1 1,-1-1,1 0,0 0,1-2,-2 4,1-1,-1 1,1-1,-1 1,1-1,-1 1,1-1,-1 1,1 0,-1-1,1 1,0 0,-1 0,1-1,0 1,-1 0,1 0,0 0,-1 0,1 0,0 0,-1 0,2 0,0 1,0-1,0 1,0 0,0 0,0 0,0 0,0 0,-1 1,1-1,0 1,-1-1,1 1,-1-1,1 1,-1 0,0 0,0 0,0 0,1 2,8 22,-2 1,-1-1,-1 1,4 40,1 5,-9-60,3 14,0 0,1-1,2 0,20 47,-24-72,-1-11,3-19,-5 22,3-11,-2 3,1 0,1 1,1-1,0 1,8-17,-11 28,0 0,1 0,0 0,0 0,0 0,0 1,0 0,1 0,-1 0,1 0,0 0,0 1,0-1,0 1,1 0,-1 1,0-1,1 1,0-1,-1 2,1-1,7 0,1 1,1 0,0 1,0 1,-1 0,1 1,-1 0,23 9,92 48,-85-38,8 2,-31-14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4.0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253 104,'0'-6,"0"0,0 1,-1-1,1 0,-1 0,-1 0,1 0,-1 1,0-1,0 1,-6-11,6 14,0 0,0 0,0 0,-1 0,1 0,0 1,-1-1,0 1,1-1,-1 1,0 0,1 0,-1 0,0 0,0 1,0-1,0 1,1 0,-1 0,0 0,0 0,0 0,0 1,0-1,0 1,-3 1,1-1,-1 1,1 0,0 0,0 0,0 1,0 0,1 0,-1 0,1 0,-1 1,1 0,0-1,1 2,-1-1,1 0,-1 1,1-1,1 1,-1 0,1 0,0 0,0 1,0-1,1 0,-1 1,1-1,0 6,0-3,1 0,-1-1,1 1,1 0,-1-1,1 1,1-1,-1 1,1-1,1 1,-1-1,1 0,0 0,1 0,0-1,0 1,0-1,1 0,6 7,-9-12,-1 1,1-1,0 1,-1-1,1 0,0 0,0 0,0 0,0 0,0 0,0-1,0 1,0 0,0-1,0 0,0 0,0 1,0-1,1 0,-1-1,3 1,-2-1,1-1,-1 1,0-1,0 1,0-1,0 0,0 0,-1 0,1 0,0-1,-1 1,3-4,2-3,0-1,-1 1,0-1,-1-1,0 1,6-21,20-121,-26 196,2 0,23 83,-4-26,-19-73,38 220,-42-219,-1 0,-1 0,-2 0,0 0,-3 0,-10 45,13-68,-1 0,0 1,-1-1,1 0,-1 0,0 0,-1 0,0-1,0 1,0-1,0 0,-1 0,0-1,0 1,0-1,0 0,-1 0,0-1,1 0,-1 0,-1 0,1-1,-9 3,4-3,-1 0,1-1,0-1,0 0,0 0,-1-1,1 0,0-1,0 0,0-1,1-1,-1 1,-13-8,-29-17,6-3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4.4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22,'9'-19,"-9"19,0 0,0-1,1 1,-1 0,0 0,0 0,1-1,-1 1,0 0,1 0,-1 0,0 0,0 0,1-1,-1 1,0 0,1 0,-1 0,0 0,1 0,-1 0,1 0,-1 0,0 0,1 0,-1 0,0 1,0-1,1 0,-1 0,0 0,1 0,-1 0,0 1,1-1,-1 0,0 0,0 1,1-1,-1 0,0 0,0 1,0-1,1 0,-1 0,0 1,0-1,0 0,0 1,0-1,0 0,0 1,0-1,0 0,1 1,-1-1,0 0,-1 1,12 42,-2 0,6 76,-3-19,47 227,-42-257,3 0,46 104,-50-141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4.7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595 56,'0'-2,"0"-1,0 1,-1-1,0 1,1 0,-1-1,0 1,0 0,0 0,-1-1,1 1,0 0,-1 0,1 0,-1 1,0-1,0 0,0 1,0-1,0 1,0-1,0 1,0 0,0 0,-1 0,1 0,0 0,-1 1,1-1,-1 1,1-1,0 1,-4 0,-12-1,1 0,-1 1,-26 3,37-2,-142 23,108-15,-1-1,-1-3,-45 0,83-5,0 0,-1-1,1 1,0-1,0-1,0 1,0-1,-7-3,-5-6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5.5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11,'0'0,"0"-1,0 1,-1 0,1-1,0 1,0 0,0-1,0 1,0 0,0-1,0 1,0 0,0-1,0 1,0 0,1-1,-1 1,0 0,0 0,0-1,0 1,0 0,1-1,-1 1,0 0,0 0,0-1,1 1,-1 0,0 0,0 0,1-1,-1 1,0 0,1 0,-1 0,10 8,7 19,-5 10,13 79,-2-5,23 67,-11-36,76 197,-99-321,-11-18,-1 0,1 0,-1 0,1 0,-1 0,0 1,1-1,-1 0,1 0,-1 0,1-1,-1 1,1 0,-1 0,1 0,-1 0,0 0,1 0,-1-1,1 1,-1 0,0 0,1-1,-1 1,1 0,-1 0,1-1,22-39,-2 5,-18 34,1 0,-1 0,0 0,1 0,-1 0,0 1,1 0,-1-1,1 1,-1 1,1-1,-1 0,0 1,1 0,-1-1,0 2,1-1,-1 0,0 0,0 1,0 0,5 3,9 6,-1 0,22 20,-33-27,4 4,-1-1,1 0,0-1,12 7,-20-13,0 1,0-1,-1 1,1-1,0 1,0-1,0 1,0-1,1 0,-1 0,0 1,0-1,0 0,0 0,0 0,0 0,0 0,0 0,0-1,0 1,0 0,0-1,0 1,0 0,0-1,0 1,0-1,0 0,0 1,0-1,0 0,0 1,-1-1,1 0,0 0,-1 0,1 1,0-1,-1 0,1 0,-1 0,0 0,1 0,-1 0,0 0,1 0,-1-1,0 1,0 0,0 0,0 0,0 0,0 0,-1-2,1-7,-1-1,0 0,-1 0,0 1,-1-1,0 1,-8-18,8 21,-1-1,1 1,1-1,-1 0,1 1,1-1,-1 0,1 0,1 0,-1 0,1 0,1 0,0 0,0 0,2-9,-2 15,1-1,-1 1,1-1,-1 1,1 0,0 0,-1 0,1 0,0 0,1 0,-1 1,0-1,0 1,1-1,-1 1,1 0,-1 0,1 0,-1 0,1 1,0-1,-1 0,1 1,0 0,0 0,-1 0,1 0,0 0,0 1,-1-1,5 2,10 2,1 0,-1 2,29 12,-26-9,27 10,91 32,-125-48,0 0,0 0,0-1,0-1,0 0,1-1,-1 0,22-4,-31 3,0 0,-1 0,1 0,0-1,-1 1,0-1,1 0,-1 0,0 0,0-1,0 1,0-1,0 1,0-1,-1 0,0 0,1 0,-1-1,0 1,3-7,-5 7,1 1,-1-1,1 1,-1 0,1-1,-1 1,0-1,0 1,-1-1,1 1,0-1,-1 1,1 0,-1-1,0 1,0 0,0-1,0 1,0 0,-1 0,1 0,-1 0,1 0,-1 0,0 0,1 1,-1-1,0 1,0-1,0 1,0 0,-1-1,-2 0,2 1,1 0,-1 0,1 0,-1 0,0 0,1 1,-1-1,0 1,0 0,0 0,1 0,-1 0,0 0,0 1,1-1,-1 1,0 0,-4 2,1-1,0 2,1-1,0 0,0 1,0 0,0 0,0 1,-4 5,1 0,1 0,0 0,0 0,1 1,1-1,0 2,0-1,-4 18,8-20,0-1,0 1,1 0,0 0,0-1,1 1,0 0,1-1,0 1,0-1,1 1,0-1,1 0,-1 0,1 0,1-1,0 1,0-1,0 0,12 11,-11-13,-1 0,1 0,1 0,-1-1,1 0,0 0,-1 0,2-1,-1 0,0-1,1 0,-1 0,1 0,-1-1,1 0,0-1,0 1,-1-1,1-1,0 0,-1 0,1 0,10-4,-2-1,-2-1,1-1,-1 0,0-1,0 0,-1-1,-1 0,14-15,-10 9,-1-1,-1-1,-1 0,0 0,14-30,-23 40,-1 1,0-1,-1 0,0-1,0 1,-1 0,0 0,0-1,-1-12,0 19,0 0,0 0,-1 0,1 0,-1 0,1 0,-1 0,1 0,-1 1,0-1,0 0,0 0,0 1,0-1,0 0,-1 1,1 0,0-1,-1 1,1 0,-1-1,0 1,1 0,-1 0,0 0,0 0,1 1,-1-1,0 0,0 1,0-1,0 1,0 0,0 0,0 0,0 0,0 0,0 0,0 0,0 1,0-1,0 1,1-1,-5 2,2 0,0-1,-1 1,1 0,0 0,0 1,0-1,0 1,1 0,-1 0,1 0,0 1,0-1,0 1,0-1,0 1,1 0,0 0,-1 0,2 1,-1-1,0 0,1 1,-2 8,2-7,0 0,0-1,1 1,0 0,0 0,0-1,1 1,-1 0,1 0,1-1,-1 1,1-1,0 1,0-1,1 0,0 1,-1-1,8 8,-1-4,0-1,0 0,1 0,0-1,0 0,1-1,0 0,0-1,0 0,1-1,0 0,0-1,0 0,0-1,0 0,0-1,1 0,-1-1,0 0,1-1,11-3,27-6,-1-2,-1-2,85-36,-49 17,-44 18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7.4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17,'-3'-16,"-3"17,-4 26,4 55,3-1,3 1,19 129,-12-160,3-1,2-1,2 0,36 82,-34-95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7.7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499 80,'0'-3,"-1"1,0-1,0 1,0-1,0 1,0-1,0 1,-1 0,1 0,-1 0,1 0,-1 0,0 0,0 0,0 0,0 1,0-1,0 1,0-1,-5-1,-2-2,0 1,0 0,0 0,-12-2,-14 1,-1 1,0 2,0 1,-63 8,89-7,-1 1,1 0,0 1,-1 0,1 1,0 0,0 1,0 0,1 0,0 1,-1 0,1 1,-13 10,9-1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8.1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165 75,'4'-21,"-3"20,0 0,-1 0,1 0,-1-1,0 1,1 0,-1 0,0 0,1 0,-1-1,0 1,0 0,0 0,0 0,0 0,-1-1,1 1,0 0,0 0,-1 0,1 0,-1 0,1-1,-1 1,1 0,-1 0,0 0,0 1,1-1,-1 0,0 0,0 0,0 0,0 1,0-1,0 0,0 1,0-1,-2 0,0-1,-1 0,1 1,-1-1,0 1,0 0,0 0,0 0,1 1,-1-1,0 1,0 0,0 0,0 0,0 0,0 1,0 0,0 0,0 0,0 0,0 1,1-1,-1 1,1 0,-1 0,1 0,0 0,-5 5,4-3,0 0,0 0,0 1,1 0,-1-1,1 1,0 1,0-1,1 0,0 1,0-1,0 1,0 0,1 0,0 0,0-1,1 12,1 11,1 0,10 40,-10-59,0 0,0 0,1 0,1-1,0 1,0-1,0 0,1 0,0-1,1 1,8 8,-13-15,0 0,0 0,0 0,0 0,0 0,0 0,0 0,1-1,-1 1,0-1,1 1,-1 0,0-1,1 0,-1 1,0-1,1 0,-1 0,1 0,-1 0,0 0,1 0,-1 0,1-1,-1 1,2-1,0 0,-1-1,0 1,0-1,0 0,0 0,0 0,0 0,-1 0,1 0,0 0,-1-1,2-4,3-5,-1 0,-1-1,0 0,2-19,-1-63,-6 75,2-1,0 1,6-34,-6 52,-1 0,0 1,1-1,-1 0,1 0,-1 1,1-1,0 0,0 1,0-1,0 0,0 1,0-1,0 1,0 0,1-1,-1 1,3-2,-3 3,0 0,0 0,0 0,0 0,0 0,1 0,-1 0,0 0,0 0,0 1,0-1,0 0,0 1,0-1,-1 1,1-1,0 1,0 0,0-1,0 1,0 0,-1-1,2 2,7 9,0 1,-1-1,12 25,-8-16,40 57,-37-55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8.5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128 90,'-20'-32,"17"25,0 0,-1 1,0 0,0 0,-1 0,-6-7,10 13,0-1,0 0,0 0,0 1,0-1,0 1,-1-1,1 1,0 0,0-1,-1 1,1 0,0 0,-1 0,1 0,0 0,0 0,-1 0,1 0,0 1,0-1,-1 0,1 1,0-1,0 1,0-1,-1 1,1 0,0-1,0 1,0 0,0 0,0 0,1 0,-1 0,0 0,0 0,1 0,-1 0,0 0,0 2,-3 4,0-1,1 1,0 0,0 0,1 1,0-1,0 0,0 1,1 0,0-1,1 1,0-1,0 1,0 0,3 7,0 9,2 0,0 0,13 32,-10-32,0-1,2 0,1 0,0-1,2 0,1-1,0 0,1-2,31 31,-18-25,-13-13,0 1,-1 1,0 0,16 23,-28-35,0 1,0 0,0-1,-1 1,1 0,-1 0,0 0,0 1,0-1,0 0,0 0,-1 1,0-1,1 0,-1 0,0 1,-1-1,1 0,0 1,-1-1,0 0,0 0,0 0,0 1,0-1,-1 0,1-1,-1 1,0 0,0 0,0-1,-3 3,2-1,-1-1,0 0,0-1,-1 1,1-1,-1 1,1-1,-1-1,1 1,-1-1,0 1,0-1,0-1,0 1,0-1,0 0,0 0,0 0,0-1,0 1,0-1,1-1,-1 1,0-1,1 1,-1-1,0-1,1 1,0-1,0 1,0-1,0 0,0-1,1 1,-1-1,1 0,0 1,-3-6,-6-14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5:29.0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0,'20'61,"-14"17,-4 131,-1 15,2-191,1 0,1 0,2-1,18 54,-22-79,-1 0,1 0,1-1,-1 1,1-1,0 1,1-1,-1 0,1-1,0 1,1-1,0 0,-1 0,8 3,-7-5,0 0,0-1,0 0,0 0,1 0,-1-1,1 0,-1-1,1 1,-1-1,1 0,-1-1,1 1,-1-1,1-1,8-2,-3-1,0 0,0 0,0-2,-1 1,0-1,-1-1,1 0,-1 0,-1-1,0-1,0 1,-1-1,0-1,0 0,-1 0,-1 0,0-1,-1 0,0 0,0 0,-2 0,1-1,-2 0,1 0,-2 0,1-22,-2 34,0-1,0 0,0 1,0-1,-1 0,1 1,0-1,-1 0,1 1,-1-1,0 0,1 1,-1-1,0 1,0 0,0-1,0 1,0 0,0-1,0 1,-1 0,1 0,-2-2,1 3,0 0,0-1,0 1,0 0,0 0,0 0,0 0,0 0,0 1,0-1,0 0,1 1,-1 0,0-1,0 1,-3 2,-7 4,0 1,1 0,0 1,-12 12,14-11,0 0,1 1,0 0,0 0,1 1,1-1,0 2,-8 20,13-28,0 0,0 0,0 0,0 0,1 0,-1 0,1 0,0 0,1 0,0 0,1 8,0-10,-1 1,0-1,1 0,0 0,0-1,0 1,0 0,0-1,1 1,-1-1,1 1,-1-1,1 0,0 0,0 0,0-1,0 1,0-1,3 1,2 1,-1-2,1 1,-1-1,1 0,-1-1,1 0,-1 0,1 0,0-1,-1 0,1-1,-1 0,0 0,0 0,1-1,-2 0,14-8,3-3,0-1,-1-1,32-30,-5-2,-3-1,-2-3,-2-1,37-64,-64 79,-15 38,1 0,-1 0,0 0,0 0,0 0,0-1,0 1,0 0,0 0,0 0,0 0,0 0,0 0,0-1,0 1,0 0,0 0,0 0,0 0,0 0,0-1,0 1,0 0,0 0,0 0,0 0,0 0,0-1,0 1,0 0,0 0,0 0,0 0,0 0,-1 0,1 0,0-1,0 1,0 0,0 0,0 0,0 0,0 0,-1 0,1 0,0 0,0 0,0 0,0 0,0 0,0 0,-1 0,1 0,0 0,0 0,0 0,-1 0,-14 16,8-6,0 0,0 0,1 1,0 0,1 0,1 1,-1-1,2 1,0 0,0 0,1 0,0 0,1 1,1-1,0 0,0 1,2-1,-1 0,1 0,1 0,0 0,1 0,0-1,1 1,0-1,12 17,-1-6,-3-4,0 0,-1 0,-1 1,14 32,-23-45,0-1,-1 1,0-1,1 1,-2-1,1 1,-1 0,0 0,0-1,0 1,-1 0,0-1,0 1,0 0,-1-1,0 0,0 1,0-1,-1 0,1 0,-1 0,-7 8,-2 0,0-1,-1 0,0-1,-21 14,3-5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8.7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10,'0'0,"0"0,0 0,0-1,0 1,-1 0,1 0,0 0,0-1,0 1,0 0,0-1,0 1,0 0,0 0,0-1,0 1,0 0,0 0,0-1,0 1,0 0,1 0,-1-1,0 1,0 0,0 0,0 0,0-1,1 1,-1 0,0 0,0 0,0-1,0 1,1 0,-1 0,0 0,0 0,1 0,-1-1,0 1,0 0,1 0,-1 0,0 0,0 0,1 0,-1 0,0 0,0 0,1 0,-1 0,0 0,0 0,1 0,-1 0,0 0,0 0,1 1,-1-1,0 0,1 0,9 16,-8-2,0 0,-1 0,-1 0,-1 0,0 0,0 0,-5 17,-2 27,1 413,10-438,1-1,13 53,-7-47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3.2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107 0,'-2'9,"-1"1,0-1,-1 0,1 0,-2-1,1 1,-1-1,-1 0,-6 8,1-1,2 0,0 0,-9 20,15-25,1 0,-1 0,1 1,1-1,0 0,0 1,1-1,1 1,0-1,0 1,1-1,5 19,5 5,2-1,25 47,-21-47,24 65,-35-76,1-3,-2 0,-1 1,5 33,-9-49,-1-1,1 0,-1 0,0 0,0 1,0-1,0 0,-1 0,1 1,-1-1,0 0,0 0,0 0,-1 0,1 0,0 0,-1 0,0-1,0 1,0 0,0-1,0 1,0-1,-1 0,1 0,-1 0,0 0,1 0,-7 2,6-3,1 0,-1-1,0 1,1-1,-1 1,0-1,1 0,-1 0,0 0,0 0,1-1,-5 0,-9-5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3.7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0 403,'9'-9,"1"1,-1 0,1 1,1 0,-1 1,1 0,13-5,89-27,-81 29,0-1,39-19,-62 24,-1 1,1-2,-1 1,0-1,-1 0,1-1,-1 1,0-2,-1 1,0-1,0 0,5-10,-7 11,-1-1,0-1,0 1,0 0,-1-1,-1 1,2-12,-3 16,1 0,-1-1,0 1,0 0,-1 0,1 0,-1 0,0 0,0-1,-1 1,1 1,-1-1,0 0,0 0,0 1,-5-7,7 9,-1 0,0 1,0-1,0 0,0 1,0-1,1 0,-1 1,0-1,-1 1,1-1,0 1,0 0,0 0,0-1,0 1,0 0,0 0,0 0,0 0,-1 0,1 0,0 0,0 1,0-1,-2 1,0 0,0 1,0-1,0 1,0 0,1 0,-1 0,1 1,-5 4,-2 4,2-1,-1 1,-9 19,12-17,0 0,0 0,1 0,1 0,1 0,-1 1,2 0,0-1,1 1,0 0,1-1,1 1,4 18,-5-26,0-1,1 1,0-1,0 0,0 0,0 0,1 0,0 0,0-1,1 1,-1-1,1 0,0 0,0 0,0 0,1-1,-1 0,1 1,0-2,0 1,0-1,0 1,0-1,0-1,1 1,-1-1,1 0,-1 0,1-1,-1 1,1-1,0 0,-1-1,11-1,8-3,-1-1,-1-1,1 0,-1-2,-1-1,0 0,0-2,-1 0,0-2,-1 0,-1-1,0 0,-1-2,0 0,16-24,-30 38,-1 0,0-1,0 1,-1-1,1 0,-1 1,1-1,-1 0,0 0,-1 0,1 0,-1 0,1 0,-1 0,0 0,-1 0,1 0,-1 0,0 1,-2-8,2 8,-1 1,1-1,-1 1,1 0,-1-1,0 1,0 0,0 0,-1 1,1-1,0 0,-1 1,1-1,-1 1,1 0,-1 0,1 0,-1 0,0 0,0 1,1-1,-1 1,0-1,0 1,0 0,0 0,1 1,-1-1,-4 2,-2-1,1 2,-1-1,1 1,0 0,0 1,0 0,1 0,-1 1,1 0,0 0,0 1,1 0,0 0,0 0,0 1,1 0,-7 10,10-13,0-1,0 1,0-1,1 1,-1 0,1 0,0 0,0 0,0 0,1 0,-1 0,1 0,0 0,0 1,1-1,-1 0,1 0,0 0,0 0,0 0,0 0,1-1,0 1,0 0,0-1,0 1,0-1,1 0,-1 1,1-1,0-1,0 1,0 0,0-1,1 1,-1-1,8 4,1 0,1-1,-1 0,1 0,0-2,0 1,1-2,-1 0,1 0,-1-1,21-1,18-4,71-13,-79 10,32-5,-8-1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4.2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0 207,'0'2,"0"0,0 0,0-1,0 1,1 0,-1 0,0-1,1 1,-1 0,1-1,0 1,-1-1,1 1,0-1,0 1,0-1,0 1,0-1,1 0,-1 1,0-1,1 0,1 1,0-1,0 1,0-1,0 0,0 0,0-1,1 1,-1-1,0 1,0-1,1 0,5-1,2-1,1 0,-1 0,0-1,1-1,-1 0,11-6,-4-1,0 1,-1-2,0 0,-1-1,-1-1,0-1,0 0,-2 0,20-31,-31 44,-1 0,0 0,1 0,-1-1,0 1,-1 0,1-1,0 1,-1-1,1 1,-1-1,0 1,0-1,0-3,0 4,-1 1,1 0,0 0,-1 0,1 0,-1 0,1 0,-1 0,0 0,1 0,-1 0,0 0,0 1,0-1,0 0,0 0,0 1,0-1,0 1,0-1,0 1,-1-1,-2 0,1 0,-1 1,1 0,-1-1,0 1,1 1,-1-1,1 0,-1 1,1 0,-1 0,1 0,0 0,-1 0,1 1,0 0,0-1,-6 5,-1 3,1 0,1 1,-1 0,1 0,1 1,0 0,1 0,0 0,0 1,1 0,1 0,0 1,0-1,2 1,-1-1,0 20,3-24,0 0,0 1,0-1,1 0,1 0,-1 0,1 0,1 0,-1-1,1 1,1-1,3 8,-3-10,-1 0,1-1,0 1,0-1,1 0,-1 0,1 0,0-1,0 1,0-1,1 0,-1-1,1 1,-1-1,1 0,0-1,10 2,-1-1,1 0,-1-1,1-1,0 0,-1-2,1 1,-1-2,0 0,21-7,-8-1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4.6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1,'0'4,"4"2,2 3,3 1,5-2,4-2,3-6,-2-3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4.9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118 46,'1'-11,"-1"10,0 0,1 0,-1 0,0 0,0 0,0 0,0 0,0-1,0 1,0 0,0 0,0 0,0 0,-1 0,1 0,0 0,-1 0,1 0,-1 0,1 0,-1 0,0 0,1 0,-1 1,0-1,0 0,1 0,-1 1,0-1,0 0,0 1,0-1,0 1,0-1,0 1,0-1,0 1,0 0,0 0,0-1,0 1,0 0,0 0,-3 0,1 0,-1 0,1 0,-1 0,1 0,-1 1,1-1,0 1,-1 0,1 0,-1 0,1 0,0 1,0-1,0 1,0 0,0 0,0 0,0 0,1 1,-1-1,1 1,0 0,0-1,0 1,0 0,0 0,0 0,1 1,-1-1,1 0,0 0,0 1,0-1,0 6,0-5,1 0,-1 0,1 0,-1 0,1 1,1-1,-1 0,1 0,-1 0,1 0,0 0,1 0,-1 0,1 0,-1 0,1 0,0 0,1-1,-1 1,1-1,-1 0,1 0,0 0,0 0,1 0,-1-1,0 1,6 2,-8-5,0 1,1 0,-1-1,1 1,-1-1,0 0,1 0,-1 1,1-1,-1 0,0 0,1 0,-1 0,1-1,-1 1,1 0,-1-1,0 1,1 0,-1-1,0 0,1 1,-1-1,0 0,0 0,0 0,1 1,-1-1,0 0,0 0,0-1,-1 1,1 0,0 0,1-3,2-5,1-1,-2 1,0-1,3-14,-4 18,-1 0,0 0,1 0,0 1,1-1,2-4,-5 9,1 1,-1-1,0 1,1-1,-1 1,1 0,-1-1,0 1,1 0,-1-1,1 1,-1 0,1 0,-1-1,1 1,-1 0,1 0,-1 0,1 0,-1-1,1 1,-1 0,1 0,0 0,-1 0,1 0,-1 1,1-1,-1 0,1 0,0 1,13 14,3 26,-1 31,16 146,-31-199,-1-1,-1 1,-1-1,0 1,-1-1,-1 0,-9 25,11-36,-1 1,0-1,0 0,0 0,-1 0,0-1,-1 1,0-1,0 0,0 0,0-1,-1 1,0-1,0 0,-1-1,1 0,-1 0,0 0,-14 5,19-8,-1-1,0 1,1-1,-1 0,0 1,1-1,-1 0,0-1,1 1,-1 0,1-1,-1 0,0 1,1-1,-1 0,1 0,0-1,-4-1,-6-7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5.3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23,'4'-5,"5"0,6-1,4 2,3 1,-2 5,-1 3,1 0,-3-5,0-2,-4-2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7.5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590 99,'0'-4,"0"1,0-1,-1 1,1-1,-1 1,0-1,0 1,0 0,0 0,-1 0,1-1,-1 1,0 0,0 1,0-1,0 0,-6-4,4 3,-1 0,-1 1,1 0,0 0,-1 0,1 1,-1 0,0 0,-10-2,3 1,1 2,-1 0,0 0,0 1,0 0,0 1,1 1,-1 0,-15 5,10 0,1 2,0-1,0 2,1 0,0 1,1 0,1 2,0 0,0 0,1 1,1 1,-11 15,4-1,1 1,1 0,1 1,2 1,-17 57,21-52,2 1,1 0,-3 74,10-88,1 1,0-1,2 0,1 1,1-1,0-1,13 30,-15-43,2-1,-1 0,1 0,1-1,0 1,0-1,0 0,1-1,0 0,1 0,-1 0,1-1,1 0,-1-1,1 0,0 0,0 0,0-2,15 5,-8-4,0-1,0-1,0-1,0 0,0-1,0-1,0 0,0-1,0-1,0-1,25-8,-7-1,0-1,-1-2,-1-1,0-1,-1-2,-1-1,40-37,-41 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7.9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407 97,'3'-1,"0"1,-1-1,1 0,0 0,-1 0,1 0,-1 0,1 0,-1-1,1 1,-1-1,0 0,0 0,0 0,0 0,0 0,0 0,0 0,-1-1,1 1,-1 0,0-1,1 1,-1-1,0 0,-1 1,2-5,-2 6,0-1,1 0,-1 1,0-1,0 1,0-1,0 1,0-1,0 0,-1 1,1-1,0 1,-1-1,1 1,-1-1,0 1,1 0,-1-1,0 1,-1-2,0 2,1 0,-1 0,0 0,0 0,1 0,-1 0,0 0,0 1,0-1,0 1,0 0,0-1,1 1,-1 0,0 0,0 0,0 0,0 1,0-1,0 0,-2 2,-6 1,0 0,0 1,0 0,1 1,0 0,0 0,0 1,-14 12,1 3,-37 39,32-25,1 1,1 0,3 2,1 1,1 0,3 2,1 0,2 1,2 0,1 1,-8 84,17-109,2 1,0-1,1 1,1-1,0 0,2 1,0-1,1 0,1-1,9 22,-10-31,-1 1,1 0,1-1,0 0,0-1,0 1,1-1,0 0,1-1,0 1,-1-1,2-1,-1 0,1 0,0-1,0 0,0 0,0-1,1 0,16 2,-4-3,-1 0,1-2,-1-1,0-1,0 0,1-2,-2 0,1-2,0 0,33-16,6-7,-1-2,58-42,-70 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9.0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83 145,'-8'0,"1"-1,0 0,0 0,0 0,0-1,0 0,-6-4,12 6,0 0,-1-1,1 1,0-1,0 1,1-1,-1 1,0-1,0 0,0 1,0-1,0 0,1 0,-1 1,0-1,1 0,-1 0,0 0,1 0,-1 0,1 0,0 0,-1 0,1 0,0 0,0 0,-1-1,1 1,0 0,0 0,0 0,0 0,1 0,-1 0,0 0,0 0,1 0,-1 0,0-1,1 1,-1 0,1 1,0-1,-1 0,1 0,0 0,-1 0,1 0,0 1,0-1,0 0,0 1,0-1,1 0,8-7,1 1,-1 0,1 0,0 1,1 1,0 0,-1 1,17-4,7-1,59-7,-83 15,0 1,0-1,-1 2,1-1,0 2,-1-1,1 1,-1 1,1 0,-1 1,0-1,0 2,9 5,-14-7,0 1,0-1,-1 1,1 0,-1 0,0 1,0 0,0-1,0 1,-1 0,0 1,0-1,0 1,-1-1,0 1,0 0,0 0,-1 0,0 0,0 0,0 0,-1 0,0 0,-1 7,0 1,-1 1,-1-1,0 0,-1 0,-1 0,0-1,-1 0,0 0,-1 0,-13 19,-7 1,0 0,-41 35,49-49,19-18,-1-1,0 1,1-1,-1 1,1 0,-1-1,1 1,-1 0,1-1,-1 1,1 0,0 0,-1-1,1 1,0 0,0 0,-1 0,1 0,0-1,0 1,0 0,0 0,0 0,0 0,1-1,-1 1,0 1,1-1,0 1,0-1,0 1,0-1,0 1,1-1,-1 0,0 0,1 0,-1 0,1 0,2 1,58 21,-47-19,5 3,1 2,-1 0,-1 1,0 1,0 0,-1 2,0 0,23 23,-31-26,0 1,-2-1,1 2,-1-1,-1 1,0 0,0 1,-2-1,1 1,-2 0,0 1,0-1,-1 1,2 21,-5-30,1 0,-1-1,0 1,-1 0,1 0,-1-1,0 1,0 0,0-1,0 1,-1-1,0 1,0-1,0 0,-1 0,1 0,-1 0,0 0,0 0,0-1,-1 0,1 1,-1-1,0-1,0 1,0 0,0-1,0 0,0 0,-8 2,3-1,0-1,-1 0,1-1,0 0,-1-1,1 0,-1 0,1-1,-1 0,1 0,0-1,0-1,0 0,-14-5,-52-34,41 21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29.7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314 48,'0'-6,"1"5,-1 0,0 0,0 0,0 0,0 0,0 0,0 0,-1 0,1 0,0 0,0 0,-1 0,1 0,0 0,-1 0,1 0,-1 0,0 1,1-1,-1 0,0 0,1 1,-1-1,0 0,0 1,1-1,-1 0,0 1,0-1,0 1,0 0,-2-1,-3-2,-1 0,0 1,0 0,0 1,0-1,0 1,0 1,-1-1,1 1,0 1,0-1,0 1,0 0,0 1,0 0,0 0,0 0,0 1,1 0,-1 0,1 1,0 0,0 0,-6 6,1-2,1 0,-1 1,2 1,-1 0,2 0,-1 1,1 0,1 0,0 1,1 0,0 0,-5 15,9-18,0 0,0 1,1-1,1 1,-1 0,2-1,-1 1,1-1,1 1,0-1,5 18,-6-24,1 0,-1 0,0 0,1 0,-1 0,1 0,0-1,0 1,0-1,0 1,0-1,1 0,-1 0,1 0,-1 0,1 0,0 0,0-1,0 0,-1 1,2-1,-1 0,0 0,0-1,0 1,0-1,0 1,1-1,-1 0,0 0,0-1,0 1,1-1,-1 1,0-1,0 0,0 0,4-3,6-1,-1-1,0 0,0-1,0 0,-1-1,0 0,-1-1,0 0,0-1,-1 0,15-22,-12 13,-1 0,-1 0,0-1,-2 0,0-1,7-35,-16 82,0 1,2-1,1 0,7 39,-1-27,2 1,16 39,-17-52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9.11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518 50,'-1'-2,"1"0,-1 0,0 0,1 0,-1 0,0 0,-1 0,1 0,0 0,0 0,-1 0,1 1,-1-1,0 0,1 1,-1 0,0-1,0 1,0 0,0 0,0 0,0 0,0 0,0 1,0-1,-1 0,1 1,-4-1,-67-7,72 8,-24 1,0 0,0 1,0 1,1 2,0 0,-33 12,40-11,0 1,1 1,0 0,0 1,1 0,0 2,1-1,0 2,-18 19,14-10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31.9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229 138,'1'-2,"-1"0,0-1,0 1,0-1,0 1,0 0,-1-1,1 1,-1 0,1-1,-1 1,0 0,0 0,0 0,0 0,0 0,-1 0,1 0,-1 0,1 0,-1 0,1 1,-1-1,0 1,0-1,0 1,0 0,0 0,0-1,0 2,-1-1,1 0,0 0,0 1,-1-1,1 1,-1 0,-3-1,0 2,1-1,-1 1,1 0,0 1,-1-1,1 1,0 0,0 0,0 1,0-1,0 1,1 0,-1 0,1 1,-7 7,1 1,1 0,0 0,1 1,0 0,1 1,1 0,0 0,1 0,0 1,1 0,1 0,0 0,1 0,1 0,0 0,1 0,1 1,4 24,-5-39,0 1,0-1,0 1,1-1,-1 1,0-1,1 1,-1-1,1 1,-1-1,1 0,0 1,-1-1,1 0,0 1,0-1,0 0,0 0,0 0,0 0,1 0,-1 0,0 0,0 0,1-1,-1 1,0 0,1-1,-1 1,1-1,-1 1,1-1,-1 0,1 0,-1 0,1 1,-1-1,1-1,-1 1,1 0,-1 0,1-1,-1 1,1 0,-1-1,1 0,-1 1,0-1,1 0,-1 0,0 0,2-1,5-3,-1-1,0 0,0 0,-1 0,0-1,0 0,8-13,16-34,-2-2,-2 0,34-114,-57 156,4-9,-7 41,-28 410,28-417,-1 128,32 268,-30-400,0-1,0 0,1 1,0-1,0 0,7 12,-8-16,0-1,0 1,0-1,1 1,-1-1,1 1,-1-1,1 0,-1 0,1 0,0 0,0 0,0 0,-1 0,1-1,0 1,0-1,0 1,0-1,0 0,0 0,0 0,0 0,0 0,0 0,3-1,14-3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32.4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 1,'-1'0,"-1"1,1 0,0-1,0 1,0 0,0 0,0 0,0 0,0 0,0 0,0 0,0 0,0 0,1 0,-1 0,0 0,1 1,-1-1,1 0,0 0,-1 2,-11 36,10-31,-2 8,0 0,1 1,1-1,1 1,0 0,1-1,1 1,1 0,0-1,1 1,1-1,0 0,1 0,1-1,0 1,1-1,1 0,10 13,-17-25,0-1,1 1,-1-1,1 1,0-1,0 0,0 0,0 0,0 0,0 0,0 0,0 0,1-1,-1 1,1-1,0 0,-1 0,1 0,0 0,-1 0,1 0,0-1,0 0,0 1,0-1,0 0,-1 0,1-1,0 1,0 0,0-1,0 0,-1 0,1 0,0 0,-1 0,1 0,-1-1,3-1,2-2,-1 0,0-1,0 1,-1-1,0 0,0-1,0 1,-1-1,0 0,0-1,-1 1,1 0,1-9,8-43,-10 41,2-1,9-29,-14 48,1-1,-1 1,0-1,0 1,0 0,0-1,0 1,1 0,-1-1,0 1,0 0,0 0,1-1,-1 1,0 0,1-1,-1 1,0 0,0 0,1 0,-1-1,0 1,1 0,-1 0,0 0,1 0,-1 0,1 0,-1 0,0 0,1 0,-1 0,0 0,1 0,12 11,11 31,-16-27,12 15,0-1,39 40,-37-47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33.2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11 415,'-1'76,"3"0,3 0,22 104,-11-86,-35-182,9 47,-6-47,13 55,-4-35,2 1,7-97,-1 144,1 1,2-1,0 1,0 0,2 1,1-1,0 1,1 0,1 1,0 0,2 0,0 1,15-18,-15 23,0 1,0 0,1 0,1 1,-1 0,23-10,-29 16,-1 0,1 1,0 0,0 0,0 0,0 1,1 0,-1 0,0 0,1 1,-1 0,0 0,1 1,-1-1,0 2,0-1,1 1,7 2,-12-3,0 1,0-1,0 0,0 1,0-1,0 1,0 0,0-1,0 1,-1 0,1 0,-1 0,0 1,1-1,-1 0,0 0,0 1,1 3,-1 0,0-1,-1 1,1-1,-1 1,0-1,-1 1,1-1,-2 7,-3 7,-1 0,0-1,-16 32,4-18,-2 0,-27 34,-22 33,67-96,1 0,-1 1,1-1,-1 0,1 0,0 1,1-1,-1 1,0-1,1 1,0-1,0 1,0-1,0 1,1-1,-1 1,1-1,0 1,0-1,0 1,0-1,1 0,-1 0,1 0,2 3,6 7,0 0,1-1,0-1,20 16,22 24,-44-39,-1 0,0 1,0 0,-1 1,-1-1,-1 1,0 0,4 19,-7-27,-1 0,1 1,-2-1,1 1,-1-1,0 1,0-1,-1 1,0-1,0 1,0-1,-1 0,0 1,0-1,-1 0,1 0,-1-1,-1 1,1 0,-1-1,-6 7,6-9,0 1,0-2,0 1,0 0,-1-1,1 1,-1-1,1-1,-1 1,0-1,0 1,0-1,0-1,0 1,0-1,0 0,0 0,0 0,-9-2,3 0,-1-1,1 0,1-1,-1 0,0-1,1 0,-16-10,1-3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33.9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46,'0'-1,"-1"0,1 1,0-1,-1 0,1 1,0-1,-1 0,1 1,0-1,0 0,0 0,-1 1,1-1,0 0,0 0,0 1,0-1,0 0,1 0,-1 1,0-1,0 0,0 0,1 1,-1-1,0 0,1 1,-1-1,1 0,-1 1,0-1,1 1,-1-1,1 0,0 1,-1-1,1 1,-1 0,1-1,0 1,-1 0,1-1,0 1,0 0,-1-1,1 1,1 0,37-14,-15 12,0 2,0 0,0 2,0 0,-1 2,35 9,-46-10,3 0,1 0,-1 1,0 1,0 1,0 0,22 14,-33-18,0 1,-1 0,1 0,-1 0,0 0,0 1,0-1,0 1,-1 0,1 0,-1 0,0 0,0 0,0 1,-1-1,0 0,0 1,0-1,0 1,0 0,-1-1,0 1,0-1,0 1,-1 0,0-1,-1 7,-2 2,0 0,0 0,-2 0,1-1,-2 0,0 0,0 0,-1-1,-10 12,-14 12,-47 41,46-46,31-29,1 1,0-1,-1 0,1 0,0 1,0-1,0 1,0-1,0 1,0-1,1 1,-1 0,1-1,-1 1,1 0,-1-1,1 1,0 0,0 0,0-1,0 1,0 0,0 2,1-1,1 0,-1 0,0 0,1 0,0 0,-1 0,1 0,0-1,1 1,-1-1,5 4,8 6,0-1,2-1,26 14,-30-17,4 2,-1 1,0 1,-1 1,0 0,0 1,-2 0,20 24,-26-28,-1 0,0 1,0 0,-1 0,0 0,0 0,-1 1,-1-1,0 1,0 0,-1 0,-1 0,0 1,0 13,-1-22,0 0,-1 0,0 1,1-1,-1 0,0 0,-1 0,1 0,0 0,-1 0,0 0,0 0,0-1,0 1,0-1,-5 5,2-3,0 0,-1-1,1 1,-1-1,0-1,0 1,0-1,-9 2,2-1,-1 0,1-1,-1-1,0-1,0 0,1 0,-23-4,17-1,1 0,-1-1,-19-10,14 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34.4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 19,'-4'0,"-6"0,0-4,-4-1,6-1,3 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58.0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117 436,'-21'-5,"20"5,0-1,0 1,0-1,0 1,0-1,0 1,0 0,-1 0,1-1,0 1,0 0,0 0,0 0,-1 0,1 0,0 1,0-1,0 0,0 0,-1 1,1-1,0 1,0-1,0 1,0 0,0-1,0 1,0 0,0-1,1 1,-1 0,0 0,0 0,0 0,1 0,-1 0,1 0,-1 0,0 2,-3 9,0 1,1-1,0 1,1 0,1 0,0 0,1 0,0 0,3 21,-1 8,0 308,-17-399,2-41,3 1,4-2,6-112,4 170,0 0,3 0,0 1,2 0,14-32,-14 42,2 0,1 1,0 1,2-1,0 2,1 0,33-31,-43 45,0 1,0 0,1 0,0 0,-1 1,1 0,0 0,1 0,-1 1,0 0,1 0,-1 1,1 0,11-1,-15 2,0 0,0 1,0-1,-1 1,1-1,0 1,0 0,0 0,-1 1,1-1,0 0,-1 1,0 0,1-1,-1 1,0 0,0 0,0 1,0-1,0 0,0 1,-1-1,1 1,-1-1,1 1,-1 0,0-1,0 1,-1 0,1 0,0 0,-1 0,0 0,1 0,-2 3,2 8,-1 1,0 0,-1-1,-1 1,0-1,-8 23,-35 85,1-2,43-116,-1 1,1 0,0-1,1 1,-1 0,1 0,0 0,0 0,1-1,-1 1,1 0,0 0,1-1,-1 1,1 0,0-1,0 1,0-1,0 0,1 0,0 0,4 5,5 2,1 0,0 0,0-2,1 1,19 8,41 29,-69-43,-1 0,1 0,-1 0,0 1,0-1,0 1,0 0,-1 0,0 1,4 9,-5-11,-1 0,0-1,0 1,0 0,0 0,-1-1,0 1,1 0,-1 0,-1 0,1-1,-1 1,1 0,-1 0,0-1,0 1,-1 0,-2 5,1-4,0-1,-1 0,1 0,-1 0,0-1,0 1,0-1,0 0,-1 0,1 0,-1-1,-6 3,-1 0,-1-1,1 0,-1-1,-1-1,1 0,0 0,0-1,-1-1,-25-3,28 2,0-1,0-1,1 0,-1-1,1 0,-1 0,1-1,0 0,1-1,-17-12,10 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58.7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172 9,'0'0,"0"-1,0 1,0 0,0-1,0 1,0 0,0 0,0-1,0 1,0 0,0-1,0 1,0 0,0 0,0-1,0 1,0 0,1 0,-1-1,0 1,0 0,0 0,0-1,0 1,1 0,-1 0,0 0,0-1,1 1,-1 0,0 0,0 0,1 0,-1 0,0 0,0-1,1 1,-1 0,0 0,0 0,1 0,-1 0,0 0,1 0,-1 0,0 0,0 0,1 0,-1 0,1 1,-1-1,1 1,-1-1,1 0,-1 1,0-1,1 1,-1-1,0 1,1-1,-1 1,0-1,1 1,-1-1,0 1,0-1,0 1,0 0,0-1,1 1,-1-1,0 1,0-1,0 1,-1 0,1-1,0 1,0 0,-9 27,-1 0,-1-1,-1 0,-1-1,-19 27,16-28,2 1,0 1,1 0,2 0,-9 34,17-45,0 1,1 0,0 0,2 1,0-1,1 0,0 0,2 0,7 30,-8-42,-1 0,1 0,0 0,1 0,-1 0,1-1,0 1,0-1,0 1,1-1,-1 0,1 0,0-1,0 1,1-1,-1 0,1 0,0-1,-1 1,1-1,0 0,0 0,0 0,1-1,-1 0,0 0,1 0,-1-1,0 0,1 0,-1 0,1-1,-1 1,8-3,4-1,0-1,-1-1,0-1,0 0,0 0,-1-2,0 0,-1-1,20-17,-9 5,-1-1,0-1,38-54,-47 53,-12 19,0 0,1 0,-1 0,1 1,0 0,1 0,-1 0,1 0,8-5,-13 10,0 0,1-1,-1 1,0 0,1 0,-1 0,0 0,1 0,-1 0,1 0,-1 0,0 1,1-1,-1 0,0 0,1 0,-1 0,0 0,1 0,-1 1,0-1,1 0,-1 0,0 1,1-1,-1 0,0 0,0 1,1-1,-1 0,0 1,0-1,0 0,0 1,1-1,-1 0,0 1,0-1,0 0,0 1,0-1,0 1,0-1,0 0,0 1,0-1,0 0,0 1,0-1,0 1,-1-1,1 0,0 1,0-1,0 1,-5 29,4-25,-9 62,0-2,-23 78,33-141,0-1,0 1,-1-1,1 1,0 0,-1-1,0 1,1-1,-1 0,0 1,0-1,0 0,1 1,-1-1,-1 0,1 0,0 0,0 0,-2 2,2-4,0 1,0-1,1 1,-1-1,0 1,0-1,1 0,-1 1,0-1,1 0,-1 0,1 1,-1-1,1 0,-1 0,1 0,0 0,-1 0,1 0,0 0,0 1,-1-3,-12-73,12 70,-20-211,-11-76,30 279,0 9,1 0,0 0,1 0,-1 1,1-1,0 0,0 0,1 0,1-7,-2 12,0 0,0 0,0-1,0 1,1 0,-1 0,0 0,0 0,0 0,0 0,1 0,-1-1,0 1,0 0,0 0,1 0,-1 0,0 0,0 0,0 0,1 0,-1 0,0 0,0 0,0 0,1 0,-1 0,0 0,0 0,0 0,1 1,-1-1,0 0,0 0,0 0,0 0,1 0,-1 0,0 0,0 1,0-1,0 0,0 0,1 0,-1 0,0 1,0-1,0 0,0 0,0 0,0 1,0-1,0 0,0 0,0 0,0 1,0-1,0 0,0 0,0 0,0 1,0-1,0 0,9 20,-8-17,41 104,-19-46,2-1,41 70,88 94,-126-190,1 0,2-3,0 0,42 29,-70-57,1 0,0-1,0 1,0-1,0 0,1 0,-1 0,1-1,-1 1,1-1,-1 0,1-1,0 1,-1-1,10 0,-11-1,0 0,0 0,-1 0,1 0,-1 0,1-1,-1 1,0-1,1 0,-1 1,0-1,0 0,0 0,-1-1,1 1,0 0,-1-1,1 1,-1-1,0 1,0-1,0 1,0-1,0 0,-1 0,1 1,-1-5,4-24,-2 0,-2 0,0 0,-2 0,-9-46,5 43,2 0,1-1,2 1,3-37,3 42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59.0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78 803,'1'1,"-1"0,0 0,0 0,0 0,1 0,-1 0,0 0,0-1,-1 1,1 0,0 0,0 0,0 0,0 0,-1 0,1 0,-1 0,1-1,0 1,-1 0,1 0,-1-1,0 2,-10-18,-7-39,2-17,4-1,-3-86,14 126,1 0,2 0,1 0,1 1,2-1,2 1,15-42,-18 61,1 0,1 1,0 0,0 0,1 1,1 0,17-18,-23 26,0 0,0 0,0 0,1 1,-1-1,0 1,1 0,0 0,0 0,-1 1,1-1,0 1,0 0,1 0,-1 0,0 0,0 1,0 0,0 0,1 0,-1 0,0 1,0-1,0 1,0 0,0 1,0-1,0 1,6 2,6 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59.4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77 6,'-4'1,"0"-1,0 1,1 0,-1 0,0 0,1 0,-1 1,1-1,-1 1,1 0,0 0,-1 0,1 1,0-1,1 1,-1-1,0 1,1 0,-1 0,-2 6,4-8,0 0,1 1,-1-1,1 0,-1 0,1 1,0-1,-1 0,1 1,0-1,0 0,0 1,0-1,0 0,0 1,0-1,0 0,1 1,-1-1,1 0,-1 1,2 1,-1-1,1-1,0 1,-1-1,1 1,0-1,0 0,0 0,0 1,0-2,0 1,1 0,-1 0,0-1,0 1,1-1,-1 0,0 1,4-1,28-1,0-2,-1-1,0-1,0-2,0-2,38-14,8-1,-34 11,-5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8:59.7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99 1,'1'8,"0"0,1 0,0 0,0 0,7 15,-6-17,0 1,0 0,-1-1,0 1,0 1,0-1,-1 0,0 0,-1 0,1 1,-1-1,-1 0,0 1,0-1,-3 13,3-18,1 1,-1-1,0 0,0 0,0 0,0 0,-1 0,1 0,0 0,-1 0,1 0,-1-1,0 1,0-1,1 1,-1-1,0 0,0 1,0-1,0 0,-1 0,1-1,0 1,0 0,-1-1,1 1,0-1,-3 0,1 0,1-1,-1 0,1 0,-1 0,1 0,0-1,0 1,0-1,0 0,0 0,0 0,0 0,1 0,-1-1,1 1,-5-6,5 5,-1 0,1-1,0 1,0-1,0 1,1-1,-1 0,1 0,0 0,0 0,0 0,0 0,1 0,-1 0,1-5,1 6,-1 0,1 1,0-1,0 0,0 1,0-1,0 0,0 1,1-1,-1 1,1 0,0 0,0-1,0 1,0 0,0 0,0 1,0-1,1 0,-1 1,0-1,1 1,0 0,5-2,5 0,0 0,0 0,1 1,0 1,-1 0,1 1,18 3,50-4,-54-3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9.4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18 10,'0'0,"1"-1,-1 1,0 0,0 0,0-1,0 1,0 0,0 0,0-1,0 1,0 0,0 0,0-1,0 1,0 0,0 0,0-1,0 1,0 0,0-1,0 1,-1 0,1 0,0 0,0-1,0 1,0 0,0 0,-1-1,1 1,0 0,0 0,0 0,-1 0,1 0,0-1,0 1,-1 0,1 0,0 0,0 0,-1 0,1 0,0 0,0 0,-1 0,1 0,0 0,0 0,-1 0,1 0,0 0,0 0,-1 0,1 0,0 0,-1 0,1 1,-9 14,8-5,2 0,-1-1,1 1,1 0,0 0,0-1,1 1,0-1,7 14,4 5,29 45,-39-67,0 0,0-1,0 0,1 0,0 0,0-1,0 0,0 0,0 0,1 0,0-1,0 0,8 4,-11-7,0 1,0-1,0 1,0-1,0 0,0 0,0 0,0 0,0-1,0 1,0-1,0 0,0 0,0 0,-1 0,1 0,0-1,-1 1,1-1,-1 0,1 0,-1 0,0 0,0 0,0 0,0 0,0-1,0 1,-1-1,1 0,1-3,3-7,-1 0,0 0,0 0,-2-1,4-20,-5 21,1 0,0 0,1 0,0 0,9-17,-13 29,1 1,-1 0,0 0,0 0,1 0,-1 0,0 0,0-1,1 1,-1 0,0 0,1 0,-1 0,0 0,0 0,1 0,-1 0,0 0,1 0,-1 0,0 0,0 1,1-1,-1 0,0 0,0 0,1 0,-1 0,0 1,0-1,1 0,-1 0,0 0,0 0,0 1,1-1,-1 0,0 0,0 1,0-1,0 0,0 0,0 1,0-1,1 0,-1 1,0-1,0 0,0 0,0 1,0-1,0 0,0 1,0-1,6 19,44 312,-19-92,-1-69,-21-130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00.3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70,'0'0,"-1"0,1 0,-1 0,1 0,0 0,-1 0,1 0,-1 0,1 0,-1 0,1 0,-1 0,1 0,-1-1,1 1,-1 0,1 0,-1 0,1-1,-1 1,1 0,0 0,-1-1,1 1,-1-1,1 1,0 0,0-1,-1 1,1 0,0-1,0 1,-1-1,1 1,0-1,0 1,0-1,0 1,0-1,-1 1,1-1,0 1,0-1,0 1,0-1,1 1,-1-1,0 1,0-1,0 1,0-1,0 1,1-1,-1 1,0 0,0-1,1 0,0-1,1 0,-1 0,0 0,1 0,-1 1,1-1,-1 0,1 1,0-1,0 1,0 0,2-2,12-3,1 1,1 0,-1 1,1 1,0 1,-1 0,1 1,0 1,0 1,0 1,0 0,29 8,-45-9,1-1,-1 1,1 0,-1 0,1 0,-1 1,1-1,-1 0,0 1,0 0,0-1,0 1,0 0,0 0,0 0,-1 0,1 0,-1 1,1-1,1 5,-2-2,1 0,-1 0,0 0,-1 0,1 1,-1-1,0 0,-1 0,1 1,-2 5,-3 11,-2 0,0-1,-18 37,25-57,-5 8,1 0,1 0,-1 1,2 0,-1-1,1 1,0 0,1 0,1 0,-1 0,2 13,1-15,0 0,0 0,1 0,0 0,0-1,1 1,0-1,0 0,1 0,0 0,0 0,0-1,13 11,13 11,-13-13,-1 1,0 1,21 29,-34-41,-1 0,1 0,-2 0,1 0,0 1,-1-1,0 1,0 0,-1 0,0-1,0 1,0 0,-1 0,0 0,0 0,0 0,-1 0,-2 12,2-14,-1 0,1 0,-1-1,0 1,0 0,0-1,0 1,-1-1,0 0,1 1,-1-1,0-1,-1 1,1 0,0-1,-1 0,1 1,-1-1,0-1,0 1,0-1,0 1,0-1,0 0,0 0,0-1,0 1,-8-1,0 0,0-1,-1 0,1-1,0 0,0-1,1 0,-1 0,-17-9,0-3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00.9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93 295,'1'14,"0"0,1-1,5 17,3 27,-8-33,-1 0,-1 0,-1 0,-1 0,-1-1,-1 1,-2-1,-12 36,18-57,0-1,-1 0,1 0,0 0,-1 0,1 0,-1 0,0 0,1 0,-1 0,0 0,1 0,-1-1,0 1,0 0,0 0,0-1,1 1,-1 0,0-1,0 1,-1-1,1 1,0-1,0 0,-1 1,0-2,1 1,0-1,0 0,-1 1,1-1,0 0,0 0,0 0,0 0,0 0,0 0,0 0,1 0,-1 0,0 0,1-1,-2-1,-20-63,22 65,-8-44,2 1,2-1,2 0,2 0,2 0,2 1,12-60,3 32,-18 69,0 0,0-1,1 1,-1 0,1 0,0 0,0 0,0 0,0 1,1-1,-1 1,1-1,-1 1,1 0,0 0,0 0,0 0,5-2,-6 4,0 0,0 0,0 0,0 0,0 1,0-1,0 0,0 1,0-1,0 1,0 0,0 0,0 0,0 0,-1 0,1 0,0 0,-1 1,1-1,-1 0,0 1,1-1,-1 1,0 0,0-1,2 4,26 52,-27-52,151 348,-149-344,7 16,1 0,16 23,-25-43,1 1,0-1,0 0,0 0,0-1,1 1,0-1,0 0,0 0,1-1,-1 1,1-1,0 0,8 2,-12-4,0-1,0 1,0-1,0 0,0 0,0 0,0 0,0 0,-1 0,1-1,0 1,0 0,0-1,0 0,0 1,-1-1,1 0,0 0,-1 0,4-2,-2-1,0 1,0 0,0-1,-1 1,1-1,-1 0,0 0,3-7,1-6,-1 0,-1 0,3-26,0-28,-4-105,-5 111,4 0,10-73,-8 114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01.2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74 696,'5'6,"8"5,-13-12,1 1,-1-1,0 1,1-1,-1 0,0 1,1-1,-1 0,0 1,0-1,0 0,0 1,1-1,-1 0,0 1,0-1,0 0,-1 1,1-1,0 0,0 1,0-1,0 0,-1 1,1-1,0 0,-1 0,-40-159,26 110,2-1,-6-57,16 87,2 0,1 0,0 0,1 0,1 0,7-27,-7 40,0 1,0 0,1 0,0 0,1 0,-1 0,1 0,0 1,1 0,0 0,0 0,0 0,0 1,1 0,0 0,0 0,1 1,-1 0,1 0,11-4,-4 3,0 0,-1 1,1 1,1 1,25-2,-35 3,-1 1,1 0,0 1,0-1,0 1,-1 0,1 0,0 1,-1-1,1 1,-1 0,0 0,1 1,-1-1,0 1,-1 0,1 0,0 0,-1 0,7 8,0 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01.6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 60,'-1'0,"1"0,-1 0,1 0,-1 0,1 0,-1 0,1 0,-1 0,1 1,-1-1,1 0,-1 0,1 0,-1 1,1-1,-1 0,1 0,-1 1,1-1,-1 1,1-1,0 0,-1 1,1-1,0 1,-1-1,1 0,0 1,0-1,-1 1,1-1,0 1,0 0,0-1,0 1,0-1,-1 1,1-1,0 1,0-1,1 1,-1-1,0 1,0-1,0 1,0 0,0-1,1 1,-1 1,1-1,-1 1,1-1,0 1,0-1,-1 0,1 1,0-1,0 0,0 0,0 0,1 0,-1 0,0 0,0 0,1 0,1 1,12 2,-1-1,1 0,-1-1,1-1,0 0,0-1,28-4,105-24,-135 25,61-15,83-32,-126 38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02.1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0,'150'11,"-27"0,717 33,75 2,1068-34,-1191-15,-71 3,-514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4.5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71 416,'3'63,"20"109,-14-124,-2 0,-2 0,-2 1,-4 58,1-106,0 0,0 0,1 0,-1 0,0 0,-1 1,1-1,0 0,0 0,0 0,-1 0,1 0,0 0,-1 0,1 0,-1 0,1 0,-1 0,0 0,1 0,-1 0,0 0,0 0,0-1,-1 2,0-2,1-1,0 0,0 1,0-1,0 0,0 0,0 0,0 0,0 0,0 0,0 0,0 0,0-1,1 1,-1 0,0-3,-26-63,10 10,3-1,2 0,3-1,-4-89,13 108,1 1,3-1,0 0,3 1,1 0,2 1,26-65,-31 92,0 0,1 1,0 0,1 0,0 0,0 1,1 0,0 1,1-1,10-7,-15 14,-1-1,1 1,-1 0,1 0,0 0,-1 1,1-1,0 1,0 0,0 0,0 0,0 1,1 0,-1-1,0 1,0 1,0-1,0 0,0 1,0 0,0 0,0 0,0 1,0-1,0 1,-1 0,1 0,0 0,-1 1,0-1,6 6,-4-3,0-1,-1 1,0 0,0 0,0 0,-1 0,0 1,0-1,0 1,0 0,-1 0,0 0,-1 0,1 0,-1 0,0 1,0-1,-1 7,-1 6,-2 0,0 0,-1 0,-10 28,7-23,1 1,-5 33,10-51,1 1,0-1,0 1,0 0,1-1,0 1,1-1,0 1,0-1,0 0,1 0,4 7,4 4,2 0,0-1,1-1,21 20,16 18,-43-45,0 2,-1-1,0 1,0 0,-1 1,-1-1,0 1,-1 0,4 14,-7-21,0 0,0 0,-1-1,0 1,0 0,0 0,0 0,-1 0,0 0,0 0,0 0,0-1,-1 1,0 0,0-1,0 0,-1 1,1-1,-1 0,0 0,0 0,0-1,-1 1,1-1,-1 1,-6 3,0-2,1 1,-1-2,0 1,0-1,-1-1,1 0,-1-1,1 0,-1 0,0-1,0 0,0-1,0 0,-12-3,11 2,0-1,0-1,0 0,0 0,0-1,1-1,0 0,0 0,0-1,1 0,-1-1,-11-11,4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4.8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221 1,'4'0,"-1"-1,0 1,1 1,-1-1,0 0,1 1,-1 0,0 0,0 0,1 0,-1 0,3 3,-5-3,0 0,-1 0,1 0,-1 0,1 0,-1 0,1 0,-1 1,1-1,-1 0,0 0,0 1,0-1,0 0,0 0,0 1,0-1,0 0,0 1,0-1,-1 0,1 0,-1 0,1 1,-1-1,1 0,-1 0,0 0,1 0,-1 0,0 0,0 0,0 0,-1 1,-23 30,-40 41,43-51,1 1,1 1,-30 49,40-55,2 0,0 1,1 0,1 0,0 1,2-1,0 1,2 0,-1 40,3-52,0 0,1 1,0-1,0 0,1 0,0 0,0 0,1 0,0 0,1-1,-1 0,1 1,1-1,-1-1,1 1,0-1,1 1,0-1,0-1,0 1,1-1,-1 0,1-1,0 0,1 0,14 6,1-5,0 0,0-2,0 0,0-2,0-1,0 0,38-6,-14-1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5.3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55 104,'10'50,"1"-6,-6 45,-8 131,3-219,-6 46,6-46,0 1,0-1,-1 1,1-1,0 1,-1-1,1 0,-1 1,1-1,-1 0,1 1,-1-1,0 0,0 0,0 1,0-1,0 0,0 0,0 0,0 0,0 0,0-1,-1 1,1 0,0-1,-2 2,1-3,0 1,1-1,-1 0,1 1,-1-1,1 0,-1 0,1 0,0 0,-1 0,1-1,0 1,0 0,0-1,0 1,0 0,0-1,0 1,1-1,-1 1,0-1,1 0,-1 1,1-4,-11-45,4-23,3-1,11-130,-7 200,0 0,1 0,-1 0,1 0,0 1,0-1,1 0,-1 0,1 1,0-1,0 1,0 0,0-1,0 1,6-5,-7 7,1 0,0 0,0 0,-1 0,1 1,0-1,0 0,0 1,0 0,0-1,0 1,0 0,0 0,0 0,0 0,0 1,0-1,-1 0,1 1,0-1,0 1,0 0,0 0,-1-1,1 1,0 0,-1 1,1-1,0 0,-1 0,0 1,1-1,0 2,26 25,-1 2,42 61,3 4,-43-61,47 54,-67-80,0 0,1 0,-1 0,1-2,1 1,-1-1,14 5,-22-10,1 0,0 0,0 0,-1-1,1 1,0-1,0 0,0 0,0 0,0 0,-1 0,1-1,0 1,0-1,0 0,-1 0,1 0,0 0,-1 0,1-1,-1 1,1-1,-1 1,0-1,0 0,0 0,0 0,0 0,0-1,0 1,-1 0,1-1,-1 1,0-1,0 0,2-5,3-8,0 0,-1-1,-1 1,3-32,25-268,-24 262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6.0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0 708,'7'9,"-1"-1,-1 1,0 0,0 0,0 0,-2 1,5 14,6 11,-8-21,20 42,-25-53,1 0,-1 0,1-1,0 1,-1-1,1 0,0 1,1-1,-1 0,0 0,0 0,1 0,0-1,-1 1,4 1,-5-3,-1-1,1 1,-1 0,0 0,1-1,-1 1,1 0,-1-1,0 1,1 0,-1-1,0 1,1 0,-1-1,0 1,0-1,1 1,-1-1,0 1,0-1,0 1,0-1,0 1,0 0,0-1,0 1,0-1,0 1,0-1,0 1,0-1,0 1,0-1,0 1,0-1,0 1,-1-1,1 0,-5-23,5 23,-25-93,1 5,-24-166,45 228,1 0,2-1,1 1,0 0,3-1,0 1,1 1,2-1,1 1,18-43,-22 61,1 0,0 0,0 0,1 1,0 0,0 0,1 0,0 1,0 0,0 0,1 1,0-1,0 2,0-1,1 1,13-4,-15 6,0 0,-1 1,1 0,0 0,0 0,-1 1,1 0,0 1,0-1,0 1,-1 0,1 1,-1 0,1 0,-1 0,1 1,-1 0,0 0,0 1,-1-1,1 1,-1 1,8 6,-2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6.4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 1,'-16'23,"16"-22,0-1,1 1,-1 0,1 0,-1 0,1 0,0 0,-1 0,1-1,0 1,-1 0,1-1,0 1,0 0,0-1,0 1,-1-1,1 1,0-1,0 0,0 1,0-1,0 0,0 0,0 0,0 0,2 1,32 5,0-1,1-2,-1-1,1-2,36-4,-35 2,223-20,-222 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09.81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18 956,'2'0,"1"1,-1 0,1 0,-1 0,1 0,-1 0,1 1,-1-1,0 1,0-1,0 1,0 0,0 0,0 0,3 4,16 13,-21-19,0 0,0 0,0 0,1 1,-1-1,0 0,0 0,0 0,1 0,-1 0,0 0,0 0,0 0,1 0,-1 0,0 0,0 0,0 0,1 0,-1 0,0 0,0 0,1 0,-1 0,0 0,0 0,0-1,1 1,-1 0,0 0,0 0,0 0,0 0,0-1,1 1,-1 0,0 0,0 0,0 0,0-1,0 1,1 0,0-15,-4-20,2 32,-15-104,-48-439,62 503,3-59,0 91,0 0,0 1,1-1,1 1,0-1,0 1,1 0,0 0,1 0,0 1,7-11,-11 19,0 0,-1 0,1 0,0 0,0 0,0 0,0 0,0 0,1 0,-1 1,0-1,0 0,0 1,1-1,-1 1,0-1,1 1,-1 0,0-1,1 1,-1 0,0 0,1 0,-1 0,1 0,-1 1,2-1,0 2,0-1,0 0,0 1,-1 0,1 0,-1 0,1 0,-1 0,1 1,-1-1,2 4,6 8,-1 0,-1 1,9 20,-11-19,0 0,-2 0,0 1,0 0,-2 0,0 0,-1 0,-1 0,0 0,-2 0,0 0,-7 29,4-24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8.2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 10,'0'-1,"0"1,0 0,0-1,0 1,0 0,0-1,0 1,-1 0,1-1,0 1,0 0,0-1,0 1,0 0,0-1,-1 1,1 0,0-1,0 1,-1 0,1 0,0-1,0 1,-1 0,1 0,0 0,0-1,-1 1,1 0,0 0,-1 0,1 0,13 4,48 1,-1-2,73-5,64 1,-189 2,0 0,0 0,-1 0,1 1,0 0,-1 1,12 5,-3 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8.6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10,'512'0,"-468"-4,-29-2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9.0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23,'-1'-1,"1"0,0 0,0 0,0 0,0 1,0-1,1 0,-1 0,0 0,0 0,1 1,-1-1,0 0,1 0,-1 1,0-1,1 0,-1 1,1-1,-1 0,1 1,0-1,-1 1,1-1,0 1,-1-1,1 1,0-1,-1 1,1 0,0-1,0 1,1-1,1 1,0 0,0 0,0 0,0 1,0-1,0 1,0 0,0-1,5 3,66 36,-70-36,448 333,-432-319,27 21,-3 2,43 48,-85-86,1 1,-1 0,0 0,0 0,0 0,0 0,-1 0,1 1,-1-1,0 0,0 1,0-1,0 1,0-1,-1 1,0 0,1-1,-1 1,-1-1,0 6,0-5,-1 1,0-1,0 0,0-1,0 1,-1 0,0 0,1-1,-1 0,0 1,-1-1,1 0,-1-1,1 1,-1-1,-5 3,-250 138,225-122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39.7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 47,'-1'-1,"0"1,0-1,1 1,-1-1,0 0,0 1,1-1,-1 0,1 1,-1-1,1 0,-1 0,1 1,-1-1,1 0,0 0,-1 0,1 0,0 0,0 0,0 1,-1-1,1 0,0 0,0 0,0 0,1 0,-1 0,0 0,0 0,0 0,1 1,-1-1,0 0,1 0,-1 0,1 0,-1 1,1-1,-1 0,1 1,0-1,-1 0,1 1,0-1,-1 1,1-1,0 1,0-1,0 1,0-1,-1 1,1 0,0-1,0 1,0 0,0 0,1 0,5-2,-1 1,0-1,0 1,1 1,-1-1,1 1,7 1,47 7,-41-7,0 2,0 0,-1 1,1 0,-1 2,0 0,20 11,-36-16,0 1,-1-1,1 1,-1 0,0 0,1 0,-1 0,0 1,0-1,-1 0,1 1,0-1,-1 1,1 0,-1 0,0-1,0 1,0 0,0 0,-1 0,1 0,-1 0,0 0,1 0,-1 0,-1 6,-2 5,-1-1,0 1,0-1,-13 25,12-30,1 0,0 1,0 0,1 0,0 0,1 0,0 1,-1 15,4-20,0 0,1 1,-1-1,1 0,1 0,-1 0,1 0,-1 0,1 0,1-1,-1 1,1-1,7 7,9 7,37 25,-14-10,-33-24,0 0,-1 1,0 0,-1 1,0-1,-1 2,9 16,-15-26,1 0,-1 1,0-1,0 1,0 0,0-1,-1 1,1 0,-1-1,1 1,-1 0,0 0,0-1,0 1,0 0,-1 0,1-1,-1 1,0 0,0 0,0-1,0 1,0-1,0 1,-1-1,1 0,-1 1,1-1,-1 0,0 0,0 0,0 0,0 0,-1-1,1 1,0-1,-1 1,1-1,-1 0,1 0,-4 1,-2 0,0 0,-1-1,1 0,-1 0,1-1,-1 0,1 0,-10-2,9 1,-12-1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0.3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97 312,'5'8,"0"0,-1 0,0 0,0 0,-1 0,0 1,-1 0,3 15,3 9,2 1,-2 0,6 43,-12-62,-1 0,-1-1,0 1,-1 0,0 0,-1-1,-1 1,-4 14,7-27,-1 0,0 0,1 0,-1-1,0 1,0 0,0 0,0-1,0 1,0-1,-1 1,1-1,0 1,-1-1,1 0,-4 3,4-4,0 0,0 0,0 0,0 1,0-1,0 0,0 0,0-1,0 1,0 0,0 0,0 0,0-1,0 1,0 0,0-1,0 1,0-1,0 1,0-1,1 0,-3 0,-1-4,-1 0,1 0,0-1,0 1,0-1,1 0,0 0,-3-7,-12-39,2 0,3-2,2 1,2-2,-2-63,11 109,0 0,0 0,1 1,1-1,-1 0,1 0,4-10,-5 18,-1-1,1 0,0 1,-1-1,1 1,0 0,0-1,0 1,0 0,1-1,-1 1,0 0,0 0,1 0,-1 0,1 0,-1 0,2 0,-1 1,0-1,-1 1,1 1,0-1,0 0,-1 0,1 0,0 1,-1-1,1 1,0 0,-1-1,1 1,-1 0,1 0,-1 0,0 0,1 0,-1 0,0 0,0 1,2 0,29 33,-1 2,36 54,-1 1,-25-38,-21-26,1-1,0-1,2-1,46 39,-67-62,-1-1,1 1,0-1,0 0,-1 1,1-1,0 0,0 0,0 0,0-1,1 1,-1 0,0-1,0 1,0-1,0 0,1 0,-1 0,0 0,0 0,0 0,1-1,-1 1,0-1,0 1,0-1,0 0,0 0,3-2,-2 0,0 0,-1 0,1 0,-1-1,0 1,0-1,0 1,0-1,-1 0,1 0,-1 0,0 0,0 0,0 0,-1-5,3-32,-3 1,-2 0,-1-1,-2 1,-1 0,-13-40,6 26,3 1,-4-76,13 124,1-1,0 1,0 0,1-1,0 1,-1 0,2-1,-1 1,1 0,0 0,0 0,3-6,5-1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0.7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95 723,'0'1,"0"1,0-1,1 0,-2 1,1-1,0 1,0-1,0 0,0 1,-1-1,1 0,-1 1,1-1,-1 0,0 0,1 1,-2 0,1-2,1 1,-1-1,1 0,-1 0,1 0,-1 0,1 0,-1 0,0 0,1-1,-1 1,1 0,-1 0,1 0,-1 0,1-1,-1 1,1 0,-1 0,1-1,0 1,-1 0,1-1,-1 1,1-1,0 1,-1 0,1-1,-4-5,0 1,0 0,0-1,1 1,-5-12,-3-16,1-1,2 0,1-1,2 1,1-1,2 0,2 0,0 0,7-37,-4 52,1 0,1 1,1-1,1 1,0 1,1-1,17-25,-17 32,0 0,1 1,0 0,1 1,1 0,-1 0,2 1,-1 1,1 0,0 0,19-7,-23 12,-1 0,1 1,0 0,-1 1,1 0,0 0,0 1,0 0,0 0,0 1,-1 0,1 0,0 0,-1 1,1 1,-1-1,1 1,-1 1,8 4,0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1.0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24 128,'-10'10,"-4"5,15-14,0 0,-1-1,1 1,0-1,-1 0,1 1,0-1,0 0,-1 1,1-1,0 0,0 0,0 1,0-1,-1 0,1 0,0 0,0 0,0 0,0-1,-1 1,1 0,0 0,0 0,0-1,-1 1,1 0,1-1,20-4,0-2,1 0,-2-1,1-1,32-20,25-10,14-1,-69 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8.3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101 91,'-21'1,"15"0,1-1,0 1,-1-1,1 0,-1 0,1-1,0 0,-1 0,1 0,0 0,0-1,-9-3,14 4,0 1,0-1,0 1,-1-1,1 1,0-1,0 1,0-1,0 1,0-1,0 1,0-1,0 1,0-1,0 1,0-1,0 1,0-1,0 1,0-1,1 1,-1 0,0-1,0 1,1-1,-1 1,0-1,1 1,-1 0,0-1,1 1,-1 0,0-1,1 1,-1 0,1-1,-1 1,1 0,-1 0,1 0,0-1,21-11,7 0,1 1,53-11,-75 20,0 1,0-1,0 1,0 1,0 0,0 0,0 0,0 1,0 0,-1 1,1 0,0 0,0 0,-1 1,0 0,10 6,-12-5,-1 0,1-1,-1 1,0 1,-1-1,1 0,-1 1,0 0,0 0,0 0,-1 0,1 0,-1 1,-1-1,2 8,-1-3,-1 0,0 0,-1 0,-1 0,1 0,-1 0,-1 0,-3 11,-3 6,-2 0,-1 0,-1-1,-1-1,-20 28,32-50,-1-1,0 0,1 0,0 1,0-1,0 1,0-1,0 1,0-1,0 1,1-1,-1 1,1 0,0 0,0-1,0 1,0 0,0-1,1 1,0 4,1-5,-1 0,1 0,-1 0,1 0,0 0,0-1,0 1,0 0,0-1,0 0,0 1,0-1,0 0,1 0,-1 0,1 0,-1-1,0 1,1-1,-1 1,1-1,3 0,14 2,0 1,0 1,0 0,-1 2,0 0,33 15,-47-18,0 0,0 0,0 0,-1 0,1 1,-1 0,0 0,0 0,0 0,0 1,-1-1,0 1,0 0,0 0,0 0,-1 0,0 1,0-1,0 1,-1-1,0 1,0 0,0 0,-1-1,0 1,0 0,0 0,-2 7,1-8,0-1,0 1,-1 0,1-1,-1 0,0 1,0-1,-1 0,1 0,-1 0,0-1,0 1,0-1,-1 1,1-1,-1 0,1 0,-1-1,0 1,0-1,-1 1,1-1,0-1,-1 1,1-1,-1 1,1-1,-1-1,0 1,1-1,-1 1,0-2,1 1,-1 0,0-1,1 0,-1 0,-4-1,-13-8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8.7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 73,'8'9,"0"1,-1-1,0 1,-1 1,0-1,-1 1,0 0,0 0,-1 1,-1-1,0 1,3 22,-3-3,-1 1,-2-1,-6 54,6-83,0 0,0-1,0 1,0 0,-1-1,1 1,-1 0,1-1,-1 1,0-1,1 1,-1-1,0 1,0-1,-1 2,1-3,1 1,-1-1,1 0,-1 0,0 0,1 1,-1-1,1 0,-1 0,1 0,-1 0,1 0,-1 0,0 0,1 0,-1 0,1 0,-1 0,1-1,-1 1,1 0,-1 0,1-1,-1 1,1 0,-1 0,1-1,-2 0,-1-2,0 0,0 0,0-1,0 1,1-1,-1 1,1-1,0 0,-3-8,-3-16,1-1,-5-56,5 31,6 45,0-1,1 1,0 0,1 0,0-1,3-11,-4 20,1-1,-1 1,0 0,1 0,-1-1,1 1,-1 0,1 0,0 0,-1 0,1 0,0 0,0 0,0 0,0 0,0 0,0 0,0 1,0-1,2-1,-1 2,-1 0,1 0,-1 1,1-1,0 0,-1 1,1-1,-1 1,1 0,-1-1,1 1,-1 0,0 0,1 0,-1 0,0 0,0 0,0 0,0 1,0-1,0 0,1 2,15 20,-1 1,-1 1,22 48,13 23,-49-94,17 28,43 53,-56-77,0-1,-1 1,2-1,-1 0,1-1,-1 1,1-1,0 0,1-1,-1 1,1-1,-1 0,1-1,0 0,0 0,10 1,-15-2,1-2,-1 1,1 0,-1 0,0-1,1 1,-1-1,0 0,1 1,-1-1,0 0,0-1,0 1,0 0,0-1,0 1,0-1,0 1,1-3,0 0,0 0,-1 0,1 0,-1-1,0 1,0-1,-1 1,1-1,0-5,1-6,-1 0,-1 0,-1 0,-2-28,-4-22,-13-207,19 248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9.1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118 439,'9'29,"-7"-27,-1 0,0 0,0 0,0 0,-1 0,1 0,0 0,-1 1,1-1,-1 0,0 0,0 0,0 1,0-1,0 0,-1 3,0-5,-1-1,1 0,-1 0,1 0,0 1,-1-1,1-1,0 1,0 0,-1 0,1 0,0-1,0 1,1 0,-1-1,-1-2,-2-2,-16-24,2-1,1 0,-24-63,38 86,0 0,1 1,0-1,1 0,0 0,0 0,0 0,1-1,0 1,1 0,0 0,0 0,1 0,0 0,0 1,1-1,0 0,0 1,1 0,0 0,0 0,1 0,6-7,-3 4,1 2,0-1,0 1,1 0,0 1,0 0,1 0,0 1,0 1,0 0,1 1,0 0,0 0,0 1,24-2,-15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0.1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1 440,'11'-8,"0"0,1 0,0 1,0 1,0 0,1 1,0 0,14-3,34-14,-14 1,0-3,47-32,-78 46,-2-1,0-1,0 0,-1-1,0 0,-1-1,-1 0,0-1,14-27,-23 40,-1-1,1 1,-1 0,0-1,0 1,0 0,-1-1,1 0,-1 1,1-1,-1 1,0-1,0 0,0 1,0-1,0 1,0-1,-1 0,0 1,1-1,-1 1,0-1,0 1,0 0,-1-1,1 1,0 0,-1 0,0 0,1 0,-1 0,-3-3,1 3,1 0,-1 1,0-1,0 1,1-1,-1 1,0 0,0 1,-1-1,1 1,0 0,0 0,0 0,0 0,0 1,0-1,0 1,0 0,0 0,-5 3,-3 1,1 1,0 0,0 1,0 0,1 0,0 1,1 0,-1 1,-14 19,19-22,0 1,0 0,1 0,0 0,0 1,1 0,0-1,1 1,-1 0,1 0,1 0,-1 1,2-1,-1 0,1 1,1 7,-1-12,1-1,-1 0,1 1,0-1,0 0,0 0,0 1,1-1,0 0,-1-1,1 1,0 0,0 0,0-1,1 1,-1-1,1 0,-1 0,1 0,0 0,0 0,0 0,0-1,0 1,0-1,0 0,0 0,1 0,-1 0,0-1,1 1,-1-1,0 0,1 0,-1 0,0-1,5 0,5-1,1 0,-1-1,1 0,-1-2,0 1,0-1,22-14,-14 4,0-1,-2 0,0-2,-1 0,-1-1,28-41,34-37,-79 97,1-1,-1 0,0 1,1-1,-1 0,1 1,-1-1,1 1,-1-1,1 1,-1-1,1 1,0-1,-1 1,1 0,0-1,-1 1,1 0,0 0,0-1,-1 1,1 0,0 0,0 0,-1 0,1 0,0 0,0 0,-1 0,1 0,0 0,0 0,-1 1,1-1,0 0,-1 0,1 1,0-1,-1 0,1 1,0-1,-1 1,1-1,-1 1,1-1,-1 1,1 0,-1-1,1 1,-1-1,0 1,1 0,-1 0,0-1,1 1,-1 0,0-1,0 1,0 0,0 0,0-1,0 1,0 0,0 1,5 57,-5-55,0 11,1 16,-1 0,-2 1,-7 38,8-64,0 1,-1 0,0 0,0-1,-1 0,1 1,-1-1,-1 0,1 0,-1-1,0 1,-1-1,1 1,-1-1,0-1,0 1,0-1,-1 0,0 0,-11 6,-2-4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9.5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 14,'-5'0,"0"4,-5 1,1 4,5 1,7-2,8-1,6-3,8-6,8-3,11-4,10-1,9-3,5 1,-8 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49.8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1,'-1'0,"-1"0,1 0,0 0,0 0,0 1,1-1,-1 0,0 1,0-1,0 0,0 1,0-1,0 1,0 0,1-1,-1 1,0 0,0-1,0 2,1-1,-1-1,1 0,0 1,0-1,0 1,-1-1,1 1,0-1,0 1,0-1,0 1,0-1,0 0,0 1,0-1,0 1,0-1,0 1,0-1,1 1,-1-1,0 1,0-1,0 0,1 1,-1-1,0 1,0-1,1 0,-1 1,0-1,1 0,-1 1,0-1,1 0,-1 0,1 1,-1-1,0 0,1 0,0 1,10 3,-1 1,1-2,0 1,0-2,0 1,0-2,13 2,87-3,-30-1,128 23,-189-17,-5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0.2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0,'-4'3,"13"5,13 4,7-2,1-2,1-1,0-1,37 1,-37-3,20-1,-1-2,1-2,72-11,-83 8,-16 1,-4 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0.5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280 1,'-29'60,"-139"637,131-512,20-114,9-45,2 0,1 0,-3 42,8-67,-1-1,1 0,0 1,0-1,0 1,0-1,0 0,0 1,0-1,0 0,0 1,0-1,0 1,0-1,0 0,0 1,0-1,0 1,1-1,-1 0,0 1,0-1,0 0,1 1,-1-1,0 0,0 0,1 1,-1-1,0 0,1 0,-1 1,0-1,1 0,-1 0,0 0,1 1,-1-1,0 0,1 0,-1 0,1 0,-1 0,0 0,1 0,0 0,15-9,-14 7,9-6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0.9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68 1,'-23'21,"18"-17,0 0,0 1,0 0,1 0,0 0,-4 6,6-7,1-1,0 0,0 0,0 0,0 1,0-1,1 1,0-1,0 0,0 1,0-1,0 1,0-1,1 0,1 7,1-2,0 0,1-1,0 1,0-1,1 1,0-1,0 0,0-1,1 1,0-1,9 7,14 11,39 24,-45-33,192 117,-213-131,-1 0,1-1,0 2,-1-1,1 0,-1 0,1 0,-1 1,0-1,1 1,-1-1,0 1,0-1,0 1,0 0,0-1,-1 1,1 0,0 0,-1 0,1 0,0 3,-2-2,0 0,0 0,0-1,0 1,0 0,0-1,-1 1,1-1,-1 1,1-1,-1 0,0 0,0 0,0 0,-3 2,-40 38,-121 121,141-136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1.9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555 4,'-97'23,"67"-23,1 0,-1-2,-34-7,-46-3,79 11,6-1,1 2,0 0,-46 8,50-3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2.7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1,'0'4,"4"1,1 4,5 1,-1 2,4 4,2 3,4 2,2 2,2-3,2-1,-1 1,-3-4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3.7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7 407,'1'7,"1"1,0-1,0 0,1 1,0-1,1 0,-1-1,6 8,3 8,-2-2,-4-11,-1 1,0 0,0 0,-1 0,-1 0,0 1,0 0,1 13,-4-24,0 0,1 1,-1-1,0 0,0 0,0 1,0-1,0 0,0 0,0 1,0-1,-1 0,1 0,0 0,0 1,0-1,0 0,0 0,0 1,0-1,0 0,-1 0,1 0,0 1,0-1,0 0,0 0,-1 0,1 0,0 0,0 1,0-1,-1 0,1 0,0 0,0 0,-1 0,1 0,0 0,0 0,-1 0,1 0,0 0,-12-8,-8-17,11 7,0 0,1-1,1 0,1 0,1 0,0-1,1 0,2 0,0 0,1 0,1-1,0 1,2 0,0 0,2 0,0 0,1 1,1-1,1 1,1 0,0 1,1 0,16-23,-18 32,4-7,1 1,1 0,16-14,-26 26,0 1,0-1,0 1,0 0,0-1,1 1,-1 1,1-1,0 1,-1-1,1 1,0 0,0 0,0 1,0-1,-1 1,1 0,0 0,0 0,0 0,7 2,-9-1,0 0,0 0,0 0,0 0,0 0,0 1,0-1,0 0,-1 1,1 0,0-1,-1 1,1 0,-1 0,0 0,0 0,0 0,0 0,0 0,0 0,0 1,-1-1,1 0,-1 0,0 1,1-1,-1 0,-1 5,1 6,-2 1,1 0,-8 24,4-12,2-13,1 1,1 0,0 0,1-1,2 22,0-27,-1 0,2-1,-1 1,1-1,0 1,0-1,1 0,0 0,0-1,1 1,5 6,22 18,-21-20,0 0,0 0,-1 1,-1 0,10 17,-17-27,-1 0,0 1,0-1,0 1,0-1,0 1,-1 0,1-1,-1 1,0-1,0 1,0 0,0-1,0 1,0 0,-1-1,1 1,-1 0,0-1,0 1,0-1,0 1,0-1,0 0,-1 1,1-1,-1 0,0 0,1 0,-1 0,0 0,0-1,0 1,-1 0,-3 1,-2 2,0 0,-1-1,1 0,-1 0,0-1,0 0,-1 0,1-1,0-1,-1 0,1 0,-1 0,1-1,-1-1,1 0,-1 0,-10-3,-1-2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4.16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53 1,'0'0,"0"0,1 1,-1-1,0 0,0 0,0 1,0-1,0 0,0 1,0-1,0 0,0 0,1 1,-1-1,0 0,0 0,0 0,0 1,1-1,-1 0,0 0,0 0,1 0,-1 1,0-1,0 0,1 0,-1 0,0 0,0 0,1 0,-1 0,0 0,1 0,-1 0,0 0,0 0,1 0,-1 0,0 0,1 0,-1 0,0 0,0 0,1 0,-1 0,0 0,0 0,1-1,-1 1,0 0,0 0,1-1,-8 29,-5 1,2 0,1 1,1 0,2 1,-4 43,8-58,1 0,1 0,1 1,0-1,1 0,1 0,0 0,1 0,1-1,0 1,1-1,10 16,-13-26,0 0,0-1,1 1,0-1,-1 0,1 0,1-1,-1 1,1-1,-1 0,1 0,0 0,0-1,0 0,0 0,1 0,-1 0,0-1,1 0,-1 0,1-1,0 1,8-2,-4 0,0 0,-1-1,1 0,-1-1,0 0,0 0,0-1,0 0,0-1,-1 0,0 0,13-11,1-3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4.5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124 323,'1'12,"0"-1,2 0,-1-1,1 1,5 11,5 18,-7-10,0 0,-2 0,-2 1,0-1,-4 38,2-66,0-1,0 1,0-1,0 1,0-1,0 1,0-1,0 1,-1-1,1 1,-1-1,1 1,-1-1,0 0,1 1,-1-1,0 0,0 1,0-1,0 0,0 0,0 0,0 0,0 0,-1 0,1 0,0 0,0-1,-1 1,1 0,-1-1,-1 1,1-1,0-1,0 0,-1 1,1-1,0 0,0 0,0 0,0 0,0-1,0 1,1 0,-1-1,0 0,1 1,-1-1,1 0,-1 0,1 0,0 0,-2-4,-13-23,2-1,1-1,1 0,2 0,-8-41,9 21,2 0,-1-87,8 134,0-1,0 1,0 0,1-1,-1 1,1 0,1 0,-1 0,0-1,1 1,0 1,3-7,-4 9,1 0,-1-1,0 1,1 0,-1 0,1 0,0 0,-1 1,1-1,-1 0,1 1,0-1,0 1,-1-1,1 1,0 0,0 0,0 0,-1 0,1 0,0 0,0 0,0 1,-1-1,1 0,0 1,-1 0,1-1,0 1,-1 0,1 0,2 2,9 4,0 1,0 1,-1 0,0 1,19 20,49 68,-8-11,-43-51,-23-28,0 1,0-1,1 0,0-1,1 0,0 0,0 0,14 8,-21-14,0-1,0 0,0 0,-1 1,1-1,0 0,0 0,0 0,0 0,-1 1,1-1,0-1,0 1,0 0,0 0,-1 0,1 0,0-1,0 1,0 0,-1-1,1 1,0 0,0-1,-1 1,1-1,1 0,9-25,-7-40,-4 58,-13-155,6 109,1-61,13 61,-1 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0.53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45 112,'4'19,"-3"-17,-1-1,1 1,-1 0,1 0,-1-1,0 1,1 0,-1 0,0 0,0-1,-1 1,1 0,0 0,-1 0,0 2,0 0,-1-1,1 1,0 0,0-1,1 1,-1 0,1-1,0 1,0 0,0-1,0 1,1 0,0 0,-1-1,1 1,1-1,0 4,0-4,0-1,0 0,-1 0,1 0,1 0,-1 0,0 0,0-1,1 1,-1-1,1 0,-1 1,1-1,0 0,-1 0,1-1,0 1,0-1,0 1,-1-1,1 0,0 0,4 0,-4 0,0 0,0 0,-1 0,1-1,0 1,0-1,-1 1,1-1,0 0,-1 0,1 0,0 0,-1-1,0 1,1-1,-1 1,0-1,0 0,0 0,0 0,0 0,0 0,0 0,-1-1,1 1,-1-1,0 1,2-6,-2 4,0 0,0 0,-1 0,0-1,0 1,0 0,-1 0,1 0,-1-1,0 1,0 0,0 0,-1 0,1 1,-1-1,0 0,0 0,0 1,-4-4,-8-10,-1 1,0 1,-2 0,1 1,-2 1,-26-16,22 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4.9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92 528,'2'6,"4"18,-9-19,-7-13,-1-9,1 0,0-1,1 1,1-2,0 1,-7-33,13 46,-2-10,1 0,0 0,1-1,1 1,0-1,1 1,1 0,0-1,1 1,1 0,1 0,0 0,11-29,-11 35,1-1,0 1,0 0,0 0,1 0,1 1,0 0,0 0,0 1,1 0,0 0,0 1,1-1,-1 2,2 0,-1 0,0 0,1 1,0 1,0-1,16-2,-2 5,-3 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39:55.2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64,'-4'4,"-5"2,-2 3,6 1,7-2,8-2,6-6,5-3,2-2,2-3,5-1,1-2,4 0,0-2,2 1,-1-1,-3 1,-6 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19.6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137 86,'0'-6,"0"0,-1 1,0-1,0 1,0 0,-1-1,1 1,-2 0,1 0,0 0,-4-6,5 10,0 0,0 0,0 0,0-1,0 1,0 1,0-1,-1 0,1 0,0 0,0 1,-1-1,1 0,0 1,-1-1,1 1,0 0,-4-1,3 1,0 0,0 1,0-1,0 1,0 0,0-1,0 1,0 0,0 0,1 0,-1 0,0 1,0-1,1 0,-1 1,1-1,-2 3,-4 4,1 1,0-1,1 1,0 0,0 1,1-1,0 1,0 0,1 0,1 0,0 0,0 1,1-1,0 16,1-9,1 0,0 0,1 0,1 0,1-1,0 1,1-1,9 20,-11-31,-1 0,1 0,0 0,0 0,0 0,0-1,1 1,0-1,0 0,0 0,1-1,-1 1,1-1,0 0,0 0,0 0,0-1,6 2,-6-3,0 0,0-1,0 1,-1-1,1-1,0 1,0 0,-1-1,1 0,0 0,-1-1,1 1,-1-1,1 0,-1 0,0-1,0 1,0-1,0 0,0 0,5-6,-1 1,-1-1,0 1,-1-1,1 0,7-19,6-12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19.9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36,'4'-33,"1"30,1 21,0 18,-1 0,-1 49,1 5,6 26,33 142,-36-233,0-7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0.3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100 87,'4'-24,"-2"18,0-1,-1 1,0 0,0-1,0-10,-1 16,0 1,-1-1,1 0,0 1,0-1,0 1,0-1,-1 0,1 1,0-1,-1 1,1-1,0 1,-1-1,1 1,0-1,-1 1,1-1,-1 1,1-1,-1 1,1 0,-1-1,0 1,-1 0,0-1,1 1,-1 0,1 0,-1 0,0 1,1-1,-1 0,1 0,-1 1,1-1,-1 1,1 0,-3 0,-1 3,0-1,0 1,1-1,-1 1,1 1,0-1,0 0,0 1,1 0,-1 0,1 0,0 1,1-1,-1 0,1 1,0 0,1 0,-2 8,-1 3,1 1,1-1,1 1,1 35,1-49,-1 0,0 0,1 0,0 0,0-1,0 1,1 0,-1 0,1-1,0 1,4 6,-6-10,0 0,1 1,-1-1,0 0,1 1,-1-1,1 0,-1 0,0 1,1-1,-1 0,1 0,-1 0,1 0,-1 1,1-1,-1 0,1 0,-1 0,1 0,-1 0,1 0,-1 0,1 0,-1-1,0 1,1 0,-1 0,1 0,-1 0,1-1,0 1,1-2,-1 0,1 0,0 0,-1 0,1 0,-1 0,0 0,0 0,0-1,2-3,4-17,-1 1,6-42,5-19,-17 81,0 0,1 1,-1-1,0 0,1 1,0-1,-1 1,1-1,0 1,0-1,0 1,0-1,0 1,0 0,1-1,-1 1,0 0,1 0,2-2,-3 3,0 0,0 0,1 0,-1 0,0 0,0 0,0 1,0-1,0 0,1 0,-1 1,0-1,0 1,0-1,0 1,0 0,0-1,0 1,0 0,0-1,1 3,4 3,0 1,0 1,-1-1,0 1,7 14,4 13,-1 0,12 47,-21-58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0.6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 56,'3'-15,"2"-20,-8 30,-6 17,5-6,1 1,1-1,-1 0,1 1,0-1,0 1,1 0,0 0,0 0,1-1,-1 1,2 0,-1 0,1 0,2 11,3 1,1 0,0-1,2 0,10 17,2 5,-4 3,-12-24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1.0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26,'7'-21,"-3"16,-6 17,-2 11,1 0,1 0,1 0,2 0,0 0,1 0,7 29,3 65,-16-69,-1-28</inkml:trace>
  <inkml:trace contextRef="#ctx0" brushRef="#br0" timeOffset="1">49 220,'4'0,"2"-4,3-2,1 5,2 6,0 7,-3 5,1 4,0 3,-3-4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1.3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62,'0'-4,"0"-6,0-5,4 0,5 3,2 7,3 4,-2 3</inkml:trace>
  <inkml:trace contextRef="#ctx0" brushRef="#br0" timeOffset="1">195 85,'-5'7,"1"-1,0 0,0 1,0 0,1 0,0 0,-3 12,-4 9,2-10,0 1,2 1,1-1,-4 23,7-34,1 0,1 0,-1 1,1-1,0 0,1 0,0 1,1-1,-1 0,1 0,1 0,5 13,-6-18,0 0,0 0,0 0,0 0,1 0,-1 0,1-1,0 1,0-1,0 0,0 1,0-1,0-1,0 1,1 0,-1-1,8 2,-5-2,0 0,0-1,0 0,0 0,0 0,0-1,0 0,0 0,0 0,6-3,4-2,0-1,0-1,-1 0,0-1,0-1,22-19,12-18,-29 26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2.1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1 180,'10'0,"1"-1,0-1,0 0,-1 0,1-1,-1-1,0 1,0-2,0 1,0-2,-1 1,0-1,0 0,0-1,-1 0,0-1,-1 1,1-2,9-14,-15 22,-1 0,0-1,0 1,0-1,0 1,0-1,0 1,0-1,-1 1,1-1,-1 0,1 0,-1 1,1-1,-1 0,0 0,0 1,0-1,0 0,0 0,0 1,-1-1,1 0,0 0,-1 1,1-1,-1 0,0 1,0-1,0 0,1 1,-2-1,1 1,0 0,0-1,0 1,-3-2,2 2,-1-1,0 1,1 0,-1 1,0-1,1 0,-1 1,0 0,0-1,1 1,-1 0,0 0,0 1,0-1,1 1,-1-1,0 1,1 0,-1 0,0 0,1 0,-1 1,-3 2,-1 1,1 0,0 0,0 0,1 1,-1 0,1 0,1 1,-1-1,1 1,0 0,1 0,0 0,0 1,0-1,1 1,0 0,0 0,1-1,0 1,1 0,0 0,0 0,2 12,-1-14,0 0,0-1,0 1,1-1,0 0,0 1,1-1,-1 0,1 0,0-1,1 1,-1-1,1 1,0-1,0 0,0 0,0-1,1 1,-1-1,1 0,0 0,0-1,0 1,0-1,1 0,-1-1,1 1,-1-1,1 0,-1-1,1 1,0-1,8 0,-3-2,0 0,1 0,-1-1,0-1,0 0,-1 0,1-1,-1 0,0-1,0 0,-1-1,14-11,-5 5,-15 11,0 1,-1-1,1 1,0 0,0 0,0 0,0 0,1 0,-1 1,0 0,0-1,0 1,0 0,1 1,-1-1,0 0,0 1,0 0,0 0,0 0,0 0,0 0,3 2,10 6,-1 0,0 1,16 13,12 8,-23-20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2.5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134 0,'-4'0,"-5"4,-2 6,-3 1,1 2,-1 4,2 3,-2 2,2 1,3 2,-1-1,1 1,6 0,4 0,5-5,3-5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0.8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198 286,'3'-64,"-1"51,-1 0,0 1,-1-1,0 0,-1 0,-1 0,0 1,0-1,-1 1,-5-13,5 20,1 0,-1 0,0 0,0 0,0 0,-1 1,1-1,-1 1,0 0,-1 0,1 0,-6-3,8 6,0 0,0 0,-1 0,1 0,0 1,-1-1,1 1,0-1,-1 1,1 0,-1 0,1 0,-1 0,1 0,0 1,-1-1,1 1,0 0,-1-1,1 1,0 0,0 0,0 0,0 1,0-1,0 1,0-1,0 1,0-1,1 1,-4 3,-2 5,0-1,1 1,0 0,1 0,0 0,0 1,1 0,1 0,0 0,0 0,1 1,-1 12,0 23,3 75,1-112,1 39,3 0,3 0,1 0,2-1,3 0,1-1,41 83,-35-88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2.89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128 40,'0'-10,"1"9,-1 0,0 0,0 0,1 1,-1-1,0 0,0 0,0 0,0 0,0 0,0 0,0 1,0-1,0 0,0 0,-1 0,1 0,0 0,0 1,-1-1,1 0,-1 0,1 0,-1 1,1-1,-1 0,1 1,-1-1,0 0,1 1,-1-1,0 1,0-1,1 1,-1-1,0 1,0 0,0-1,1 1,-1 0,0 0,0 0,0-1,0 1,0 0,0 0,1 0,-1 0,0 1,-2-1,-1 1,-1-1,1 1,-1 0,1 1,0-1,-1 1,1-1,0 1,0 1,0-1,0 1,1-1,-1 1,1 0,-1 0,1 1,0-1,0 1,0-1,1 1,-1 0,1 0,-2 5,1-3,1 0,0 0,0 0,0 0,1 1,-1-1,2 0,-1 1,1-1,0 1,0-1,0 1,1-1,0 0,1 1,2 7,-4-13,0 0,1 0,-1 0,0 0,1 0,-1 0,1 0,0 0,-1 0,1 0,0 0,-1 0,1-1,0 1,0 0,0 0,-1-1,1 1,0 0,0-1,0 1,0-1,0 0,1 1,-1-1,0 0,0 1,0-1,0 0,0 0,0 0,0 0,1 0,-1 0,0 0,0-1,0 1,0 0,0 0,0-1,0 1,0-1,0 1,0-1,0 0,0 1,0-1,0 0,1-1,2-2,1 1,-2-2,1 1,0 0,-1-1,1 1,-1-1,4-10,6-22,-10 24,1 1,1 0,8-17,-13 28,1 1,-1-1,0 1,0-1,1 1,-1-1,0 1,0 0,1-1,-1 1,1-1,-1 1,0 0,1-1,-1 1,1 0,-1-1,1 1,-1 0,1 0,-1 0,1-1,-1 1,1 0,-1 0,1 0,-1 0,1 0,-1 0,1 0,-1 0,1 0,-1 0,1 0,0 1,14 16,3 35,-17-48,12 47,-8-28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3.3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73,'0'0,"0"-1,0 1,0 0,-1-1,1 1,0 0,0-1,0 1,0 0,0-1,0 1,1 0,-1-1,0 1,0 0,0-1,0 1,0 0,0-1,1 1,-1 0,0-1,0 1,0 0,1 0,-1-1,0 1,0 0,1 0,-1 0,0-1,1 1,-1 0,0 0,0 0,1 0,-1 0,0-1,1 1,-1 0,0 0,1 0,-1 0,0 0,1 0,-1 0,0 0,1 0,-1 1,0-1,1 0,-1 0,0 0,1 0,-1 0,0 0,1 1,-1-1,0 0,0 0,1 1,-1-1,0 0,0 0,1 1,-1-1,23 21,-19-16,-3-4,0 0,1 0,-1 1,0-1,0-1,1 1,-1 0,0 0,1 0,-1-1,1 1,-1-1,1 1,-1-1,1 1,0-1,-1 0,1 0,-1 0,1 0,0 0,-1 0,1-1,-1 1,1 0,0-1,-1 1,1-1,-1 1,3-3,2-1,-1-1,1 0,-1 0,-1-1,1 1,3-7,-5 7,0 1,1-1,-1 1,1 0,0 0,0 0,0 1,0-1,7-3,-10 6,0 1,0 0,1-1,-1 1,0 0,0 0,1 0,-1 0,0 0,1 0,-1 0,0 0,0 0,1 1,-1-1,0 0,0 1,2 0,0 2,1-1,-1 0,0 1,-1-1,1 1,0 0,-1 0,5 6,7 15,-1 0,-1 2,-1-1,9 36,21 47,-28-84,-9-18,0 0,-1 1,1 0,-1 0,-1 0,1 0,-1 0,-1 0,1 1,-1-1,1 14,-2-21,0 0,0 0,0 1,0-1,0 0,0 0,0 1,0-1,0 0,0 0,0 1,0-1,-1 0,1 0,0 0,0 1,0-1,0 0,0 0,0 0,0 1,-1-1,1 0,0 0,0 0,0 1,0-1,-1 0,1 0,0 0,0 0,0 0,-1 0,1 0,0 1,0-1,-1 0,1 0,0 0,0 0,0 0,-1 0,1 0,0 0,0 0,-1 0,1 0,-1-1,-9-11,-6-22,6 2,1 0,2-1,-6-52,12 72,0 0,1 1,0-1,1 0,0 0,1 1,0-1,1 1,1 0,0 0,0 0,11-18,-14 28,0 0,0 0,1 0,-1 0,1 0,-1 0,1 0,0 1,-1-1,1 1,0-1,0 1,0 0,1 0,-1 0,0 0,0 0,1 0,-1 1,0-1,1 1,-1-1,0 1,1 0,-1 0,1 0,-1 0,0 1,1-1,-1 1,0-1,5 3,-4-2,0 1,0 0,0 0,0 0,0 1,0-1,-1 1,1-1,-1 1,0 0,0 0,0 0,0 0,0 1,-1-1,1 0,-1 1,0-1,0 1,1 6,0 63,-3-51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3.8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5,'0'-1,"0"1,0 0,0 0,0-1,1 1,-1 0,0 0,0-1,1 1,-1 0,0 0,0 0,1 0,-1 0,0-1,0 1,1 0,-1 0,0 0,1 0,-1 0,0 0,1 0,-1 0,0 0,1 0,-1 0,0 0,0 0,1 0,-1 0,0 0,1 0,-1 1,0-1,0 0,1 0,-1 0,0 0,1 1,-1-1,0 0,0 0,0 0,1 1,-1-1,0 0,0 1,8 22,-4 26,-6 87,4 70,-2-203,0-1,0 1,1 0,-1 0,1 0,0 0,0 0,0-1,0 1,0 0,0-1,1 1,-1-1,1 1,0-1,0 0,0 0,0 0,0 0,0 0,1 0,-1 0,0-1,1 1,3 0,-3-1,0 0,1-1,-1 1,1-1,-1 0,1 0,-1 0,1-1,-1 1,1-1,-1 0,0 0,1 0,-1 0,0-1,0 0,0 1,0-1,0 0,4-4,-1 2,0-1,-1 0,1-1,-1 1,8-12,-17 23,0 1,0 1,1-1,0 0,0 1,0 0,-1 13,3-19,1 1,0-1,-1 0,1 1,0-1,1 1,-1-1,0 0,1 1,-1-1,1 0,0 1,0-1,0 0,0 0,0 0,0 0,1 0,-1 0,1 0,-1 0,1-1,0 1,-1 0,1-1,0 1,0-1,0 0,1 0,-1 0,0 0,0 0,0 0,4 0,0 0,0 0,1 0,-1-1,0 0,0 0,0-1,1 0,-1 0,0 0,0-1,0 0,0 0,-1 0,1-1,0 0,-1 0,0 0,7-6,12-9,-1-2,31-33,-33 32,-1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4.2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1,'5'0,"0"4,0 6,0 0</inkml:trace>
  <inkml:trace contextRef="#ctx0" brushRef="#br0" timeOffset="1">1 195,'0'4,"4"1,1 4,4 1,1-2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6.6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26,'0'-1,"1"0,-1-1,1 1,-1 0,1 0,-1 0,1 0,0 1,-1-1,1 0,0 0,0 0,0 0,0 1,0-1,0 0,0 1,0-1,0 1,0-1,0 1,0 0,0-1,0 1,0 0,1 0,1-1,37-3,-36 4,0-1,1 1,-1 0,0 0,0 0,1 1,-1-1,0 1,0 0,0 0,0 1,0-1,0 1,0 0,0 0,0 0,-1 1,1-1,-1 1,0 0,0 0,0 0,0 0,0 0,3 6,-3-2,0 0,0 0,0 0,-1 1,0-1,0 1,-1 0,0-1,0 1,-1 0,0 0,-2 14,-8 50,-31 112,40-182,1 0,-1 0,0 1,1-1,-1 1,1-1,-1 1,1-1,0 1,0-1,1 1,-1-1,0 0,1 1,-1-1,1 1,0-1,0 0,2 4,-1-4,-1-1,1 0,0 0,0 0,0 0,0 0,0-1,0 1,0 0,1-1,-1 1,0-1,0 0,0 0,0 0,1 0,-1 0,0-1,0 1,0 0,0-1,4-1,34-9,-1-2,0-1,62-34,-86 39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7.0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467 14,'-3'-2,"1"1,-1-1,0 1,0-1,0 1,1 0,-1 0,0 1,0-1,-1 0,1 1,0 0,0 0,0 0,0 0,0 0,0 1,0-1,-5 3,-62 20,60-19,-195 86,103-43,86-40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7.3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1,'2'0,"0"1,0-1,0 1,0 0,-1 0,1 0,0 0,0 0,0 0,-1 0,1 0,-1 1,1-1,-1 0,1 1,-1 0,0-1,0 1,0 0,0 0,0-1,2 5,16 48,-17-45,4 14,-2 1,-1-1,-1 1,-1 0,-2 30,2 44,2-79,2-3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7.7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59,'0'-4,"0"-6,4 0,2-4,3 1,5 7,4 5,3 6,-2 2</inkml:trace>
  <inkml:trace contextRef="#ctx0" brushRef="#br0" timeOffset="1">291 543,'9'58,"-6"-50,-2-1,1 0,-1 0,0 1,0-1,-1 1,0-1,-2 14,2-21,0 1,0-1,0 1,0 0,0-1,0 1,0-1,-1 1,1-1,0 1,0-1,-1 1,1-1,0 1,-1-1,1 1,-1-1,1 1,0-1,-1 0,1 1,-1-1,1 0,-1 1,1-1,-1 0,1 0,-1 1,0-1,1 0,-1 0,0 0,-17-12,-8-28,18 18,0 1,2-2,1 1,0-1,2 0,-1-28,2 9,3 1,9-67,-7 90,0 1,2-1,0 1,1 1,9-19,-12 29,0 0,0 1,0 0,0 0,1 0,0 0,0 0,0 1,0-1,1 1,0 1,0-1,0 1,0-1,1 1,-1 1,1-1,7-1,-11 3,0 1,1-1,-1 1,0 0,1 0,-1 0,1 0,-1 0,0 1,1-1,-1 1,0 0,0-1,1 1,-1 0,0 0,0 1,0-1,3 3,-1-1,-1 0,0 1,-1-1,1 1,0 0,-1 0,0 0,0 0,3 8,-2-2,-1 0,0 0,0 0,0 0,-2 0,1 0,-1 0,-3 18,0-16,-1 1,-1-1,0 1,0-2,-2 1,1 0,-1-1,-1-1,0 1,-1-1,0 0,0-1,-1 0,-17 12,8-10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8.3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75 14,'1'-9,"-1"5,-9 13,2 2,0 0,0 0,1 1,0 0,1 0,0 0,1 1,-5 22,5-14,1 1,1-1,0 1,3 35,0-46,1 0,0 0,0 0,1-1,1 1,0-1,0 0,1 0,7 12,-10-19,0 0,0 0,0 0,1-1,-1 1,1-1,-1 1,1-1,0 0,0 0,0 0,1-1,-1 1,0-1,1 1,-1-1,0 0,1 0,-1-1,1 1,0-1,-1 0,1 0,-1 0,1 0,0-1,-1 1,1-1,-1 0,1 0,5-2,0-1,1 0,-1-1,0 0,-1 0,1 0,-1-1,0-1,-1 0,10-9,-1-6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8.8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0 523,'0'-4,"0"2,0 6,0 7,0 9,0 6,0 2,0 1,0 3,0 1,0-2,0-1,0-3,0 0,4-2,2-5</inkml:trace>
  <inkml:trace contextRef="#ctx0" brushRef="#br0" timeOffset="1">72 88,'-4'0,"-1"-5,0-4,5-2,2-3,6 2,1-3,2 3,1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1.24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414 304,'0'-8,"0"1,-1-1,0 0,-1 1,1-1,-1 1,-1 0,0 0,0 0,0 0,-1 0,1 0,-2 1,-5-7,3 5,-1 0,0 0,-1 0,0 1,0 1,-1 0,0 0,-20-9,15 9,0 1,-1 0,0 1,0 1,0 0,0 1,0 1,0 1,0 0,0 1,-1 0,1 2,-24 6,14 1</inkml:trace>
  <inkml:trace contextRef="#ctx0" brushRef="#br0" timeOffset="1">1551 38,'0'-2,"0"0,0 1,0-1,-1 0,1 1,0-1,-1 0,1 1,-1-1,1 0,-1 1,0-1,0 1,0-1,0 1,0 0,0-1,0 1,0 0,-1 0,1 0,-2-2,2 3,0 0,0-1,0 1,0 0,0 0,0 0,0 0,0 0,0 0,0 0,0 0,1 0,-1 0,0 1,0-1,0 0,0 1,0-1,0 0,0 1,1 0,-1-1,0 1,0-1,1 1,-1 0,0-1,1 1,-1 0,0 0,1-1,-1 1,1 0,0 0,-1 0,1 0,0 0,-1 0,1 1,-10 24,2 0,0 1,2 0,1 0,-1 29,-1 142,7-166,0 11,3 0,14 82,-7-84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9.1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97 0,'-2'174,"5"187,-3-358,12 123,-10-116,-1 0,2 0,0 0,0-1,0 1,1-1,1 0,0 0,0 0,6 8,3-3</inkml:trace>
  <inkml:trace contextRef="#ctx0" brushRef="#br0" timeOffset="1">316 532,'-5'0,"0"-4,-4-2,-5 1,-4 1,-3 1,-6 1,-3 1,0 5,1 1,1 1,5 2,3 1,1 2,-2 4,4-1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29.5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2,'9'-1,"-8"1,-1 0,1 0,0 0,-1 0,1 0,-1 0,1 0,-1 0,1 0,0 0,-1 0,1 0,-1 0,1 0,-1 1,1-1,-1 0,1 0,-1 1,1-1,-1 0,1 1,-1-1,0 1,1-1,-1 0,1 1,-1-1,0 1,0-1,1 1,-1-1,0 1,0-1,1 1,-1-1,0 1,0 0,0 0,25 51,-20-39,0-1,1 0,0 0,1-1,1 0,-1 0,2-1,14 16,-21-24,0 0,0 0,1 0,-1 0,0 0,1-1,-1 1,1-1,-1 1,1-1,0 0,0 0,-1 0,1-1,0 1,0 0,0-1,0 0,0 0,0 0,0 0,0 0,0-1,0 1,-1-1,1 0,0 0,0 0,-1 0,1 0,0-1,-1 1,1-1,-1 1,0-1,1 0,-1 0,0 0,0 0,0-1,2-3,2-2,-1-1,0 1,-1-1,0 0,0 0,-1 0,3-11,16-38,-22 59,0-1,0 0,0 1,0-1,0 0,0 1,0-1,0 0,0 0,0 1,0-1,0 0,0 1,0-1,0 0,1 0,-1 1,0-1,0 0,0 0,0 1,1-1,-1 0,0 0,0 1,0-1,1 0,-1 0,0 0,1 0,-1 0,0 1,0-1,1 0,-1 0,0 0,1 0,-1 0,0 0,0 0,1 0,-1 0,0 0,1 0,-1 0,0 0,1 0,-1 0,0 0,0-1,1 1,-1 0,0 0,0 0,1 0,-1 0,0-1,0 1,1 0,-1 0,0-1,0 1,0 0,1 0,-1-1,4 28,20 148,-18-136,3 13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0.0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104 29,'0'0,"1"0,-1-1,1 1,-1-1,0 1,1-1,-1 1,1 0,-1-1,0 0,1 1,-1-1,0 1,0-1,0 1,1-1,-1 1,0-1,0 0,0 1,0-1,0 1,0-1,0 0,0 1,0-1,0 1,0-1,0 0,-1 1,1-1,0 1,0-1,-1 1,1-1,0 1,-1-1,1 1,0-1,-1 1,1-1,-1 1,1-1,-1 1,1 0,-1-1,-1 0,1 1,0-1,0 1,-1-1,1 1,0-1,-1 1,1 0,0 0,-1-1,1 1,0 0,-1 0,1 1,-1-1,1 0,0 0,-1 1,1-1,-2 1,-2 1,1 1,-1 0,0 0,1 0,0 0,0 1,0 0,0-1,0 2,1-1,0 0,0 1,0-1,0 1,1 0,0 0,0 0,0 0,0 0,1 0,0 1,0-1,0 0,1 1,0-1,0 1,0-1,2 8,0-2,1 0,0-1,1 1,0-1,0 1,1-1,1-1,0 1,0-1,1 0,0 0,15 14,10 5,-17-16,-1 0,-1 1,0 1,-1 0,12 18,-22-30,-1 1,0 0,0 0,0-1,0 1,-1 0,1 0,-1 0,0 0,1 0,-1 0,-1 0,1 0,0 0,-1 0,1 0,-1 0,0 0,0 0,0-1,0 1,-4 5,2-3,0-1,-1 1,1-1,-1 1,0-1,0-1,0 1,-1 0,0-1,1 0,-7 3,-6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0.3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1,'2'0,"0"0,1 1,-1-1,0 1,0-1,0 1,1 0,-1 0,0 0,0 0,0 0,-1 1,1-1,0 1,0-1,-1 1,1-1,-1 1,1 0,-1 0,0 0,0 0,1 0,-1 0,-1 0,1 0,0 0,-1 0,1 1,-1-1,1 0,-1 0,0 1,0-1,0 4,0 11,0-1,-2 1,-4 25,6-40,-10 72,3-1,4 1,7 95,-3-160,0 0,1-1,0 1,5 15,4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0.7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254 35,'-4'-4,"-6"-1,-4 0,-1-4,-2 1,-2 5,-1 3,-3 2,0 0,-1 1,0 2,-1 2,5 3,5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1.3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72 387,'-2'0,"0"-1,-1 0,1 0,0 0,-1 0,1 0,0-1,0 1,0-1,0 1,0-1,0 0,0 1,1-1,-1 0,1 0,-1-1,1 1,0 0,0 0,-1-4,-20-50,20 46,0 0,0 0,1 0,0-1,1 1,0 0,0 0,1 0,1 0,3-13,-4 19,0 0,1-1,-1 2,1-1,0 0,0 0,1 0,-1 1,1 0,0-1,0 1,0 0,0 0,0 0,0 1,1-1,0 1,-1 0,1 0,0 0,0 1,0-1,0 1,0 0,1 0,6-1,9 2,0 0,0 1,-1 1,1 1,0 1,24 8,11 2,-47-13,0-1,-1 1,1-1,0-1,-1 1,1-1,-1-1,1 1,-1-1,1-1,-1 1,11-7,-13 7,-1 0,0 0,0 0,0-1,0 0,-1 0,1 0,-1 0,1 0,-1-1,0 1,-1-1,1 0,-1 0,1 0,-1 0,0 0,-1-1,1 1,-1-1,2-6,-3 10,0 0,0 0,0 0,0 0,0 0,0 0,0 0,0 0,0 0,-1 0,1 0,0 0,-1 0,1 0,-1 0,1 0,-1 0,1 1,-1-1,1 0,-1 0,0 1,0-1,1 0,-1 1,-1-2,0 2,0-1,0 0,0 1,-1-1,1 1,0 0,0 0,0 0,0 0,-1 0,-2 1,-5 1,1 0,-1 1,1 0,-11 6,9-2,2 0,-1 0,1 0,1 1,-1 1,1-1,0 2,1-1,0 1,1 0,0 0,1 0,0 1,-6 18,9-23,0 1,0-1,1 1,0-1,0 1,1-1,0 1,0 0,0-1,1 1,0 0,2 7,-1-10,0 0,0 0,0 0,0 0,1 0,0 0,0 0,0-1,0 1,0-1,0 0,1 0,0-1,-1 1,1-1,0 1,0-1,1 0,4 1,3 0,0 0,0-1,0 0,1-1,-1 0,0-1,1 0,-1-1,0-1,0 0,0-1,0 0,0 0,13-7,-5 2,0-1,0-1,-1 0,-1-2,1 0,-2-1,18-17,-25 19,0 1,-1-1,0 0,11-20,-18 27,1 0,-1 0,0 0,0-1,-1 1,0-1,1 1,-1-1,-1 1,1-1,-1 0,0 1,0-1,0 0,0 0,-1 1,-2-8,3 11,0 0,-1 0,1 0,-1 0,1 0,-1 0,1-1,-1 1,0 0,1 0,-1 1,0-1,0 0,0 0,0 0,0 0,0 1,0-1,0 1,0-1,0 0,0 1,0 0,0-1,-3 1,2 0,0 0,-1 0,1 0,0 1,-1-1,1 1,0 0,0 0,0 0,0 0,0 0,-4 2,-2 3,1 0,-1 1,1 0,0 0,-7 11,10-13,0 1,1 0,0 0,0 0,0 0,1 0,0 0,0 1,1-1,0 1,0 0,0-1,1 1,0 7,0-11,1 1,0-1,-1 0,1 0,0 1,1-1,-1 0,0 0,1 0,0 0,0 0,0-1,0 1,0 0,1-1,-1 1,1-1,-1 0,1 0,0 0,0 0,0-1,0 1,0-1,0 0,0 0,0 0,1 0,3 0,6 1,-1-1,1 0,-1-1,0-1,1 0,-1 0,0-2,1 1,13-6,2-2,0-1,43-25,-50 25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1.7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0,'-8'16,"-2"14,7-4,2-1,1 1,1-1,1 1,6 29,4 58,-12-104,1 1,0 0,1 0,4 13,-1-8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2.0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514 50,'5'-4,"0"-6,-4 0,-6 0,-7 3,-5 2,-4 2,-6 2,-8 5,-5 1,-4 1,-4 3,-5 0,-2 2,-4 0,0 2,9-2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2.4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0,'8'1,"0"0,0 0,0 0,0 1,0 1,-1-1,1 1,-1 1,1-1,-1 1,0 0,-1 1,1 0,-1 0,0 0,0 1,0 0,-1 0,0 0,0 1,-1-1,4 8,6 11,-1 0,-2 1,-1 0,14 54,-13-25,-8-32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2.8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1,'4'0,"2"4,3 2,1 3,2 1,0 2,-3 4,-2 2,-3 4,-2 1,-1 1,-6 0,-1-3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8.3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188 22,'-1'-1,"1"-1,0 1,-1 0,1 0,-1 0,0 0,1 0,-1 0,0 0,0 0,1 0,-1 0,0 0,0 1,0-1,0 0,0 1,0-1,0 0,0 1,0-1,0 1,-1 0,1-1,0 1,0 0,0 0,-1 0,1 0,0 0,0 0,0 0,-1 0,1 0,0 0,-2 1,-46 9,43-8,1 0,-1 0,0 1,1 0,0 0,0 0,0 0,0 1,0 0,1 0,-1 1,1-1,0 1,0 0,-5 9,6-6,0-1,0 1,1 0,0-1,0 1,1 0,0 1,0-1,1 0,1 13,4 12,1 1,2-1,1 0,21 49,-19-55,-5-10,1 0,-1 0,6 31,-11-43,-1 1,1-1,-1 1,0-1,0 0,-1 1,0-1,0 1,0-1,0 0,-1 1,0-1,-3 6,-6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1.58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458 78,'0'0,"1"0,-1 0,1 0,0 0,-1 0,1 0,0 0,-1-1,1 1,-1 0,1 0,-1 0,1-1,0 1,-1 0,1 0,-1-1,1 1,-1-1,1 1,-1 0,0-1,1 1,-1-1,1 1,-1-1,0 1,0-1,1 1,-1-1,0 0,0 1,1-1,-1 1,0-1,0 0,0 1,0-1,0 1,0-1,0 0,0 1,0-1,0 1,-1-1,1 0,0 1,0-1,0 1,-1-1,1 1,0-1,-1 1,1-1,0 1,-1-1,0 0,-1-3,0 1,0 0,-1-1,1 1,-1 0,0 0,-5-4,1 3,-1 0,0 1,0 1,0-1,0 1,-1 0,1 1,0 0,-12 0,-80 4,84-2,-56 8,51-6,-1 0,1-1,-1-1,-31-4,28-1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0:34.2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42 15,'-4'0,"-6"-4,-4-2,3 1,8 5,5 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18.4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 97,'0'-5,"0"0,0 0,0 0,-1-1,0 1,0 0,0 0,0 0,-1 0,0 0,0 0,0 1,-1-1,0 1,0-1,0 1,0 0,-6-5,9 9,-1 0,1 0,-1 0,1 0,-1 0,1 0,-1 0,1 0,-1 0,1 1,-1-1,1 0,0 0,-1 1,1-1,-1 0,1 1,0-1,-1 0,1 1,0-1,-1 0,1 1,0-1,0 1,-1-1,1 1,0-1,0 0,0 1,0-1,-1 1,1-1,0 1,0-1,0 1,0-1,0 1,0-1,0 1,1-1,-1 2,-2 26,2-27,1 37,11 69,-2-31,40 291,-50-365,0 0,1 0,-1 0,0-1,1 1,-1 0,1 0,0 0,0-1,0 1,0 0,0-1,2 4,-3-5,1 0,-1 0,1 0,-1 0,1 0,-1 0,1 0,-1 0,0 0,1 0,-1 0,1 0,-1 0,1 0,-1 0,0 0,1-1,-1 1,1 0,-1 0,0 0,1-1,-1 1,0 0,1-1,-1 1,0 0,1-1,-1 1,0 0,0-1,1 1,-1-1,0 1,4-6,-1-1,0 1,0 0,-1-1,4-12,14-114,-14 82,13-55,-19 104,1 0,-1 0,1 0,-1 1,1-1,-1 0,1 0,0 0,0 1,0-1,0 0,0 1,0-1,1 1,-1-1,0 1,1 0,2-3,-2 4,-1 0,0 0,0 0,0 0,0 0,0 0,0 0,0 1,0-1,0 0,0 1,0-1,0 1,0-1,0 1,0-1,0 1,0 0,0-1,0 1,-1 0,1 0,1 1,7 10,0 1,-1 0,12 24,-11-19,4 6,-2-2,0-2,1 1,1-2,1 0,1 0,0-1,22 18,-36-35,0 0,1 0,-1 0,1 0,-1 0,1-1,0 1,-1-1,1 1,0-1,-1 0,1 0,0 0,-1 1,1-2,0 1,-1 0,1 0,0 0,-1-1,1 1,0-1,-1 1,1-1,-1 0,1 0,-1 0,1 1,-1-2,0 1,1 0,-1 0,0 0,0 0,0-1,0 1,0 0,0-1,0 1,0-1,-1 0,2-2,4-7,-1-1,0 0,-1 0,3-17,28-162,-9 39,-15 100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19.2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294 45,'0'-2,"0"0,-1 0,1 0,-1 0,0 0,0 0,1 0,-1 0,-1 1,1-1,0 0,0 1,-1-1,1 0,0 1,-1 0,0-1,1 1,-1 0,0 0,0 0,1 0,-1 0,0 0,0 0,0 1,0-1,0 1,0 0,0-1,-4 1,-2-1,0 0,1 1,-1 0,0 0,0 0,-15 4,13-1,1 1,0 0,0 0,0 1,1 0,-1 1,1-1,1 2,-1-1,1 1,0 0,0 1,1-1,0 1,1 1,-1-1,-3 11,2-6,1 1,1 0,1 0,0 0,0 1,2-1,-1 1,2 0,0 0,3 28,-2-40,0-1,0 1,0-1,1 1,-1 0,1-1,0 1,0-1,0 1,0-1,0 0,1 1,-1-1,1 0,-1 0,1 0,0 0,0 0,-1 0,2-1,-1 1,0 0,0-1,0 0,3 2,-2-3,-1 0,1 0,0 0,-1 0,1 0,-1 0,1-1,-1 1,1-1,-1 1,0-1,1 0,-1 0,0 0,1-1,-1 1,0-1,0 1,0-1,0 1,0-1,-1 0,1 0,0 0,-1 0,2-3,5-9,-1 1,0-1,-1 0,-1 0,0 0,-1-1,4-29,-5 28,1-1,0 1,1 0,0 0,13-24,-18 39,0 0,1 0,-1 0,1 0,-1 0,1 0,0 0,-1 0,1 0,0 0,0 0,0 1,-1-1,1 0,0 1,0-1,0 0,0 1,0-1,0 1,1-1,-1 1,0 0,0-1,0 1,0 0,0 0,0 0,1 0,-1 0,0 0,0 0,0 0,0 1,1-1,-1 0,0 1,0-1,0 0,0 1,0 0,0-1,0 1,0 0,0-1,0 1,-1 0,1 0,0 0,0 0,-1-1,1 1,0 0,-1 0,1 2,7 9,0 1,-2 0,9 21,-10-22,52 113,-45-101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24.8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0 361,'2'6,"-1"-1,1 1,0-1,1 0,-1 1,1-1,0 0,6 7,3 7,157 263,-219-399,11 24,14 39,2-1,2-2,-15-68,35 123,1-1,-1 1,1 0,0 0,-1-1,1 1,0 0,0 0,0-1,1 1,-1 0,0 0,1-1,0 1,-1 0,1 0,2-4,-2 6,0-1,0 0,0 0,0 1,0-1,0 1,0-1,0 1,0-1,0 1,0 0,0 0,1-1,-1 1,0 0,0 0,0 0,1 0,-1 0,0 0,0 1,0-1,2 1,5 2,-1 0,1 0,-1 1,0-1,-1 2,1-1,-1 1,9 8,60 67,90 126,-142-176,-13-14,-15-19,-19-24,-29-46,-76-141,110 165,19 49,-1-1,1 0,0 1,0-1,0 0,0 1,0-1,0 0,0 1,0-1,0 0,0 1,0-1,1 0,-1 1,0-1,0 0,1 1,-1-1,0 1,1-1,-1 0,0 1,1-1,0 0,0 1,1 0,-1 0,0-1,1 1,-1 0,0 0,1 0,-1 1,0-1,1 0,-1 0,0 1,1-1,-1 1,0-1,0 1,1 0,1 1,22 12,1 1,-2 2,35 29,64 69,-105-97,91 91,-159-169,4-1,2-3,2-1,-36-81,74 137,0 1,1 0,0-1,0 1,-2-17,5 24,0-1,0 1,0 0,0 0,0-1,0 1,0 0,0 0,0-1,1 1,-1 0,0 0,1 0,-1-1,1 1,-1 0,1 0,0 0,0 0,-1 0,1 0,0 0,0 0,0 0,0 0,0 1,0-1,0 0,0 1,0-1,0 1,1-1,-1 1,0-1,0 1,0 0,1 0,-1-1,0 1,1 0,-1 0,0 0,0 1,1-1,-1 0,0 0,0 1,1-1,-1 0,2 2,11 2,1 0,-1 1,0 1,0 0,-1 1,22 14,73 61,-82-61,-9-8,21 16,-1 2,-1 1,-1 2,55 70,-176-198,56 55,-62-87,89 122,0 0,1-1,0 1,0-1,0 1,1-1,0 0,-2-5,3 9,0 0,0 0,0 0,0 0,0 0,0 1,1-1,-1 0,0 0,0 0,0 1,1-1,-1 0,1 0,-1 1,0-1,1 0,-1 0,1 1,-1-1,2 0,-1 0,0 1,1-1,-1 1,0-1,1 1,-1-1,1 1,-1 0,1 0,-1 0,1 0,-1 0,0 0,1 0,-1 0,1 1,0 0,13 4,-1 1,0 1,0 0,-1 1,0 0,0 1,-1 1,16 15,0-2,37 31,-2 3,-3 3,67 84,-159-189,2-2,2-1,-42-100,69 147,0-1,0 0,1 0,-1 0,0 0,1 0,-1 0,1 0,0 0,0-1,0 1,0 0,0 0,0 0,0 0,1 0,-1 0,1 0,0 0,-1 0,1 0,0 0,0 0,1-1,0 2,0 0,-1 1,1-1,0 1,0 0,-1-1,1 1,0 0,0 0,0 0,-1 0,1 1,0-1,0 0,-1 1,1-1,0 1,0 0,-1-1,1 1,-1 0,1 0,-1 0,1 0,-1 0,0 0,3 3,45 38,-2 1,50 61,-67-65,-31-36,-7-7,-9-9,-6-12,2-1,0-1,2-1,1-1,2 0,-22-52,37 80,1-1,-1 0,0 1,1-1,-1 0,1 0,-1 0,1 0,0 0,0 0,0 1,0-1,0 0,0 0,1 0,0-2,-1 3,1 1,-1-1,1 0,-1 1,1-1,-1 0,1 1,0-1,0 1,-1-1,1 1,0-1,0 1,-1 0,1-1,0 1,0 0,0-1,-1 1,1 0,0 0,0 0,2 0,1 0,1 1,0 0,-1 0,1 0,0 0,-1 1,1 0,-1 0,0 0,7 5,75 60,-58-45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1.5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1 317,'18'51,"1"43,-8-48,-2 1,-2 0,-2 0,-2 82,-3-125,-1-1,0 0,0 1,0-1,0 0,0 1,-1-1,0 0,-3 5,5-8,-1 1,1-1,0 1,-1-1,1 1,-1-1,1 0,0 1,-1-1,1 0,-1 0,1 1,-1-1,1 0,-1 0,1 1,-1-1,1 0,-1 0,1 0,-1 0,0 0,1 0,-1 0,0 0,0-1,0 0,0 1,0-1,0 0,0 0,1 0,-1 1,0-1,1 0,-1 0,0 0,1 0,-1 0,1-1,-1 1,1 0,-1-2,-6-27,0 0,2 0,1-1,1 1,2-1,4-51,4 13,31-126,-31 170,1 0,0 1,2 0,1 1,16-27,-22 43,-1-1,1 1,0 0,1 1,0-1,0 1,0 0,0 0,1 1,0 0,1 0,-1 1,1 0,0 0,0 0,0 1,0 1,0-1,9 0,-14 2,0 1,0-1,0 1,0 0,0 0,0 0,0 1,0-1,-1 1,1 0,0-1,0 1,0 0,-1 1,1-1,0 0,-1 1,0 0,1-1,-1 1,0 0,0 0,0 0,0 1,0-1,0 0,0 1,-1-1,0 1,1 0,-1-1,0 1,0 0,0 0,-1 0,1-1,-1 1,1 0,-1 0,0 0,0 3,-1 9,0-1,0 1,-1-1,-1 0,-1 0,-9 27,-16 22,17-40,2 1,-14 45,22-62,0 0,1 0,0 0,1 0,-1 0,1 0,1 0,-1 1,1-1,1 0,-1 0,1-1,0 1,6 12,9 10,1-1,2-1,24 27,-17-23,29 46,-54-74,1 1,-1-1,0 1,-1 0,1 0,-1-1,1 1,-1 0,0 0,-1 0,1 0,-1 0,1 0,-1 0,0 1,-1-1,1 0,-1 0,0 0,0 0,0 0,0-1,-1 1,0 0,1 0,-1-1,-1 1,1-1,-4 5,2-4,-1 0,1-1,0 1,-1-1,0 0,0-1,0 1,0-1,0 0,-1 0,1 0,-1-1,1 0,-1 0,1 0,-1-1,0 0,1 0,-1 0,-10-2,1-1,1 0,0-1,0 0,0-1,1 0,-23-13,21 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1.9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267 46,'20'-16,"4"-5,-24 21,1 0,-1 0,0 0,0-1,0 1,0 0,0 0,0 0,0 0,1 0,-1-1,0 1,0 0,0 0,0 0,0-1,0 1,0 0,0 0,0 0,0-1,0 1,0 0,0 0,0 0,0 0,0-1,0 1,-1 0,1 0,0 0,0 0,0-1,0 1,0 0,0 0,0 0,0 0,-1 0,1-1,0 1,0 0,0 0,0 0,-1 0,1 0,-13-1,-13 6,11 1,0 0,0 2,1-1,0 2,0 0,1 1,1 0,-1 1,2 0,-1 1,2 0,-1 1,-8 14,8-10,0 1,2 0,0 0,1 1,0 0,2 0,0 1,1 0,-4 41,9-47,0 1,1 0,0-1,2 1,-1 0,2-1,0 0,0 0,1 0,1-1,1 1,0-1,0-1,1 1,1-1,17 19,-18-24,-1 0,1 0,0-1,0 0,1 0,0-1,0 0,0-1,1 0,-1 0,1-1,0 0,0-1,0 0,0-1,0 0,1 0,-1-1,0-1,0 1,1-2,-1 1,0-2,17-5,-7-1,0-1,0-1,-1 0,0-2,-1 0,-1-1,0-1,29-33,-18 17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2.6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51 141,'1'15,"1"1,0 0,5 15,3 19,-5-16,5 31,-2 0,-4 0,-4 88,-7-129,7-24,0 1,0-1,-1 0,1 0,0 0,0 1,0-1,-1 0,1 0,0 0,0 1,-1-1,1 0,0 0,-1 0,1 0,0 0,0 0,-1 0,1 0,0 0,-1 0,1 0,0 0,-1 0,1 0,0 0,0 0,-1 0,1 0,0 0,-1 0,1 0,0 0,0 0,-1-1,1 1,-2-2,-1-1,1 1,1 0,-1-1,0 0,0 1,1-1,0 0,0 0,-1 0,0-5,-17-75,3-1,4 0,3-1,4-92,5 176,4-66,-4 63,1 1,-1 0,1-1,0 1,0 0,0 0,1 0,-1 0,1 0,0 0,-1 0,1 0,1 1,-1-1,0 1,6-5,-7 6,1 1,-1-1,1 1,-1-1,1 1,-1 0,1 0,-1-1,1 1,0 0,-1 1,1-1,-1 0,1 0,-1 1,1-1,-1 1,1-1,-1 1,1-1,-1 1,0 0,1 0,-1 0,0 0,0 0,0 0,1 0,0 2,32 40,-32-40,90 162,-21-34,-53-101,95 146,-96-153,1-1,1 0,1-2,0 0,29 21,-44-38,-1 0,1 1,0-2,0 1,1 0,-1-1,1 0,-1-1,1 1,-1-1,1 0,11 1,-14-3,0 1,0-1,0 1,-1-1,1 0,0 0,0 0,-1-1,1 1,-1 0,1-1,-1 0,0 0,1 0,-1 0,0 0,0 0,0 0,-1 0,1-1,-1 1,1-1,-1 0,0 1,0-1,0 0,1-3,3-13,0-1,-1 1,-1-1,-1-1,-1 1,-1 0,-2-25,-27-143,25 166,-41-201,35 185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3.0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45 899,'4'28,"-3"-23,-4-19,-12-51,3-1,2-1,4 0,2 0,6-74,1 115,1 1,1-1,1 1,2 0,0 0,22-44,-20 52,0 0,2 1,0 0,0 0,2 1,0 1,0 1,1 0,1 0,18-10,-19 14,-1 1,2 0,24-8,-34 14,0 0,1 0,-1 1,1 0,0 0,-1 0,1 1,0 0,-1 1,1-1,12 4,-4 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3.4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33,'1'3,"-1"-1,0 0,1 0,0 1,-1-1,1 0,0 0,0 0,0 0,0 0,0 0,1 0,-1-1,1 1,-1 0,1-1,0 1,-1-1,1 1,0-1,0 0,0 0,0 0,0 0,0 0,0 0,1-1,-1 1,0-1,0 1,0-1,3 0,12 2,1 0,-1-1,22-3,-19 2,18-2,0-2,0-1,0-2,-1-1,53-20,-30 8,-34 10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3.7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20,'0'-4,"4"-2,5 1,6 1,4 5,-1 3</inkml:trace>
  <inkml:trace contextRef="#ctx0" brushRef="#br0" timeOffset="1">49 165,'0'4,"0"6,4 4,2 5,-1-1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1.95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18,'1'-1,"0"0,0-1,0 1,0 0,1 0,-1-1,0 1,1 0,-1 0,1 1,-1-1,1 0,0 0,-1 1,1-1,0 1,-1-1,1 1,0 0,0 0,-1 0,1 0,0 0,0 0,-1 0,1 0,0 1,-1-1,1 1,0-1,-1 1,1 0,0 0,-1 0,1 0,-1 0,0 0,1 0,-1 0,0 0,0 0,1 1,-1-1,1 2,2 3,-1 0,1 0,-1 1,0-1,0 1,-1 0,0-1,0 1,1 12,-2 21,-2 0,-1 0,-3 0,-10 45,-2 27,13-79,2 0,4 62,-1-82,0 0,1-1,1 1,1 0,-1-1,2 0,0 0,0 0,1 0,10 13,-13-20,1-1,-1 0,1 0,0 0,0 0,1-1,-1 1,1-1,-1 0,1 0,0-1,0 0,1 1,-1-2,0 1,1-1,7 2,-5-3,0 0,-1 0,1-1,0 1,0-2,-1 1,1-1,-1-1,1 1,-1-1,11-6,-8 3,0 0,0 0,0-1,-1-1,1 0,-2 0,1-1,-2 0,1 0,-1-1,0 0,-1 0,0 0,-1-1,0 0,4-14,-7 19,-1 0,0 0,0 0,-1 0,0 0,0 0,0 0,-1 0,1 0,-2 0,-1-7,2 11,0 1,0-1,0 0,0 0,0 1,-1-1,1 1,0-1,-1 1,0-1,1 1,-1 0,0 0,1 0,-1 0,0 0,0 0,0 0,0 1,0-1,0 1,0-1,0 1,0 0,0 0,-1 0,1 0,0 0,0 0,0 1,0-1,0 1,0-1,0 1,-2 1,-4 1,1 0,0 0,0 0,0 1,0 0,1 1,-1-1,1 1,0 1,1-1,-1 1,1 0,0 0,0 0,1 1,0 0,0 0,1 0,0 0,0 0,0 1,-2 11,4-12,-1 0,1 0,0 1,1-1,-1 0,1 1,1-1,-1 0,2 0,-1 0,1 1,-1-1,2 0,-1-1,1 1,0 0,1-1,0 0,0 1,0-1,0-1,1 1,0-1,8 7,-4-6,1 0,-1-1,1 0,1 0,-1-1,1 0,0-1,0 0,0-1,0 0,14 0,15-1,70-7,-98 5,49-5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6.1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36 277,'1'160,"-3"171,2-327,0 8,-1 0,0 0,-1 0,0 0,0 0,-9 20,11-31,0-1,0 0,0 0,0 0,0 0,0 0,0 0,0 0,0 1,0-1,0 0,-1 0,1 0,0 0,0 0,0 0,0 0,0 0,0 0,0 0,-1 0,1 0,0 1,0-1,0 0,0 0,0 0,0 0,-1 0,1 0,0 0,0 0,0 0,0-1,0 1,0 0,-1 0,1 0,0 0,0 0,0 0,0 0,0 0,0 0,0 0,-1 0,1 0,0 0,0-1,0 1,0 0,0 0,0 0,0 0,0 0,0 0,0 0,0-1,0 1,-5-14,0-15,6-92,5 0,5 1,38-169,-23 196,-23 85,-1 1,2 0,-1-1,1 1,0 1,0-1,1 0,0 1,10-10,-14 15,0 0,1 0,-1 0,0 0,1 0,-1 1,0-1,1 0,-1 1,1-1,0 1,-1 0,1-1,-1 1,1 0,-1 0,1 0,0 0,-1 0,1 1,-1-1,1 0,-1 1,3 0,-1 1,1 0,-1 0,0 0,0 1,0-1,0 1,0-1,-1 1,5 6,2 4,-1 0,-1 1,0 0,5 16,69 252,-26-74,-52-198,0 0,1 0,0-1,0 1,1-1,9 14,1-7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6.5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411 6,'-4'-4,"-5"3,-6 1,-4 1,-3 0,-2 4,-5 2,-2 2,1 1,-4 3,1-2,1 3,3-3,1 3,2-3,1-2,5-2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6.8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28,'10'13,"-1"0,0 1,-1 0,-1 0,0 1,-1 0,-1 0,7 29,33 180,-14-51,-14-123,-7-33</inkml:trace>
  <inkml:trace contextRef="#ctx0" brushRef="#br0" timeOffset="1">315 3,'-3'-3,"-3"11,-4 15,8 12,0 1,3 0,1-1,1 1,13 54,-8-44,63 289,-62-298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7.2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124 777,'0'1,"1"0,-1 0,0 0,0 0,0-1,0 1,0 0,0 0,0 0,0 0,0 0,0 0,-1-1,1 1,0 0,-1 0,1 0,0-1,-1 1,1 0,-1 0,1-1,-1 1,0 0,1-1,-1 1,0-1,1 1,-1-1,0 1,1-1,-1 1,0-1,0 0,0 1,0-1,1 0,-1 0,0 1,0-1,0 0,0 0,0 0,1 0,-1 0,0 0,0-1,0 1,0 0,0 0,-1-1,-1 0,0-1,0 1,0-1,1 1,-1-1,0 0,1 0,-1 0,1-1,-1 1,1-1,-3-3,-4-12,1 0,1 0,0-1,2 0,0 0,1-1,-2-22,-2-140,8 179,0-18,1 1,1-1,1 1,0 0,2 0,0 0,1 1,1-1,1 2,1-1,12-19,-13 25,1 1,0 1,1 0,0 0,1 1,0 0,1 1,0 0,0 1,1 0,0 1,0 1,1 0,-1 0,1 2,17-4,24-1,-32 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7.6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 12,'-1'1,"0"-1,0 1,0 0,0 0,0 0,0 0,0 0,0 0,1 0,-1 0,0 0,1 1,-1-1,1 0,-1 0,1 1,0-1,0 0,-1 1,1-1,0 0,0 1,0-1,0 0,0 0,1 1,-1-1,0 0,1 1,-1-1,1 0,-1 0,1 0,-1 1,1-1,0 0,0 0,-1 0,1 0,0 0,0 0,0 0,0-1,0 1,1 0,-1 0,2 0,3 2,0 0,0 0,0 0,0-1,1 0,-1-1,1 1,8 0,19-2,-1-1,1-2,-1-1,0-2,0-1,0-1,-1-2,54-24,-57 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7.9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98 177,'0'4,"0"5,0 6,0 4,4 8,2 2,-1 5,-1 5,3 4,1 3,-2 2,3-3,-1-2,-1-2,-2-6,-2-4,-1-3,-1-7</inkml:trace>
  <inkml:trace contextRef="#ctx0" brushRef="#br0" timeOffset="1">1 104,'0'-4,"0"0,0 0,1 0,-1 0,1 0,0 0,0 0,0 0,0 0,1 0,0 1,0-1,0 1,0-1,0 1,1 0,0-1,-1 1,7-5,-4 5,1 0,-1 0,0 0,1 1,0 0,0 0,0 0,-1 1,2-1,-1 2,0-1,8 0,-2 2,-1-1,1 1,0 1,-1 0,1 0,-1 1,0 1,0 0,0 0,0 1,-1 1,0 0,18 13,-17-7,-1 0,0 1,-1 0,0 0,-1 1,-1 0,0 0,-1 1,-1 0,0 0,-1 1,0-1,-2 1,2 25,-2-16,-1 0,-2 0,0 0,-2-1,-1 1,0-1,-2 1,-15 38,16-52,0-1,0 1,-1-1,0-1,-1 1,0-1,-1 0,0 0,0-1,-1 0,0-1,-1 0,1 0,-1-1,0 0,-1-1,1 0,-1-1,0 0,0-1,-1 0,1 0,-1-2,1 1,-1-1,0-1,-22-2,0-1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8.7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34,'-4'-4,"3"-6,5 0,2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9.0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0,'4'0,"5"0,2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9.4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1,'4'0,"1"4,5 1,4 5,-1 3,3 5,-3 3,-2 2,0 1,-1 1,-3 0,2 0,-1 0,-1-4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39.7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106 5,'0'0,"0"-1,0 1,0 0,0 0,0 0,0 0,0-1,0 1,0 0,0 0,0 0,0 0,0 0,-1-1,1 1,0 0,0 0,0 0,0 0,0 0,0 0,-1 0,1-1,0 1,0 0,0 0,0 0,-1 0,1 0,0 0,0 0,0 0,0 0,-1 0,1 0,0 0,0 0,0 0,0 0,-1 0,1 0,0 0,0 0,0 0,0 0,0 0,-1 1,1-1,0 0,0 0,-15 8,-11 13,19-15,0 1,0 0,0 0,1 0,0 1,-5 9,9-15,1 0,1 0,-1 0,0 0,0 1,1-1,-1 0,1 0,0 0,0 1,-1-1,2 0,-1 0,0 1,0-1,1 0,-1 0,1 0,-1 1,1-1,0 0,0 0,0 0,0 0,1 0,-1-1,3 4,4 3,1 1,0-1,1-1,0 0,15 8,-15-9,0 0,-1 0,0 1,0 0,-1 0,13 14,-20-18,1-1,-1 1,1 0,-1 0,0 0,0-1,0 1,-1 0,1 0,-1 0,1 0,-1 0,0 0,0 0,0 0,-1 1,1-1,-1 0,0-1,0 1,0 0,0 0,0 0,0 0,-1-1,1 1,-1-1,0 1,0-1,0 0,0 1,-4 2,-3 4,-1 0,0-1,0-1,-1 1,0-1,-15 7,5-5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2.35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244 1,'-2'3,"0"1,0-1,0 0,0 1,0-1,-1 0,1 0,-1-1,0 1,0 0,0-1,-4 3,-5 5,-15 16,1 1,1 1,-28 42,45-58,-1 1,2 1,0-1,1 1,0 1,1-1,1 1,0 0,1 0,-3 30,6-37,0 1,1 0,0-1,0 1,1 0,0-1,0 0,1 1,0-1,1 0,-1-1,2 1,-1-1,1 1,0-1,0-1,1 1,7 6,-8-9,1 0,-1 0,1-1,0 0,1 0,-1 0,0 0,1-1,-1 0,1-1,0 0,0 0,0 0,-1-1,1 1,0-2,0 1,0-1,0 0,-1 0,1-1,0 0,6-3,0-1,-1 0,0-1,0 0,0-1,-1 0,0-1,-1 0,0-1,0 0,-1 0,0-1,-1-1,0 1,6-14,-9 11,-15 18,-13 22,21-22,1 0,-1-1,1 1,0 0,1 1,-1-1,1 0,-1 0,1 0,0 0,1 0,-1 0,1 1,0-1,0 0,0 0,0 0,1-1,-1 1,1 0,0 0,1-1,-1 0,0 1,1-1,0 0,0 0,0 0,0 0,5 3,-5-4,1 1,-1-1,1 1,-1-1,1 0,0 0,0-1,0 1,0-1,0 0,1 0,-1 0,0-1,0 1,1-1,-1 0,0 0,1-1,-1 1,0-1,0 0,0 0,1 0,-1-1,0 1,-1-1,1 0,0 0,5-5,0-2,0 0,-1 0,-1-1,1 0,-2 0,1-1,-2 0,1 0,-1-1,-1 1,0-1,-1 0,2-14,-4 21,0-1,-1 0,0 1,0-1,0 1,-1-1,1 1,-1-1,-1 1,1-1,-1 1,0 0,-4-8,4 10,-1-1,0 1,0-1,0 1,0 0,-1 0,1 1,-1-1,1 1,-1-1,0 1,0 0,0 1,0-1,-1 1,1 0,0 0,-1 0,-4 0,-15-1,2 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48.5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1,'4'0,"1"0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48.9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0,'0'4,"4"2,-3-1,-1-1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49.3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79 0,'-3'26,"-1"-1,-12 42,-1 3,10-37,-21 138,26-153,1 1,1 0,0-1,2 1,0 0,9 35,-10-51,-1 0,1 0,0 0,0 0,0 0,0-1,1 1,-1 0,1-1,-1 1,1-1,0 0,0 1,0-1,0 0,1 0,-1 0,0-1,1 1,0 0,-1-1,1 0,0 0,0 0,-1 0,1 0,0 0,0-1,0 1,0-1,0 0,0 0,0 0,0 0,0 0,0-1,0 0,0 1,0-1,0 0,-1 0,5-3,5-1,0-2,-1 1,0-2,0 0,0 0,-1 0,-1-2,11-11,146-193,-151 191,13-19,-26 40,-1 0,1 0,-1 1,1-1,-1 1,1-1,0 1,0 0,-1-1,1 1,0 0,0 0,0 0,0 1,1-1,-1 0,3 1,-3 0,0 1,0 0,0-1,0 1,1 0,-1 1,-1-1,1 0,0 1,0-1,0 1,-1-1,1 1,-1 0,1 0,-1-1,0 1,1 0,-1 0,0 1,0-1,0 4,20 55,-19-54,32 159,-19-81,-11-64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49.7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0,'-2'121,"-1"-49,3-1,15 114,-11-164,1 0,1-1,10 24,-4-18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0.1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337 50,'0'-4,"-4"-5,-5-2,-6 2,-4 1,-3 4,-6 1,-2 1,-1 6,2 2,1 0,1 2,1 1,1-1,1 1,4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0.4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239 13,'0'0,"0"0,0 0,1 0,-1-1,0 1,1 0,-1 0,0 0,0-1,1 1,-1 0,0 0,0-1,0 1,1 0,-1 0,0-1,0 1,0 0,0-1,0 1,0 0,0-1,1 1,-1 0,0-1,0 1,0 0,0-1,0 1,-1 0,1-1,0 1,0 0,0-1,0 1,0 0,0 0,-1-1,-14-1,-20 10,23-3,1 0,-1 0,1 1,0 0,1 1,0 0,0 1,-18 18,25-23,1 0,-1 0,1 1,0-1,-1 1,2-1,-1 1,0 0,1-1,-1 1,1 0,0 0,1 0,-1 0,1 0,-1 0,1 1,0-1,1 0,-1 0,1 0,0 0,0 0,0 0,0 0,1-1,-1 1,1 0,0-1,5 7,4 4,1-1,0 0,1-1,0 0,25 16,-22-16,-1 0,0 0,0 2,13 16,-26-28,1 0,-1 1,0-1,0 1,-1 0,1 0,-1-1,1 1,-1 0,0 0,0 0,0 1,0-1,-1 0,1 0,-1 0,0 0,0 1,0-1,0 0,-1 0,1 1,-1-1,0 0,0 0,0 0,0 0,0 0,-1 0,1 0,-1-1,0 1,0-1,0 1,0-1,0 1,-1-1,1 0,-1 0,-3 2,-5 3,1-1,-2 0,1 0,-1-1,0-1,0 0,0-1,0 0,-14 1,-52 1,42-5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0.7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49 298,'0'4,"0"5,0 6,4 0,2 2,-1 2,-1 1,0 3,-3 0,0 1,0 1,-5-5,-2-1,0-4</inkml:trace>
  <inkml:trace contextRef="#ctx0" brushRef="#br0" timeOffset="1">1 56,'0'-4,"0"-6,0-4,4-1,1 6,5 6,-1 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1.1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 1,'-1'5,"0"0,0 0,-1 1,0-1,1-1,-2 1,1 0,0 0,-6 6,-12 32,19-37,0-1,0 1,0-1,1 1,0-1,0 1,0-1,1 1,0-1,0 0,0 1,1-1,3 8,1-2,0 0,1 0,1 0,9 10,16 23,-32-43,0 0,0 0,0 1,0-1,0 0,0 1,-1-1,1 0,0 1,-1-1,1 1,-1 0,0-1,0 1,1-1,-1 1,0-1,0 1,0 0,-1-1,1 1,0-1,-1 1,1-1,-1 1,1-1,-1 1,0-1,1 0,-1 1,0-1,0 0,0 1,0-1,-2 2,-1 0,0-1,-1 0,1 1,0-1,-1-1,1 1,-1-1,1 0,-1 0,-7 1,-10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1.5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24,'-4'4,"3"1,5 1,7-2,5-1,4-5,3-3,1 0,1 1,1-3,-1-1,0 2,0 1,-4 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1.8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25,'-4'0,"3"0,5-4,7-1,5 0,4 1,3 1,1 1,1 1,5 0,1 1,-1 5,-1 0,-6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2.68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47 1,'-3'33,"-1"0,-8 34,-7 44,13-47,4 0,2 1,3-1,3 0,25 115,-20-138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2.2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254 99,'1'-18,"-1"13,1 0,-1 0,-1 0,1 1,0-1,-1 0,-3-9,3 12,0 0,-1 0,1 0,-1 0,1 0,-1 1,0-1,1 1,-1-1,0 1,0-1,0 1,0 0,0 0,-1 0,1 0,0 1,0-1,-1 0,-3 1,0-2,-1 1,0 0,1 1,-1 0,1 0,-1 0,0 1,1 0,-1 1,1-1,-1 1,1 0,0 1,0-1,0 1,0 0,0 1,1 0,-1-1,1 2,0-1,0 1,1-1,-1 1,1 1,0-1,1 0,-1 1,-4 10,3-5,-1 1,2-1,0 1,0 1,1-1,0 0,1 1,1-1,0 1,1-1,0 1,1 0,0-1,5 23,-4-30,-1 0,1 0,0 0,0 0,1 0,-1-1,1 1,0-1,0 1,1-1,-1 0,1-1,5 6,-7-8,0 0,0 0,1-1,-1 1,0 0,0-1,0 0,0 1,1-1,-1 0,0 0,0 0,0 0,1-1,-1 1,0-1,0 1,0-1,0 0,0 1,0-1,0 0,0 0,0-1,0 1,0 0,-1-1,1 1,-1-1,1 1,-1-1,1 0,1-3,4-5,-1 1,0-1,-1 0,0-1,-1 1,0-1,-1 0,0 0,2-15,1-11,1-56,-5 78,1 26,2 11,4 1,0-1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2.5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76 1,'-4'0,"1"0,0 1,0 0,0-1,-1 1,1 0,0 1,0-1,0 0,1 1,-1 0,0 0,1 0,-1 0,1 0,-1 0,1 1,0-1,0 1,0-1,0 1,1 0,-1 0,1 0,-1 0,1 0,0 0,0 0,1 0,-1 0,0 6,-1 3,1 0,0 0,1 0,0 1,1-1,0 0,1 0,3 13,30 66,-29-79,0 1,0 0,-1 1,-1-1,0 1,-1 0,-1 0,0 0,-1 0,0 26,-3-27,0-1,-1 1,-1-1,1 0,-2 0,0-1,-9 16,5-11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3.2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65,'2'1,"0"-1,0 1,0 0,0-1,0 1,0 0,0 0,0 0,0 1,-1-1,1 0,0 1,-1-1,1 1,-1-1,1 1,-1 0,0 0,0-1,1 3,23 47,-18-36,6 19,9 20,-21-51,1 0,0 0,-1 0,1-1,0 1,0-1,0 1,1-1,-1 0,1 0,-1 0,1 0,5 2,-6-3,-1-1,1 0,0 1,0-1,0 0,0 0,0-1,-1 1,1 0,0-1,0 1,0-1,-1 1,1-1,0 0,-1 0,1 1,0-1,-1-1,1 1,-1 0,1 0,-1 0,0-1,0 1,0-1,1 1,0-3,31-53,-27 44,-2 6,-1 0,2 1,-1-1,1 1,0 0,0 0,0 0,1 1,8-7,-12 11,0-1,0 1,1 1,-1-1,0 0,0 0,1 1,-1-1,0 1,1 0,-1 0,0-1,1 2,-1-1,0 0,1 0,-1 1,0-1,0 1,1 0,-1 0,0 0,0 0,0 0,0 0,0 0,0 1,0-1,0 1,-1-1,1 1,0 0,-1 0,0 0,2 2,14 19,-2 0,-1 1,-1 1,-1 0,-1 1,-1 0,-1 0,-2 1,0 0,-2 1,-1-1,1 48,-5-74,0 0,0 0,1 0,-1 1,0-1,0 0,-1 0,1 1,0-1,0 0,0 0,-1 0,1 1,-1-1,1 0,-1 0,0 2,-10-15,-7-38,3-12,-8-89,21 132,1 0,1 0,0 0,2 0,0 0,1 0,2 0,-1 1,11-24,-14 38,1 0,0 0,0 1,1-1,-1 0,1 1,-1 0,1 0,0 0,1 0,-1 0,0 0,1 1,-1 0,1 0,0 0,0 0,0 0,0 1,0 0,6-2,-7 3,-1 0,1 0,0 0,-1 1,1-1,-1 1,1-1,-1 1,1 0,-1 0,1 0,-1 0,0 1,0-1,0 0,0 1,0 0,0-1,0 1,0 0,0 0,-1 0,1 0,-1 1,1-1,-1 0,0 0,0 1,0-1,0 1,-1-1,1 1,-1-1,1 1,-1 3,1 6,-1 0,0 0,-1 0,0 0,-1 0,0-1,-1 1,-1-1,1 1,-2-1,0 0,0 0,-7 10,1-6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3.6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0 360,'22'-10,"-1"-2,-1-1,0 0,-1-1,-1-1,0-1,-1-1,0 0,13-21,-28 35,-1 0,1 0,-1 0,0 0,0-1,0 1,0-1,-1 1,1 0,-1-1,0 1,0-1,0 1,-1-1,1 1,-1-1,-2-5,3 7,0 1,-1 0,0-1,1 1,-1 0,0-1,1 1,-1 0,0 0,0-1,0 1,0 0,0 0,-1 0,1 0,0 1,0-1,-1 0,1 0,0 1,-1-1,1 1,0-1,-1 1,1-1,-1 1,1 0,-1 0,1 0,-1 0,1 0,-1 0,1 0,-1 0,1 1,-1-1,1 1,-1-1,1 1,0-1,-1 1,0 1,-1 0,-1 1,1 0,0-1,1 1,-1 1,0-1,1 0,0 1,0-1,0 1,0 0,0 0,1-1,0 1,0 0,0 0,0 0,1 0,-1 1,1 6,-1 11,1 1,4 30,-3-50,-1 1,1-1,0 1,0-1,0 1,0-1,1 0,-1 0,1 0,0 1,0-2,0 1,0 0,0 0,1-1,0 1,2 2,-3-4,-1-1,1 1,0 0,-1 0,1-1,0 1,0-1,0 1,0-1,-1 0,1 0,0 0,0 0,0 0,0 0,0-1,-1 1,1 0,0-1,0 0,0 1,-1-1,1 0,0 0,-1 0,1 0,-1 0,1 0,-1 0,0-1,1 1,-1 0,0-1,1-1,18-22,-2-1,25-46,-26 42,1 1,23-28,17-15,-43 51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4.0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3,'-1'0,"1"0,0-1,0 1,-1 0,1 0,0 0,-1-1,1 1,0 0,-1 0,1 0,0 0,-1 0,1-1,0 1,-1 0,1 0,0 0,-1 0,1 0,-1 0,1 0,0 0,-1 1,1-1,0 0,-1 0,1 0,0 0,-1 0,1 1,0-1,-1 0,1 0,0 0,0 1,-1-1,1 0,0 0,-1 1,-11 20,-2 27,7 2,2 0,3 1,4 65,1-27,10 90,-7-128,-3-19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1:54.8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44 1,'-2'1,"1"-1,-1 1,0 0,1 0,-1 0,1 1,0-1,-1 0,1 0,0 1,0-1,0 1,0-1,0 1,0-1,0 1,0 0,1-1,-2 5,-11 34,11-33,1 0,0 1,0-1,0 0,1 1,1-1,-1 1,1-1,0 0,1 1,0-1,0 0,0 0,1 0,0 0,0-1,1 1,0-1,0 0,1 0,-1 0,1-1,0 1,1-1,-1 0,1-1,0 1,1-1,-1 0,0-1,1 0,0 0,0 0,0-1,0 0,0 0,1-1,-1 0,0 0,1-1,-1 1,1-2,-1 1,0-1,1 0,-1-1,0 0,0 0,0 0,0-1,0 0,11-7,-11 5,1-1,-1 0,-1 0,1-1,-1 1,0-2,-1 1,0 0,0-1,0 0,-1 0,5-13,-8 17,0 1,0-1,0 0,0 1,-1-1,1 0,-1 1,0-1,0 0,-1 0,1 1,-1-1,0 0,1 1,-2-1,1 1,0-1,-1 1,1-1,-1 1,0 0,0 0,-1 0,1 0,-1 0,1 1,-1-1,0 1,0-1,0 1,0 0,-6-3,6 4,0-1,0 1,0-1,0 1,0 0,-1 0,1 0,0 1,-1-1,1 1,-1 0,1 0,0 0,-1 0,1 1,-1-1,1 1,0 0,0 0,-1 0,1 1,0-1,0 1,0-1,0 1,0 0,1 0,-1 0,1 1,-1-1,1 1,0-1,0 1,-3 5,2-4,0 1,0 0,1 0,-1 0,1 0,1 0,-1 1,1-1,0 0,0 1,0-1,1 1,0-1,0 1,0-1,1 1,0-1,0 1,0-1,4 10,-2-8,1 0,0-1,0 0,0 1,0-2,1 1,0 0,1-1,-1 0,1 0,0-1,0 1,0-1,1-1,-1 1,1-1,0 0,0-1,0 0,0 0,1 0,-1-1,0 0,1 0,-1-1,1 0,9-1,-4-1,0 0,0-1,0-1,-1 0,1 0,-1-1,0-1,0 0,-1-1,0 0,0 0,0-2,-1 1,15-17,-23 23,0-1,1 0,-1 0,1 1,-1-1,1 1,0 0,0 0,0 0,1 0,-1 0,0 1,5-2,-6 3,0 1,0-1,0 1,0-1,0 1,0 0,0-1,0 1,0 0,0 0,0 1,0-1,-1 0,1 1,0-1,-1 1,1-1,-1 1,0 0,0-1,1 1,-1 0,1 2,-1-1,1 0,-1-1,1 1,0-1,0 1,0-1,0 0,1 0,-1 0,0 0,1 0,0-1,-1 1,1-1,0 1,0-1,-1 0,1 0,0-1,0 1,0 0,0-1,1 0,-1 0,0 0,5 0,-3-2,0 0,-1 0,1 0,-1-1,0 1,0-1,0 0,0 0,0 0,-1-1,1 1,-1-1,0 0,0 0,0 0,2-5,27-60,-32 69,0 0,1 0,-1 0,0-1,0 1,0 0,0 0,1 0,-1 0,0 0,0-1,1 1,-1 0,0 0,0 0,0 0,1 0,-1 0,0 0,0 0,1 0,-1 0,0 0,0 0,1 0,-1 0,0 0,0 0,1 0,-1 0,0 0,0 1,0-1,1 0,-1 0,0 0,0 0,0 0,0 1,1-1,-1 0,0 0,0 0,0 0,0 1,0-1,1 1,8 17,3 23,-12-40,9 36,34 172,-39-184,-2-1,-1 1,-1 0,-1 0,-1 0,-7 35,7-54,1 1,-2-1,1 1,-1-1,0 0,0 0,0-1,-1 1,0-1,0 1,0-1,-1 0,0-1,0 1,0-1,0 0,-1 0,0-1,0 1,0-1,0-1,0 1,0-1,-14 3,3-2,-1-1,0-1,0 0,0-1,-1-1,2-1,-1-1,-19-4,-5-4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05.4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0 120,'1'-2,"-1"-1,1 1,0 0,0-1,0 1,1 0,-1 0,0 0,1 0,0 0,-1 0,1 0,0 1,0-1,0 1,0-1,0 1,4-2,42-22,-48 24,24-9,0 0,0 2,0 1,1 0,1 2,39-3,-62 8,-1-1,1 1,0 1,0-1,-1 0,1 1,0-1,-1 1,1 0,0 0,-1 0,1 0,-1 0,0 1,1-1,-1 1,0-1,0 1,0 0,0 0,0 0,2 2,-2 0,-1 0,1 0,0 0,-1 0,0 1,0-1,0 0,-1 0,1 1,-1-1,0 0,-1 8,-2 9,-1-1,-1 1,-1-1,-12 31,-20 30,-9 22,42-91,1 1,0-1,1 1,1 0,0 0,0 16,2-25,0 0,0 0,0 0,1 0,0 0,0 0,0 0,0 0,0-1,1 1,0 0,0-1,0 1,0-1,0 0,1 0,-1 0,1 0,0 0,0 0,0-1,0 1,0-1,1 0,4 2,6 2,1-1,-1 0,1-1,1-1,18 2,23 5,-54-9,-1-1,1 1,-1-1,1 1,-1 0,1 0,-1 0,0 0,0 1,0-1,1 1,-1-1,-1 1,1-1,0 1,0 0,-1 0,1 0,-1 0,1 1,-1-1,2 4,-3-3,1 0,-1 0,0 0,0 1,0-1,-1 0,1 0,-1 0,0 0,0 0,0 0,0 0,0 0,-1 0,-1 4,-7 8,-1 0,0-1,-1 0,-27 24,-25 16,47-43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05.9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14 215,'1'7,"0"-1,0 0,1 0,0 0,5 12,2 8,0 12,-1 1,-2 0,-2 0,-2 0,-1 1,-5 39,4-77,0 0,0-1,0 1,-1 0,1 0,0-1,-1 1,1 0,-1-1,1 1,-1 0,0-1,0 1,-2 2,3-4,-1 0,1 0,-1 0,1 0,-1 0,1 0,-1-1,1 1,-1 0,1 0,0 0,-1-1,1 1,-1 0,1 0,-1-1,1 1,0 0,-1-1,1 1,0-1,-1 1,1 0,0-1,0 1,-1-1,1 1,0-1,0 1,0-1,-4-8,0 1,1-1,0 0,-2-12,-3-50,0-92,4 41,2 99,1-1,1 1,1 0,1 0,9-45,-11 68,0-1,0 1,0 0,0-1,0 1,0-1,0 1,0 0,0-1,0 1,1-1,-1 1,0 0,0-1,0 1,0 0,1-1,-1 1,0 0,0-1,1 1,-1 0,0 0,0-1,1 1,-1 0,0 0,1-1,-1 1,1 0,-1 0,0 0,1 0,-1 0,0-1,1 1,-1 0,1 0,-1 0,0 0,1 0,-1 0,0 0,1 0,0 1,10 19,5 38,-15-56,11 47,2 0,2-1,2-1,35 64,-34-77,2-1,0-1,3-1,0-1,2-1,40 35,-60-59,0 0,1 0,-1-1,1 0,0 0,0 0,1-1,-1 0,16 4,-21-7,1 0,0 1,0-1,-1 0,1-1,0 1,-1 0,1-1,0 0,-1 1,1-1,-1 0,1 0,-1-1,1 1,-1 0,0-1,1 1,-1-1,0 0,0 0,0 0,-1 0,1 0,0 0,-1-1,1 1,-1 0,0-1,0 1,0-1,1-2,2-7,-1 0,0 0,-1-1,0 1,-1 0,0-1,-1 1,-2-23,-23-103,20 112,-62-282,59 263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06.3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55 922,'-19'-56,"5"-25,-6-125,19 158,2 0,2 1,2-1,11-48,-12 82,0 0,1 0,1 0,0 1,1 0,1 0,0 1,0-1,1 2,1-1,0 2,0-1,1 1,0 1,1 0,0 0,26-13,-12 10,0 1,0 1,1 2,0 0,1 2,-1 1,1 1,44-1,-49 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06.6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84,'-4'0,"-1"4,4 2,6-1,7-1,9-1,6-5,6-3,6 0,4 1,3-3,2-1,6-2,1 0,-1-3,4-3,0 2,-11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3.0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26 1,'-1'0,"-1"1,1-1,0 0,0 1,0 0,0-1,0 1,0 0,0-1,1 1,-1 0,0 0,0 0,1 0,-1 0,0-1,1 1,-1 1,1-1,-1 0,1 0,-1 0,1 0,0 0,0 0,-1 0,1 2,-4 38,3-37,0 26,1-1,2 1,5 32,-5-46,2 0,-1-1,2 1,0-1,1 0,1 0,11 18,-16-30,-1 0,1 0,0 0,0 0,1-1,-1 1,0-1,1 1,0-1,-1 0,1 0,0 0,0 0,0-1,0 1,0-1,1 0,-1 0,0 0,1 0,-1-1,1 1,-1-1,0 0,5 0,-4-1,0-1,0 1,0-1,0 0,-1 0,1 0,-1 0,1 0,-1-1,0 0,0 0,0 0,0 0,-1 0,1 0,-1-1,0 1,0-1,0 1,2-7,14-47,-16 47,0 1,1-1,0 0,1 1,0-1,0 1,7-10,-10 19,-1-1,1 1,-1 0,0-1,1 1,-1-1,1 1,-1 0,1 0,-1-1,1 1,-1 0,1 0,0-1,-1 1,1 0,-1 0,1 0,-1 0,1 0,0 0,-1 0,1 0,-1 0,1 0,-1 0,1 0,0 1,-1-1,1 0,-1 0,1 0,-1 1,1-1,-1 0,1 1,-1-1,1 1,-1-1,0 0,1 1,-1-1,1 1,-1-1,0 1,0-1,1 1,-1-1,0 1,1 1,12 30,13 76,-19-71,0-3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07.0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0,'4'0,"1"4,0 6,4 1,-1 2,-1 4,-1 3,-3-2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07.3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1,'0'4,"0"1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1.2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50 221,'-1'0,"0"0,0 1,0 0,0-1,0 1,0-1,0 1,0 0,0 0,0 0,0 0,0 0,1-1,-1 1,0 1,1-1,-1 0,0 0,1 0,0 0,-1 0,1 0,0 1,-1-1,1 0,0 0,0 3,-4 41,4-39,0 195,-1 13,0-196,-1 0,-1 0,-10 34,7-103,8-100,7 0,38-200,-45 338,1 0,0 0,2 0,-1 0,8-14,-11 26,0-1,0 0,0 1,0-1,1 0,-1 1,0-1,1 1,-1 0,1 0,0-1,-1 1,1 0,0 0,-1 0,1 1,4-2,-4 2,0 0,0 0,1 0,-1 1,0-1,0 1,0-1,0 1,0 0,0 0,0 0,0 0,0 0,0 1,0-1,-1 0,1 1,-1-1,1 1,1 3,13 15,-1 2,-1 0,-1 1,-1 0,-1 1,-1 0,6 27,12 23,122 324,-141-373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1.6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249 339,'-4'-4,"-5"-1,-2-5,-3 5,-2 2,-4 3,-2 4,-1 2,-2 4,1 5,-1-1,4 2,2-2,4-4</inkml:trace>
  <inkml:trace contextRef="#ctx0" brushRef="#br0" timeOffset="1">346 1,'11'52,"0"-6,-1 64,7 130,-17-230,-1 0,2 1,0-1,0 0,1 0,0 0,1 0,7 17,-1-11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1.9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0,'0'5,"0"4,5 10,0 5,0 7,4 7,-1 9,3 4,0 3,2-1,3 0,-2-1,2-6,-3-2,1-4,2-6,-1-7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2.3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52 724,'11'10,"-1"0,1-1,17 10,-28-19,1 0,-1 0,0-1,0 1,0 0,1 0,-1 0,0 0,0 0,0 0,0 0,1-1,-1 1,0 0,0 0,0 0,0 0,0-1,0 1,0 0,1 0,-1 0,0-1,0 1,0 0,0 0,0 0,0-1,0 1,0 0,0 0,0 0,0-1,0 1,0 0,0 0,0 0,-1-1,1 1,0 0,0 0,0 0,0 0,0-1,0 1,0 0,-1 0,1 0,0 0,0-1,0 1,0 0,-1 0,-5-15,-13-25,1-1,2 0,2-1,-8-44,16 59,1-1,2 0,1 0,1-1,1 1,2 0,7-41,-7 59,1 0,1 0,0 0,0 0,1 1,1 0,-1 0,1 0,1 0,-1 1,2 0,-1 1,1-1,0 2,0-1,1 1,0 0,0 1,13-6,8-2,-1 2,2 1,-1 1,2 2,36-4,-60 9,1 1,-1 0,1 1,-1 0,1 0,-1 1,0 0,1 0,-1 1,0 0,15 6,-7 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2.6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0,'-5'4,"0"6,0 5,5 0,2 1,6-1,5-4,4-4,4-2,6-3,3-2,1 0,2-1,1 1,-2-1,-3 5,-5 1</inkml:trace>
  <inkml:trace contextRef="#ctx0" brushRef="#br0" timeOffset="1">475 315,'0'4,"5"1,0 5,5-1,3-5,5-3,-1-2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3.0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18 244,'13'35,"-4"-15,-6-13,13 36,-2 1,-2 1,-2 0,5 51,-19-66,4-30,0 0,-1 0,1 0,0 1,0-1,-1 0,1 0,0 0,-1 0,1 0,0 1,-1-1,1 0,0 0,-1 0,1 0,0 0,-1 0,1 0,0 0,-1 0,1 0,0 0,-1 0,1-1,0 1,-1 0,1 0,0 0,0 0,-1 0,1-1,0 1,0 0,-1 0,1-1,0 1,0 0,-1 0,1-1,-4-3,1 0,0 0,0-1,0 1,1-1,-1 0,-2-9,-12-37,3 0,2-1,3-1,2 0,-1-71,8 111,0 0,2 0,-1 0,2 0,0 1,0-1,1 1,7-15,-10 24,1 0,0-1,0 1,0 0,1 1,-1-1,1 0,-1 1,1-1,0 1,0 0,0 0,0 0,0 0,1 0,-1 1,1-1,-1 1,1 0,-1 0,1 1,0-1,-1 1,1 0,0-1,-1 2,1-1,0 0,-1 1,1 0,0-1,5 4,1-1,-1 1,0 1,0 0,-1 0,1 0,-1 1,0 1,0-1,-1 1,0 1,0-1,-1 1,0 0,0 1,-1-1,0 1,-1 0,5 13,-2-6,-1 0,-1 1,-1 0,0 0,-1 1,-1-1,-1 1,0-1,-4 33,-1-28,-1 0,-1 0,-2-1,0 0,-1 0,0-1,-2 0,-1-1,0 0,-1-1,-28 30,25-32</inkml:trace>
  <inkml:trace contextRef="#ctx0" brushRef="#br0" timeOffset="1">235 607,'4'0,"2"-4,3-2,5 1,3 1,0-3,-4-5,-3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3.4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31,'0'-4,"0"-5,4-1,1 4,5 5,-1 5,4 7,-2 5,2 1,-1 0,2 3,-3-3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3.7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173 0,'-2'4,"0"-1,0 1,0-1,-1 0,1 0,-1 0,0 0,0 0,0-1,0 1,-1-1,1 0,-7 3,-5 5,10-6,0 1,-1-1,2 1,-1 0,0 0,1 1,0-1,0 1,1 0,0 0,-5 12,7-14,0-1,1 1,-1 0,1 0,0 0,0-1,1 1,-1 0,1 0,0-1,0 1,0 0,0-1,0 1,1-1,0 1,0-1,0 0,0 0,0 0,1 0,4 5,19 18,27 30,-50-53,0 1,-1 0,1-1,-1 1,0 0,0 0,-1 0,1 0,-1 0,0 0,0 1,0-1,0 7,-1-10,0 1,-1-1,1 1,0-1,-1 1,0-1,1 0,-1 1,0-1,0 0,0 0,0 1,0-1,0 0,0 0,0 0,0 0,0 0,-1 0,1-1,0 1,-1 0,1-1,0 1,-1-1,1 1,-1-1,1 0,-4 1,-49 2,46-3,-54-5,32-1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3.5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63,'-1'-18,"1"0,6 32,6 48,-11-50,1 0,0 0,1 0,0-1,1 1,8 17,-11-29,-1 1,0 0,0-1,1 1,-1 0,0-1,1 1,-1-1,1 1,-1 0,1-1,-1 1,1-1,0 0,-1 1,1-1,-1 1,1-1,0 0,-1 1,1-1,0 0,0 0,-1 0,1 1,0-1,-1 0,1 0,0 0,0 0,-1 0,2-1,0 0,-1 0,1 0,-1 0,1 0,-1 0,0-1,1 1,-1 0,0-1,0 1,0-1,1-3,23-57,-24 57,6-19,-4 13,0 0,0-1,1 1,1 1,0-1,8-11,-13 21,1 0,0 0,0-1,0 1,0 0,1 0,-1 1,0-1,0 0,0 0,1 0,-1 1,1-1,-1 1,0-1,1 1,-1 0,1-1,-1 1,1 0,2 0,-1 1,0 0,0 0,0 0,0 0,0 1,-1-1,1 1,0 0,-1 0,1 0,-1 0,0 0,1 1,2 3,14 17,-5-6,1 0,1-1,21 18,-36-33,0 0,1 0,-1 0,0 0,0-1,1 1,-1 0,0 0,1-1,-1 1,1-1,-1 1,1-1,-1 0,1 0,-1 1,1-1,0 0,-1 0,1-1,-1 1,1 0,-1 0,1-1,-1 1,1-1,-1 1,0-1,1 0,-1 1,0-1,1 0,1-2,1-2,1-1,-1 0,0 0,-1 0,1 0,2-10,-5 12,0 1,1-1,-1 1,1-1,-1 1,1-1,0 1,0 0,1 0,-1 0,1 0,-1 1,1-1,0 1,0-1,6-2,-7 5,0 0,0 0,0 0,-1 0,1 1,0-1,0 1,0 0,0-1,-1 1,1 0,0 0,-1 0,1 0,-1 0,1 1,-1-1,1 0,-1 1,0-1,0 1,0-1,0 1,2 2,22 46,-24-47,24 63,-16-34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4.1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6,'0'-4,"0"3,4 5,1 7,1 0</inkml:trace>
  <inkml:trace contextRef="#ctx0" brushRef="#br0" timeOffset="1">1 248,'0'4,"0"6,0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8.2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1 217,'50'11,"-7"0,-34-10,0-1,0-1,0 0,0 0,0 0,0-1,0-1,0 1,-1-2,1 1,-1-1,0 0,0-1,0 1,-1-2,0 1,0-1,0 0,0-1,-1 1,0-1,-1-1,0 1,0-1,0 0,-1 0,0 0,-1 0,0-1,0 0,0 1,-1-1,1-15,-3 22,0 0,0 0,0-1,0 1,0 0,0 0,-1 0,1-1,-1 1,0 0,0 0,1 0,-1 0,0 0,-1 0,1 0,-3-2,3 3,0 0,0 0,-1 0,1 1,0-1,-1 1,1-1,0 1,-1 0,1-1,-1 1,1 0,0 0,-1 0,1 0,-1 0,1 0,-1 0,1 1,-3 0,-1 0,0 1,0 0,1 1,-1-1,0 1,1 0,0 0,-1 1,1-1,0 1,1 0,-1 0,-3 6,-3 7,2-1,0 2,1-1,0 1,2 0,0 1,1-1,1 1,1 0,0 0,2-1,0 1,1 0,1 0,1 0,0 0,9 27,-10-41,0-1,0 1,1 0,0-1,0 1,0-1,0 0,0 0,1 0,0 0,0 0,0-1,0 0,0 0,1 0,-1 0,1-1,0 0,0 0,0 0,0 0,0-1,10 1,-6-1,0-1,0-1,0 1,1-2,-1 1,0-1,0-1,-1 1,1-1,-1-1,1 0,-1 0,9-7,12-11,-4-1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8.6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0 505,'4'0,"2"-4,-1 2,3 6,1 7,-2 5,-2 4,-2 3,3 2,1 0,-2 4,-1 2,3-1,4-1,4-5,0-8</inkml:trace>
  <inkml:trace contextRef="#ctx0" brushRef="#br0" timeOffset="1">121 93,'0'-4,"0"-5,0-6,-4 0,-2-1,5 1,7 4,6 3,5 8,0 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8.9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218 0,'19'52,"-14"-5,0 77,0 15,2-50,7 64,-11-138,0 0,0-1,2 0,0 0,0 0,1 0,15 22,-7-17</inkml:trace>
  <inkml:trace contextRef="#ctx0" brushRef="#br0" timeOffset="1">484 387,'-4'-4,"-5"-1,-6-4,-4-1,-3 2,-6 1,-2 3,-5 2,0 1,-2 1,-4 0,2 0,3 5,3 1,4 0,2-2,2-1,5-1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9.6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4,'0'0,"1"0,-1-1,0 1,1 0,-1 0,0-1,1 1,-1 0,0 0,1 0,-1-1,0 1,1 0,-1 0,1 0,-1 0,0 0,1 0,-1 0,0 0,1 0,-1 0,1 0,-1 0,0 0,1 0,-1 0,1 0,-1 0,0 1,1-1,-1 0,0 0,1 0,-1 1,1-1,10 17,2 24,39 269,25 53,-77-361,0-1,0 1,1 0,-1-1,1 1,-1 0,1-1,-1 1,1-1,0 1,0-1,0 1,0-1,0 0,0 1,0-1,2 2,-3-4,1 1,0 0,-1 0,1 0,0 0,-1-1,1 1,-1 0,1 0,0-1,-1 1,1-1,-1 1,1 0,-1-1,1 1,-1-1,1 1,-1-1,0 0,1 1,-1-1,0 1,1-1,-1 0,0 1,1-2,18-58,-16 47,0 0,1 0,1 1,0-1,0 1,1 0,1 1,9-14,-11 20,-1 0,1 0,0 0,0 1,0 0,1 0,0 1,-1-1,1 1,0 0,1 1,-1-1,0 1,1 1,-1-1,1 1,-1 0,9 0,4 2,0 0,0 1,-1 1,1 0,22 9,20 3,-58-14,-1-1,1 0,-1 1,1-1,-1 0,1-1,-1 1,1 0,-1-1,1 1,-1-1,1 0,-1 0,0 0,1 0,-1 0,0 0,0-1,0 1,0-1,0 1,0-1,0 0,-1 0,1 0,-1 0,3-4,-3 4,0 0,0 0,-1 0,1 0,-1 0,1 0,-1 0,0 0,0 0,0 0,0 0,0 0,0 0,0 0,-1 0,1 0,-1 0,0 0,1 0,-1 1,0-1,0 0,0 0,0 1,0-1,-1 0,1 1,-1-1,1 1,-1 0,1-1,-1 1,1 0,-1 0,-2-1,2 1,1 0,-1 0,1 0,-1 0,0 0,0 0,1 0,-1 1,0-1,0 1,0-1,0 1,0 0,0 0,0 0,0 0,1 0,-1 0,0 0,0 1,0-1,0 1,0-1,0 1,1 0,-1 0,0 0,1 0,-1 0,0 0,1 0,-1 0,1 1,0-1,-1 0,1 1,0-1,0 1,0 0,0-1,0 1,0 2,-2 1,2 1,-1-1,0 0,1 1,0-1,1 1,-1-1,1 1,0 0,0-1,1 1,0-1,2 10,3 1,0-1,1 1,1-1,0-1,1 0,0 0,1 0,16 15,-23-25,1-1,-1 1,1-1,0 1,0-1,0-1,0 1,0 0,1-1,-1 0,1 0,0 0,-1-1,1 0,0 0,0 0,0 0,0-1,0 1,0-1,0-1,0 1,0-1,0 0,0 0,-1 0,1 0,0-1,0 0,-1 0,7-4,-5 0,1 0,-2 0,1-1,-1 0,0 0,0 0,-1 0,0-1,0 0,-1 1,5-15,-3 9,0 0,1 1,9-15,-8 16,1 1,0 1,1-1,0 2,0-1,1 1,0 0,0 1,1 1,0-1,0 2,14-6,1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19.9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1,'4'0,"6"0,0 4,0 1</inkml:trace>
  <inkml:trace contextRef="#ctx0" brushRef="#br0" timeOffset="1">1 146,'0'4,"4"1,1 5,1-1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0.9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 0,'1'2,"-1"0,1 0,0 1,0-1,-1 0,1 0,-1 0,0 1,1-1,-1 0,0 1,0-1,-1 0,1 0,0 1,-2 2,1 2,-9 80,6-67,1 0,0 0,2 1,1-1,3 30,-1-35,0-1,1 0,1 0,0 0,1-1,1 0,0 1,1-2,14 22,-16-28,0-1,0 1,1-1,0 0,0 0,0-1,1 0,-1 0,1 0,0-1,0 0,1 0,-1-1,0 0,1 0,0-1,-1 1,1-2,13 0,-8-1,0-1,-1 0,1-1,-1 0,0-1,0 0,0-1,-1-1,0 0,0 0,12-10,1-1,0-2,-1-1,31-35,-36 33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1.2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 0,'0'4,"0"6,0 5,0 4,0 3,0 2,0 0,0 6,-4 1,-2 3,1 1,1-3,1 3,1-1,1-3,5-1,5-11,2-9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1.6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227 0,'7'78,"3"-2,4 1,2-2,39 104,-46-155</inkml:trace>
  <inkml:trace contextRef="#ctx0" brushRef="#br0" timeOffset="1">371 290,'-4'0,"-5"0,-6 0,-4 0,-7 0,-3 0,-1 0,-4 5,1 0,0 0,3 4,2-1,2-1,5 3,2-2,5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1.9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177 32,'1'-1,"1"0,-1 0,1-1,-1 1,0-1,1 1,-1-1,0 0,0 1,0-1,0 0,0 0,-1 0,1 0,0 0,-1-2,-8 2,-13 14,16-9,-1 1,1 0,0 0,1 1,-1-1,1 1,-1 0,2 0,-1 0,0 1,1-1,0 1,0 0,1 0,0 0,0 0,0 0,0 0,1 1,0-1,1 1,0-1,0 1,0-1,0 0,1 1,0-1,1 1,-1-1,1 0,0 0,1 0,0 0,0 0,0-1,0 1,1-1,0 0,5 6,42 44,-22-25,-2 1,32 46,-58-76,-1 0,1 0,0 0,-1 0,1 0,-1 0,1 0,-1 0,1 0,-1 0,0 1,0-1,1 0,-1 0,0 1,0-1,0 0,0 0,-1 0,1 1,0-1,0 0,-1 0,1 0,-1 0,1 1,-2 0,0 0,0 0,0 0,0-1,0 1,0-1,0 1,-1-1,1 0,0 0,-1 0,1 0,-4 0,-10 2,0 0,1-1,-20-1,32-1,-39 1,-69-8,77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3.9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 6,'0'0,"0"1,0-1,0 0,0 0,-1 0,1 0,0 0,0 0,0 0,-1 0,1 0,0 0,0 0,0 0,0 0,-1 0,1 0,0 0,0 0,0 0,-1 0,1 0,0 0,0 0,0 0,0 0,-1-1,1 1,0 0,0 0,0 0,0 0,0 0,-1 0,1-1,0 1,0 0,0 0,0 0,0 0,0-1,0 1,0 0,0 0,0 0,0-1,0 1,-1 0,1 0,0 0,1 0,-1-1,0 1,0 0,0 0,0 0,0-1,0 1,0 0,0 0,0 0,1 0,0 0,-1 0,1 0,0 0,0 0,-1 0,1 1,0-1,-1 0,1 1,0-1,-1 0,1 1,0-1,-1 1,1-1,-1 1,1-1,-1 1,1-1,-1 1,0 0,1-1,-1 1,0 0,1-1,-1 2,17 29,19 46,8 16,-44-92,1 0,-1 1,1-1,-1 0,1 0,-1 0,1 0,0 0,0 0,-1 0,1 0,0 0,0 0,0-1,0 1,0 0,0 0,0-1,0 1,0-1,0 1,0-1,1 1,-1-1,0 0,0 0,1 1,-1-1,0 0,0 0,0 0,1 0,-1 0,0-1,0 1,1 0,-1-1,0 1,0 0,0-1,0 0,0 1,0-1,0 0,0 1,0-1,0 0,0 0,0 0,0 0,0 0,-1 0,1 0,0 0,-1 0,1-2,7-9,0-1,-1 0,9-23,-12 26,-2 3,1 1,0 0,1-1,-1 2,1-1,0 0,1 1,9-10,-13 14,1 0,-1 0,1 0,0 0,0 1,0-1,-1 1,1-1,0 1,0-1,0 1,0 0,0 0,0 0,0 0,0 0,-1 0,1 1,0-1,0 1,0-1,0 1,-1 0,1 0,0-1,0 1,-1 0,1 1,-1-1,1 0,-1 0,0 1,1-1,-1 1,0-1,1 3,7 7,0 0,-1 1,-1 0,7 14,2 4,0-4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2.3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0,'0'4,"4"2,1 3,1 5,-2 3,-1 4,-1 2,3 2,1-1,-1 1,-1 0,-1 0,-6-4,-1-6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2.7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46,'0'-4,"0"-5,0-6,0 4,4 4,6 7,4 8,1 3</inkml:trace>
  <inkml:trace contextRef="#ctx0" brushRef="#br0" timeOffset="1">267 191,'-1'4,"0"-1,-1 1,1-1,-1 1,0-1,0 1,0-1,0 0,0 0,-1 0,1 0,-1-1,-5 5,-20 27,26-30,1 0,-1 0,1 0,0 0,0 0,0 1,1-1,-1 1,1-1,0 0,0 1,1-1,0 0,-1 1,1-1,1 0,-1 0,0 0,4 6,2 2,1 1,1-1,0 0,16 14,-16-16,1 0,-1 1,-1 0,11 20,-18-29,0 0,0 0,0 0,-1 0,1 0,-1 0,1 0,-1 0,0 0,0 0,0 0,0 0,0 1,0-1,0 0,-1 0,1 0,-1 0,0 0,0 0,1 0,-1 0,-1 0,-1 2,-2 2,0-1,0 1,-1-1,0-1,-9 7,11-9,-9 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3.0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219 68,'-2'-5,"0"1,0 0,0 0,-1 0,1 1,-1-1,0 0,0 1,0 0,-1 0,1 0,-1 0,1 0,-1 1,0 0,0-1,0 1,-1 1,1-1,0 1,-1-1,1 1,0 1,-1-1,1 1,-1-1,0 1,1 0,-1 1,1-1,-1 1,1 0,-1 0,1 1,0-1,0 1,-1 0,1 0,0 0,1 1,-1-1,0 1,1 0,-1 0,1 0,0 0,0 1,0-1,1 1,-1 0,1 0,-3 5,1 2,-1 0,2 0,-1 1,2-1,-1 1,2 0,-1-1,2 1,0 20,4 5,14 63,-18-99,0 1,0 0,0-1,1 1,-1-1,1 1,-1-1,1 0,-1 1,1-1,0 1,-1-1,1 0,0 0,0 1,0-1,0 0,1 0,-1 0,2 1,-2-2,0 0,0 0,0 0,-1 0,1 0,0 0,0-1,0 1,0 0,0-1,0 1,0-1,-1 1,1-1,0 1,0-1,-1 1,1-1,0 0,-1 1,1-1,-1 0,2-1,3-5,-1 0,0 0,0 0,0-1,-1 1,3-10,0-32,-6 41,1 0,0 0,0 0,1 0,0 0,0 0,4-7,-6 14,0 1,1-1,-1 0,0 1,0-1,1 1,-1-1,1 1,-1-1,0 1,1 0,-1-1,1 1,-1-1,1 1,-1 0,1-1,-1 1,1 0,0 0,-1-1,1 1,-1 0,1 0,0 0,-1 0,1 0,-1 0,1 0,0 0,-1 0,1 0,0 0,-1 0,2 1,19 18,13 36,-33-53,16 31,-1-1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3.4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152 13,'0'-1,"0"1,0-1,-1 0,1 1,0-1,-1 0,1 1,0-1,-1 1,1-1,-1 0,1 1,-1-1,1 1,-1 0,1-1,-1 1,0-1,1 1,-1 0,0 0,1-1,-1 1,0 0,1 0,-1 0,0 0,0 0,1 0,-1 0,0 0,1 0,-1 0,0 0,0 0,1 0,-1 0,0 1,1-1,-1 0,1 1,-1-1,0 0,0 1,-32 13,30-12,0 0,0 0,0-1,0 2,0-1,1 0,-1 0,1 1,0 0,-1-1,1 1,0 0,1 0,-1 0,1 0,-1 0,1 1,0-1,0 0,0 1,0 3,1-1,1 0,0-1,0 1,0 0,1-1,0 1,0-1,0 0,1 1,-1-1,1 0,4 4,1 1,0 0,1-1,15 13,20 22,-41-42,-1 1,0 0,0 0,0 1,0-1,0 0,-1 1,1-1,-1 1,0-1,0 1,0 5,-1-7,0 1,-1-1,0 0,1 0,-1 0,0 0,0 1,0-1,0-1,-1 1,1 0,0 0,-1 0,0-1,1 1,-1-1,0 1,0-1,1 0,-1 1,0-1,0 0,-1 0,1 0,0-1,0 1,0-1,-1 1,1-1,-2 1,-10 1,1 1,0-2,-22 1,0-5,4-2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4.1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0 120,'1'19,"1"0,1 0,8 32,-9-43,0 0,1-1,-1 1,2-1,-1 1,1-1,0 0,0-1,1 1,0-1,0 0,11 11,-14-16,0 0,0 0,0 0,0 0,0 0,0 0,0-1,0 1,0 0,0-1,0 0,0 0,1 0,-1 1,0-2,0 1,0 0,0 0,0-1,4 0,35-25,-35 22,-1-1,1 2,-1-1,1 1,12-5,-16 7,0 0,1 1,-1 0,1-1,-1 1,1 0,-1 0,1 0,-1 1,1-1,-1 1,0-1,1 1,-1 0,0 0,1 0,-1 0,0 0,0 0,3 3,2 2,0 0,-1 0,0 1,0 0,-1 0,0 0,0 1,0-1,-1 1,4 12,5 15,10 44,-6-21,-2-14,-4-11,11 46,-23-68,-9-22,-10-22,-7-33,4-1,2 0,3-2,-14-115,29 161,1 1,2-45,0 61,0-1,1 1,0 0,0-1,0 1,1 0,0 0,0 0,1 0,0 1,0-1,0 0,1 1,-1 0,7-6,-9 10,0 0,0 0,1 0,-1 0,0 0,1 0,-1 0,1 0,0 0,-1 1,1-1,-1 1,1-1,0 1,0 0,-1 0,1 0,0 0,-1 0,1 0,0 0,-1 0,4 1,-2 1,0-1,0 1,0 0,-1 0,1 0,0 0,-1 0,0 0,0 1,1-1,2 6,2 4,0 1,0 0,-1 1,6 20,-9-22,1 1,-1 1,-1-1,0 0,-1 1,-1-1,0 0,-1 1,-2 15,-3-8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4.6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1 437,'16'-3,"1"0,0 0,-1-2,0 0,31-14,-33 13,2-1,-1 0,0-1,-1 0,0-1,16-14,-27 21,0 0,0-1,0 1,0-1,0 0,-1 0,1 0,-1 0,0 0,0-1,0 1,0-1,-1 1,0-1,1 0,-1 1,0-1,-1 0,1 0,-1 0,0 0,0 0,0 0,0 1,0-1,-1 0,0 0,-1-3,2 5,-1 0,0 0,0 0,1 0,-1 0,0 1,0-1,-1 0,1 1,0-1,0 1,-1-1,1 1,-1 0,0 0,1 0,-1-1,0 1,1 1,-1-1,0 0,0 0,0 1,0-1,0 1,0-1,0 1,0 0,0 0,0 0,0 0,0 0,0 1,0-1,1 0,-1 1,0 0,0-1,0 1,0 0,0 0,-2 1,-2 2,0 0,-1 1,2 0,-1-1,0 2,1-1,0 1,0 0,-7 12,8-9,0 0,0 1,1-1,1 1,-1-1,1 1,1 0,0 0,1 0,-1 0,2 0,0 0,3 16,-3-19,1 0,-1 0,2 0,-1 0,1 0,0-1,0 1,1-1,0 0,0 0,0 0,1 0,0-1,0 0,0 0,1 0,0-1,0 0,9 6,-11-9,-1 1,1-1,-1 0,1 0,0 0,0 0,-1-1,1 1,0-1,0 0,0 0,0-1,-1 1,1-1,0 0,0 1,4-3,-2 0,0 0,0-1,-1 1,1-1,-1 0,0 0,0-1,-1 0,7-7,0-3,-1 0,0-1,-1 0,-1-1,-1 0,7-22,15-96,-23 100,1 0,2 0,13-34,-21 66,0 0,0 0,0 1,0-1,1 0,-1 1,1-1,-1 1,1 0,0-1,0 1,0 0,0 0,1 0,-1 0,0 1,1-1,-1 1,1-1,0 1,-1 0,1 0,0 0,0 0,0 1,0-1,0 1,0 0,0-1,-1 1,1 1,0-1,5 1,-4 1,1 0,0 0,-1 0,1 0,-1 1,0 0,0 0,0 0,0 0,-1 0,1 1,-1 0,0 0,0 0,0 0,-1 0,1 1,-1-1,2 6,4 11,-1 0,-2 1,0 0,4 37,-8-36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5.4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0,'1'0,"-1"1,1-1,0 0,0 0,0 1,-1-1,1 0,0 1,-1-1,1 1,0-1,-1 1,1-1,0 1,-1-1,1 1,-1 0,1-1,-1 1,0 0,1 0,-1-1,0 1,1 0,-1 0,0-1,0 1,1 0,-1 0,0 0,0-1,0 1,0 0,0 0,-1 0,1 1,-5 36,4-30,0 0,-3 18,1 0,1 39,2-60,0 1,0 0,1-1,0 1,0-1,0 1,1-1,0 1,0-1,0 0,0 0,1 0,0 0,0 0,1-1,-1 1,1-1,4 4,-6-6,0-1,-1 0,1 0,0 0,0 0,0 0,0-1,-1 1,1 0,0-1,1 1,-1-1,0 0,0 0,0 0,0 0,0 0,0 0,0 0,0-1,4 0,-2-1,0 0,-1 0,1-1,0 1,-1-1,1 1,-1-1,0 0,5-7,2-3,-1 0,-1-1,0 0,9-23,-13 25,0 0,-1 0,0 0,1-14,-4 22,1 1,-1 0,0-1,0 1,0-1,0 1,0-1,-1 1,1 0,-1-1,0 1,0 0,-1-1,1 1,0 0,-1 0,0 0,0 0,-3-3,4 5,0 1,-1-1,1 0,0 1,-1-1,1 1,-1 0,1-1,-1 1,1 0,-1 0,1 0,-1 0,1 0,-1 0,1 0,-1 0,1 1,-1-1,1 1,-1-1,1 1,-1-1,1 1,0 0,0 0,-1 0,1-1,0 1,0 1,0-1,0 0,0 0,0 0,0 0,0 1,0-1,0 3,-4 3,1 0,0 0,0 0,1 1,-5 15,7-13,0 0,0 0,1 0,0 0,1-1,1 1,-1 0,1 0,4 12,-4-18,0 1,0 0,0 0,1-1,-1 0,1 1,0-1,0 0,4 4,-5-7,0 1,0-1,0 1,-1-1,2 0,-1 0,0 0,0 0,0 0,0 0,1-1,-1 1,0-1,1 1,-1-1,0 0,1 0,-1 0,0 0,3-1,0 0,-1-1,1 0,-1 0,0 0,1 0,-1-1,0 0,-1 1,1-1,0-1,-1 1,0-1,1 1,-2-1,5-5,40-73,-29 47,-15 29,2-4,1 0,0 1,0 0,1 0,15-16,-21 24,1 0,-1 0,0 0,1 1,-1-1,1 0,-1 0,1 1,-1-1,1 1,-1-1,1 1,0 0,-1 0,1 0,-1-1,1 2,0-1,2 0,-2 1,1 0,-1 1,1-1,-1 0,0 1,0 0,1-1,-1 1,0 0,-1 0,1 0,0 0,-1 1,1-1,2 5,2 5,0 1,-1 0,-1 0,6 23,7 21,-16-56,-1-1,0 1,0-1,0 0,1 1,-1-1,0 0,0 1,1-1,-1 0,0 1,1-1,-1 0,0 0,1 0,-1 1,0-1,1 0,-1 0,0 0,1 0,-1 1,1-1,-1 0,0 0,1 0,-1 0,1 0,-1 0,1 0,-1 0,0 0,1 0,-1-1,1 1,-1 0,0 0,1 0,-1 0,0-1,1 1,-1 0,0 0,1-1,-1 1,0 0,1 0,-1-1,0 1,0 0,1-1,-1 1,0-1,0 1,0 0,0-1,1 1,-1 0,0-1,0 1,0-1,22-38,-8 15,-13 21,1 0,0 0,0 1,0-1,0 1,0-1,1 1,-1 0,1 0,0 0,-1 0,1 0,0 1,0-1,0 1,0 0,0 0,0 0,1 0,-1 1,0-1,0 1,1 0,-1 0,0 0,1 0,-1 0,0 1,0 0,1-1,-1 1,0 0,0 1,0-1,0 1,0-1,0 1,2 2,3 2,-1 1,0 0,0 1,0-1,-1 1,0 0,-1 1,0-1,0 1,-1 0,5 15,-1 2,-1 0,0 0,-2 0,-2 1,0-1,-2 1,0 0,-2-1,-6 35,5-47,-1 0,-1 0,-1 0,0-1,-1 0,0 0,0-1,-2 1,0-1,0-1,-1 0,0 0,-1 0,0-1,-1-1,0 0,0 0,-1-1,-13 6,0-2,0-1,-1-1,-27 7,-13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6.35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92 64,'-2'1,"-1"0,1-1,-1 1,1 0,0 0,-1 0,1 1,0-1,0 0,-1 1,1 0,1-1,-1 1,0 0,0 0,1 0,-1 0,1 0,-1 1,1-1,-1 3,-3 4,1 0,0 0,0 0,-2 12,5-14,-6 22,1 0,1 0,0 33,5-54,-1-1,2 0,-1 0,1 0,0 0,1 0,-1 0,1 0,1-1,-1 1,1-1,1 1,-1-1,1 0,0 0,0 0,1-1,9 10,-11-13,-1 0,1 0,0 0,0 0,0-1,0 1,0-1,0 0,0 0,1 0,-1 0,0-1,1 1,-1-1,0 0,1 0,-1 0,6-1,-3-1,0 1,-1-1,1-1,0 1,-1-1,0 0,1 0,-1 0,8-8,-2 1,-1 0,0-1,0 0,-1-1,0 0,-1-1,11-23,-14 22,0-1,-1 0,-1 0,0-1,-1 1,0-1,-1 1,-2-21,1 27,-1 1,0-1,0 0,-1 0,0 1,-1-1,0 1,0 0,0 0,-1 0,-1 0,1 0,-1 1,-1 0,-10-12,13 17,1 0,-1 0,1 0,-1 1,0-1,0 1,0 0,0 0,0 0,0 0,0 0,0 0,0 1,-1 0,1-1,-6 2,-7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6.7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30 390,'2'1,"-1"-1,0 0,1 1,-1-1,1 1,-1-1,0 1,1 0,-1-1,0 1,0 0,0 0,1 0,-1 0,0 0,0 0,0 0,-1 0,1 1,0-1,0 0,-1 0,1 1,0 1,-2 4,-13-21,9 6,-1-1,1 0,1 0,0-1,0 1,1-1,0 1,0-1,1 0,1 0,0-1,0 1,1 0,0 0,1 0,0 0,0 0,1 0,1 0,-1 0,2 0,-1 1,1-1,1 1,9-14,-7 12,0 1,1 0,0 0,0 0,1 1,1 1,0-1,0 2,0-1,1 1,0 1,0 0,1 1,0 0,0 0,0 1,0 1,0 0,1 1,15-1,-5 3,-2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7.1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1 142,'10'-2,"0"1,-1-1,1-1,-1 0,16-7,6-1,65-20,-24 6,144-29,-173 54,-28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8:14.2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298 58,'3'-25,"-1"-2,-2 27,-1-1,0 0,0 1,0-1,0 1,0-1,1 1,-1 0,0-1,0 1,0 0,0 0,0 0,0-1,0 1,0 0,0 0,0 0,0 1,0-1,0 0,0 0,0 0,0 1,0-1,0 0,0 1,0-1,-1 2,-20 5,-1 0,1 0,0 2,-29 15,47-21,0-1,-1 1,1 0,0 0,0 0,1 0,-1 1,1-1,0 1,0 0,0 0,0 1,0-1,1 0,0 1,0-1,0 1,1 0,-1 0,1 0,-1 9,3 1,1-1,0 1,0-1,6 15,-4-15,-1-1,-1 1,0-1,1 27,-3-36,-1 0,1 0,-1 0,0 0,0 0,-1 0,1 0,-1 0,0-1,0 1,0-1,0 1,0-1,-1 0,0 1,1-1,-1-1,-1 1,1 0,-6 3,-17 9,0-4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7.4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25,'-19'9,"15"-4,13-6,31-10,1 2,-1 2,1 2,0 1,0 3,0 1,69 9,-84-4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8.2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 32,'-4'-4,"-1"-6,-5 0,5 4,2 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28.5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 1,'0'4,"-4"1,-2 4,1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3.0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29 332,'1'9,"1"1,0-1,1 0,0 1,0-1,6 10,-1-1,10 23,19 49,-35-83,0 0,0 0,-1 0,0 0,0 0,0 0,-1 0,0 0,-1 1,-1 7,2-14,0-1,0 1,0-1,0 1,0-1,0 0,0 1,0-1,0 1,-1-1,1 1,0-1,0 0,0 1,-1-1,1 0,0 1,0-1,-1 0,1 1,0-1,-1 0,1 0,-1 1,1-1,0 0,-1 0,1 1,-1-1,1 0,0 0,-1 0,1 0,-1 0,1 0,-1 0,-14-12,-9-24,10 3,1-1,2 0,1 0,2-1,2-1,1 1,1-1,2 0,5-61,-2 85,1 0,0-1,1 2,0-1,1 0,0 1,9-16,-9 20,-1 1,1 0,0 0,0 0,1 1,0 0,0 0,0 0,0 0,1 1,0 0,0 0,0 0,8-2,-11 4,0 1,0 0,1 0,-1 1,0-1,1 1,-1 0,1 0,-1 0,0 0,1 0,-1 1,1 0,-1-1,0 1,0 1,1-1,-1 0,0 1,0-1,0 1,-1 0,1 0,0 0,-1 0,1 1,-1-1,0 1,1 0,-1-1,3 7,0-1,-1 1,1 0,-2 0,1 0,-1 0,0 1,-1-1,0 1,0 18,-2-4,-1 0,-1-1,-1 1,-2-1,-6 23,-46 111,55-151,1-4,0 0,0 0,0-1,0 1,0 0,1 0,-1 0,1 0,-1 0,1 0,0 0,0 0,-1 0,2 0,-1 0,0 0,0 0,1 0,-1 0,1 0,-1 0,1 0,0 0,0-1,0 1,0 0,0 0,0-1,0 1,3 2,1-2,0 0,-1 0,1 0,0-1,0 1,0-1,0 0,0-1,0 1,1-1,6-1,20 1,-4 1,-1-1,0-2,1 0,-1-2,47-12,-50 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3.3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4,'3'-3,"3"11,4 13,45 338,-54-350,0 0,0 0,1 0,1 0,0 0,5 11,1-5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3.7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255 65,'13'-29,"-13"27,0 0,0 0,1 0,-1 0,1 0,0 0,-1 0,1 0,0 1,0-1,0 0,0 1,0-1,1 1,-1-1,0 1,1-1,-1 1,3-1,-3 2,0 1,1 0,-1-1,0 1,0 0,0 0,0 0,0 0,0 0,0 0,0 0,0 0,0 1,0-1,-1 0,1 0,0 1,-1-1,0 0,1 3,10 30,46 303,-40-221,-13-88</inkml:trace>
  <inkml:trace contextRef="#ctx0" brushRef="#br0" timeOffset="1">376 379,'-1'-2,"1"1,-1-1,1 0,-1 0,0 0,1 0,-1 0,0 1,0-1,0 0,-1 1,1-1,0 1,-1-1,1 1,-1 0,1 0,-1-1,1 1,-1 0,0 0,0 0,1 1,-1-1,0 0,-4 0,-52-10,-11 8,-107 8,156-2,5 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4.0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149 56,'1'-2,"1"0,-1-1,0 1,0-1,-1 1,1-1,0 1,-1-1,1 0,-1 1,0-1,0-4,0 6,-1 0,1 0,0 1,0-1,-1 0,1 0,-1 0,1 0,-1 0,1 1,-1-1,0 0,1 1,-1-1,0 0,1 1,-1-1,0 1,0-1,1 1,-1-1,0 1,-2-1,0 0,-1 1,0 0,0 0,1 0,-1 0,0 1,1-1,-1 1,1 0,-1 0,0 0,1 0,0 1,-1 0,1-1,-4 4,2-2,0 0,0 1,0 0,0 0,1 0,0 0,-1 1,2 0,-1 0,1 0,-1 0,1 0,1 1,-1-1,1 1,0 0,0-1,1 1,-1 0,0 11,3-10,-1 0,1 0,0 0,0 0,1 0,0-1,0 1,1 0,0-1,0 0,0 0,1 0,0 0,0 0,1-1,-1 1,11 7,36 29,-38-33,0 1,0 0,-1 1,-1 0,19 24,-29-33,1 1,-1-1,0 0,0 1,0-1,0 1,0-1,0 1,-1-1,1 1,-1 0,0-1,0 1,0 0,0-1,0 1,0 0,-1-1,1 1,-2 3,0-2,0 0,0 0,-1 0,0 0,1-1,-1 1,0-1,-1 0,1 1,0-2,-5 4,-5 2,1 0,-2-2,1 1,-1-2,1 1,-23 4,4-5,2-1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5.9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0,'0'4,"4"6,2 5,-1 3,-1 4,-1 2,-1 1,-1 0,0-4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6.3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80,'0'-4,"0"-5,0-6,0-4,4 1,2 8,-1 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6.6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66 0,'-1'3,"1"-1,-1 0,1 1,-1-1,0 1,0-1,0 0,0 1,-1-1,1 0,0 0,-1 0,1 0,-1 0,0 0,0-1,-3 3,4-3,-1 0,1 0,-1 0,1 0,0 0,-1 0,1 1,0-1,0 1,0-1,0 0,0 1,0 0,1-1,-1 1,0 0,1-1,-1 1,1 0,0-1,-1 1,1 0,0 0,0 0,0-1,0 1,0 0,1 0,-1-1,1 1,-1 0,1-1,-1 1,1 0,0-1,2 4,30 32,-27-33,-1 1,0 0,-1 0,1 1,-1-1,7 13,-10-16,-1 0,1 0,-1 0,1 0,-1 0,0 1,0-1,0 0,0 0,0 0,-1 0,1 0,0 0,-1 0,0 0,1 0,-1 0,0 0,0 0,0 0,0 0,-1-1,1 1,0 0,-1-1,1 1,-4 2,-1 1,1 0,-2 0,1-1,0 0,-1 0,0-1,-11 5,-3-1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09.0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95 0,'-18'51,"15"-18,4-29,-1 1,-1 0,1 0,0 0,-1-1,0 1,0 0,-1 0,1-1,-1 1,0-1,0 0,-3 5,4-8,1-1,-1 1,1 0,-1-1,1 1,-1-1,1 0,-1 1,1-1,-1 1,0-1,1 0,-1 1,0-1,1 0,-1 0,0 0,1 1,-1-1,0 0,0 0,1 0,-1 0,0 0,1 0,-1 0,0-1,0 1,1 0,-1 0,0-1,0 1,-17-23,15 15,0 0,0 0,1 0,-3-16,8-2,-3 25,0 0,0 0,0 1,1-1,-1 0,0 0,1 1,-1-1,1 0,-1 1,1-1,-1 0,1 1,-1-1,1 1,0-1,-1 1,1-1,0 1,-1 0,1-1,0 1,0 0,-1-1,1 1,0 0,0 0,1 0,2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7.8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50 287,'12'150,"0"-4,-10-93,0-29,-2 0,0 0,-5 32,5-56,0-1,0 1,0 0,0 0,0 0,0-1,0 1,0 0,0 0,0 0,0-1,0 1,0 0,-1 0,1 0,0-1,0 1,0 0,0 0,0 0,0 0,-1-1,1 1,0 0,0 0,0 0,0 0,-1 0,1 0,0-1,0 1,0 0,0 0,-1 0,1 0,0 0,0 0,-1 0,1 0,0 0,0 0,0 0,-1 0,1 0,0 0,0 0,0 0,-1 0,1 0,0 0,0 1,0-1,-1 0,1 0,0 0,0 0,0 0,0 0,-1 1,1-1,0 0,0 0,0 0,0 0,0 1,0-1,0 0,-1 1,-7-18,-4-20,2-1,1 0,2-1,2 0,-1-52,5 64,1 25,-5-62,6-81,0 126,1 1,0-1,2 1,0 0,2 0,-1 1,2-1,1 1,10-19,-17 34,0 1,0-1,0 0,1 1,-1-1,0 1,1-1,-1 1,1-1,-1 1,1 0,0 0,-1 0,1 0,0 0,0 0,0 0,0 1,0-1,0 1,0-1,0 1,2-1,-1 2,0-1,0 1,-1 0,1 0,0 0,0 0,-1 1,1-1,-1 0,1 1,-1 0,0 0,0 0,3 3,2 2,-1 0,-1 0,1 1,-1 0,-1 0,1 0,-2 1,1-1,3 12,-6-12,-1 0,1 0,-1 0,-1 0,1 0,-1 0,-1-1,0 1,0 0,0-1,-1 1,0-1,0 0,-1 0,0 0,0 0,-1-1,1 1,-2-1,1-1,-1 1,-7 5,-6 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8.4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 47,'-1'49,"0"-21,1 0,1 0,1 0,1-1,11 43,-8-152,-6 64,-1-5,2 1,0-1,6-28,-7 46,1 1,0 0,0 0,0-1,1 1,-1 0,1 0,0 1,0-1,0 0,1 1,0-1,-1 1,1 0,0-1,1 1,-1 1,0-1,1 0,-1 1,1 0,0 0,8-3,-10 4,1 1,0 0,0-1,0 1,0 0,0 1,0-1,0 0,-1 1,5 1,8 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8.8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1,'4'4,"1"5,0 6,-1 4,-1 3,-1 2,-1 1,0 0,-1 0,-5-4,0-2,-1-3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9.1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21,'0'-4,"0"-6,4 4,2 6,3 3,1 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39.62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1 243,'1'15,"0"1,2-1,4 18,5 30,-10-54,0-10,6-21,9-54,-11 51,-4 14,0-1,1-1,1 0,0 1,10-20,-14 30,1 1,0 0,-1 0,1-1,0 1,0 0,0 0,0 0,0 0,0 0,1 0,-1 1,0-1,0 0,1 0,-1 1,0-1,1 1,-1-1,3 1,-2 0,0 0,0 1,0-1,0 1,0 0,0 0,0-1,0 1,-1 1,1-1,0 0,-1 0,1 1,0-1,-1 1,0-1,1 1,-1-1,1 3,19 34,-18-33,-1 1,1-1,0 0,1 1,-1-1,5 5,-7-10,0 0,-1 1,1-1,0 0,0 0,-1 1,1-1,0 0,-1 0,1 0,0 0,0 0,-1 0,1 0,0 0,0 0,-1-1,1 1,0 0,-1 0,1-1,0 1,-1 0,1-1,0 1,-1-1,1 1,-1-1,1 1,-1-1,1 1,-1-1,1 1,-1-1,1 0,-1 1,0-1,1 0,-1 1,0-2,19-35,-16 30,-1 2,0-1,1 1,0 0,0 0,0 0,1 0,-1 0,1 1,0 0,1 0,-1 0,1 0,0 1,-1-1,1 1,1 0,-1 1,0-1,1 1,-1 0,1 1,0-1,0 1,0 0,-1 1,1-1,0 1,0 0,0 1,0-1,0 1,-1 1,7 1,-6-2,14 4,0-1,0-1,1-1,-1 0,22-3,-38 1,0 0,0 0,0-1,0 0,0 0,0 0,0 0,0-1,-1 0,1 0,0 0,-1 0,0 0,1 0,-1-1,0 0,0 0,0 0,-1 0,1 0,-1 0,0-1,1 1,-1-1,-1 0,1 1,-1-1,1 0,-1 0,0 0,-1 0,2-5,-2 7,0 0,0 1,1-1,-1 0,0 0,0 0,-1 0,1 0,0 1,-1-1,1 0,-1 0,1 1,-1-1,0 0,0 1,0-1,0 0,0 1,0-1,0 1,0 0,-1-1,1 1,0 0,-1 0,1 0,-1 0,0 0,1 0,-1 0,0 1,1-1,-1 0,0 1,0 0,0-1,1 1,-1 0,0 0,0 0,0 0,0 0,1 0,-1 1,-2 0,-4-1,-1 2,1-1,0 1,-1 1,1-1,1 1,-1 1,-14 8,12-5,0 0,1 1,0 1,0-1,1 1,0 1,1 0,0 0,0 0,1 1,0 0,-7 21,11-26,1 0,0 0,0 0,0 0,1 0,0 0,0 0,0 0,1 0,0 0,0 0,0-1,1 1,0 0,0 0,0-1,1 0,0 1,0-1,0 0,1 0,0 0,0-1,0 0,0 1,1-1,7 5,-5-4,0-1,0 1,1-1,-1-1,1 0,0 0,0 0,0-1,0 0,0-1,0 0,1 0,-1-1,0 0,11-1,9-3,-1-1,0-1,30-12,-39 13,4-2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43.1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 1703,'-22'-173,"-5"-889,46 728,-16 299,-2 20,0 1,1-1,7-24,-4 24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43.7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103 81,'3'-16,"-1"6,-8 19,-18 54,2 1,4 1,-14 88,29-142,1 15,9-32,13-41,56-269,-75 309,0-1,1 1,0 0,0 0,1 0,6-12,-8 18,-1 0,1 0,0 0,0-1,0 2,0-1,1 0,-1 0,0 0,0 0,1 1,-1-1,0 1,1-1,-1 1,0-1,1 1,-1 0,1-1,-1 1,1 0,-1 0,0 0,1 0,-1 1,1-1,-1 0,1 1,-1-1,0 0,1 1,-1 0,0-1,1 1,-1 0,0 0,0-1,0 1,0 0,1 2,28 20,-2 1,0 2,40 48,12 13,-73-80,16 14,0 2,-1 0,-1 1,-1 2,29 49,-40-51,-3-3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49.6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13 189,'0'520,"-7"-613,4 62,1-60,5 20,14-125,-13 173,0 1,2-1,0 1,2 1,0-1,16-27,-22 46,-1-1,1 1,0 0,0 1,1-1,-1 0,1 1,-1-1,1 1,0 0,0 0,0 0,0 0,0 0,0 1,1-1,-1 1,6-2,-7 3,1 0,-1 0,1 1,-1-1,0 1,1-1,-1 1,0 0,0 0,0 0,1 0,-1 0,0 0,0 0,-1 1,1-1,0 1,0 0,-1-1,1 1,-1 0,1 0,-1 0,0 0,0 0,0 0,0 0,2 5,-1 1,0 1,0 0,0-1,-1 1,0 0,-1 0,0 0,0 0,-1 0,0-1,-1 1,-3 12,-2 2,0 0,-2-1,-15 31,-3-10,14-28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0.1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190 39,'-1'-1,"0"1,0 0,0 0,1 0,-1-1,0 1,0 0,0-1,1 1,-1-1,0 1,1-1,-1 1,0-1,1 0,-1 1,1-1,-1 1,1-1,-1 0,1 0,0 1,-1-1,1 0,0 0,-1 0,1 1,0-1,0 0,0 0,0 0,0 0,0 1,0-1,0 0,0 0,0 0,0 0,1 1,-1-1,0 0,1 0,-1 1,0-1,1 0,-1 0,1 1,-1-1,1 0,-1 1,1-1,0 1,-1-1,1 1,0-1,-1 1,1-1,0 1,0 0,1-1,-9 2,-1 1,1 0,0 0,0 1,0 0,1 0,-1 1,1 0,-1 0,1 0,0 1,1 0,-1 0,1 0,0 1,0 0,1 0,0 0,0 0,0 1,-4 11,-4 9,2 1,0 1,-11 58,20-83,1 0,-1 0,1 0,0 0,0 0,0 0,1 1,-1-1,1 0,0 0,2 5,-3-8,1-1,-1 1,0 0,1-1,-1 1,1-1,-1 1,1 0,-1-1,1 1,-1-1,1 1,-1-1,1 0,0 1,-1-1,1 0,0 1,-1-1,1 0,0 0,0 0,-1 1,2-1,0-1,0 1,0 0,0-1,0 0,-1 1,1-1,0 0,-1 0,1 0,0 0,-1 0,1-1,-1 1,2-2,5-6,0-1,-1 1,0-1,-1-1,8-16,-8 15,0 0,2 0,11-15,-19 26,1 0,0 0,0 0,0 0,0 0,0 0,1 0,-1 0,0 1,0-1,1 0,-1 1,0-1,1 1,-1-1,0 1,1 0,-1-1,1 1,-1 0,1 0,-1 0,0 0,1 1,-1-1,1 0,-1 0,1 1,-1-1,0 1,1-1,-1 1,0 0,0-1,1 1,-1 0,0 0,0 0,0 0,0 0,2 2,4 5,-1 1,1-1,-1 1,6 13,-9-16,9 14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0.4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1 628,'-1'1,"1"-1,0 1,0-1,0 0,0 1,0-1,0 1,0-1,0 1,1-1,-1 0,0 1,0-1,0 0,0 1,0-1,1 1,-1-1,0 0,0 1,1-1,-1 0,0 0,1 1,-1-1,0 0,1 1,-1-1,0 0,1 0,-1 0,0 0,1 1,-1-1,1 0,-1 0,0 0,1 0,-1 0,1 0,-1 0,0 0,1 0,-1 0,1 0,-1 0,1 0,-1 0,0-1,1 1,-1 0,0 0,1 0,-1-1,0 1,1 0,-1 0,1-1,19-17,-15 2,-1 1,0-1,-2 0,0 0,0 0,-1-1,-1 1,-1 0,-3-17,2-21,2 49,-1-38,2-1,12-76,-12 111,1-1,0 1,1 0,-1 0,2 0,-1 0,2 0,-1 0,1 1,0 0,1 0,-1 1,2-1,-1 1,1 0,0 1,0 0,1 0,8-5,-13 9,0 1,-1-1,1 1,0 0,0 0,0 0,0 0,0 1,0-1,0 1,1-1,-1 1,0 0,0 1,0-1,0 0,0 1,5 1,-6-1,1 1,-1-1,0 1,0 0,0 0,0 0,0 0,0 0,-1 0,1 0,-1 0,1 1,-1-1,0 1,0-1,0 1,0 2,3 13,-1 0,-1-1,-1 1,0 0,-3 20,2-26,-22 241,17-203,4-29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2.6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109 1,'-5'7,"0"0,1 1,-1 0,2 0,-1 0,1 0,0 1,-3 14,-4 9,-2 9,-9 49,0 1,15-75,8-38,9-39,0 20,2-1,2 2,27-53,-40 89,-1 1,1 0,1-1,-1 1,0 0,1 0,-1 1,1-1,0 0,0 1,0 0,0 0,1 0,-1 0,1 0,4-1,-6 3,0-1,0 2,1-1,-1 0,0 0,1 1,-1-1,0 1,0 0,0-1,0 1,1 0,-1 0,0 1,-1-1,1 0,0 1,0-1,-1 1,1-1,0 1,-1 0,0 0,1 0,-1 0,0 0,0 0,1 3,12 22,-1 2,11 35,5 12,-29-74,1-1,-1 1,1 0,0-1,-1 0,1 1,0-1,0 1,0-1,0 0,0 1,0-1,1 0,-1 0,0 0,1 0,1 1,-3-2,1 0,0 0,0-1,-1 1,1 0,0 0,-1 0,1-1,-1 1,1 0,0-1,-1 1,1-1,-1 1,1 0,-1-1,1 1,-1-1,1 0,-1 1,0-1,1 1,-1-1,0 0,1 1,-1-1,0 0,17-63,-14 51,-1 4,0 0,0 1,1-1,1 0,0 1,6-12,-9 19,0-1,0 1,0-1,0 1,0 0,1 0,-1 0,0-1,1 1,-1 0,1 1,-1-1,1 0,-1 0,1 1,0-1,-1 1,1-1,0 1,-1 0,1-1,0 1,0 0,-1 0,1 0,0 1,-1-1,1 0,0 1,-1-1,1 1,0-1,-1 1,1 0,-1 0,1 0,-1 0,1 0,-1 0,2 2,7 6,-1 0,0 0,-1 1,0 0,-1 1,0-1,-1 2,0-1,0 0,-1 1,4 15,-3-5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0.8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288 97,'0'-4,"0"-6,-4 0,-2-4,-3 1,-5 3,-4 3,-2-1,-4 0,0 2,-1 2,0 2,0 4,0 3,1 1,-1 2,5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1.22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103 66,'-35'26,"-13"11,47-35,-1 0,0 0,0 0,1 0,-1 0,1 0,0 0,-1 0,1 1,0-1,1 1,-1-1,0 0,1 1,-1-1,1 1,0 0,-1 2,1-3,1-1,-1 1,0-1,0 1,1-1,-1 1,1-1,-1 0,1 1,0-1,-1 0,1 1,0-1,0 0,0 0,0 0,0 0,0 0,0 0,0 0,0 0,1 0,-1-1,0 1,1 0,-1-1,0 1,1-1,-1 1,1-1,-1 0,1 0,-1 0,1 1,-1-1,1-1,-1 1,0 0,1 0,-1 0,1-1,-1 1,1-1,1-1,2 1,0-1,0 0,-1 0,1 0,-1 0,0-1,0 0,0 0,0 0,0 0,-1-1,5-4,-5 4,-1 0,0 0,-1 1,1-1,-1 0,1 0,-1 0,-1-1,1 1,0 0,-1 0,0-1,0 1,0 0,-1 0,1 0,-1-1,-2-5,1 4,-1 0,0 0,0 0,0 0,-1 1,1-1,-2 1,1 0,0 0,-1 1,-6-6,-5-1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1.5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338 155,'1'-28,"-2"-41,1 66,0 0,-1 0,1-1,-1 1,0 0,0 0,0 0,0 0,0 0,-1 1,0-1,1 0,-1 1,0-1,0 1,0-1,-3-1,4 3,-1 1,1-1,0 1,0-1,0 1,0 0,-1-1,1 1,0 0,0 0,-1 0,1 0,0 0,0 0,-1 0,1 0,0 1,0-1,0 0,-1 1,1-1,0 1,0-1,0 1,0 0,0 0,0-1,0 1,0 0,0 0,0 0,1 0,-1 0,0 0,0 0,1 0,-1 0,0 3,-23 49,21-47,-12 45,2 1,3 0,1 0,3 1,2-1,3 1,7 79,4-72,-5-36</inkml:trace>
  <inkml:trace contextRef="#ctx0" brushRef="#br0" timeOffset="1">361 421,'-4'0,"-1"-5,-4 0,-5 0,-4-4,-3 1,-2 1,-1 2,-1 1,-4 2,-1-3,0 0,1 0,1 1,2 5,1 3,4 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1.9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192 29,'1'0,"0"-1,0 1,-1-1,1 0,0 0,0 1,-1-1,1 0,-1 0,1 0,-1 0,1 0,-1 0,0 0,1 0,-1 0,0 0,0 0,1-2,-2 3,1-1,0 1,-1-1,1 1,0-1,-1 1,1-1,-1 1,1-1,0 1,-1 0,1-1,-1 1,1 0,-1-1,0 1,1 0,-1 0,1-1,-1 1,1 0,-1 0,-1 0,-2-1,0 1,0 0,0 0,0 0,0 0,0 1,0 0,-7 1,1 3,0 0,0 1,1 0,-1 0,1 1,1 1,-1-1,1 1,0 1,-8 12,11-16,1 1,0-1,0 1,1 1,0-1,0 0,0 1,1-1,0 1,0 0,1 0,-1 0,2 0,-1 0,1 0,0 0,2 13,-2-19,0 0,0 0,0 0,1 0,-1 0,0 0,1 0,-1 0,1 0,-1 0,1 0,-1-1,1 1,0 0,-1 0,1 0,0-1,0 1,0 0,0-1,-1 1,1-1,0 1,0-1,0 1,0-1,2 1,-1-1,0 0,0-1,0 1,0 0,0-1,0 0,0 1,0-1,-1 0,1 0,0 0,-1 0,4-2,3-4,-1 0,0 0,0 0,11-16,0-9,-15 24,1 0,1 0,-1 1,1 0,1-1,-1 2,1-1,0 1,8-7,-14 13,1 0,-1 0,1 0,-1 0,1-1,-1 1,1 0,-1 0,1 0,-1 0,1 0,-1 0,1 0,-1 0,1 0,-1 1,1-1,-1 0,1 0,-1 0,1 1,-1-1,1 0,-1 0,0 1,1-1,-1 0,1 1,-1-1,0 1,1-1,-1 0,0 1,0-1,1 1,-1-1,0 1,0-1,0 1,1-1,-1 1,0-1,0 1,0-1,0 1,0 0,4 31,-3-26,5 53,8 96,-13-121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2.4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20,'3'-19,"4"23,4 34,2 233,-8-203,-3-41,0 0,1 0,2-1,12 40,-7-43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3.3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91 49,'-2'0,"0"1,0 0,0-1,0 1,0 0,0 0,0 0,0 0,1 0,-1 0,0 1,1-1,-1 1,0-1,1 1,0-1,-1 1,1 0,0 0,-1 2,-23 47,19-36,1-6,2-1,0 1,0 0,0 0,1 0,0 0,1 0,0 0,0 1,1-1,0 0,2 11,-1-15,1 0,-1-1,1 1,-1-1,1 1,1-1,-1 0,0 0,1 0,0 0,0 0,0 0,1-1,-1 0,1 1,0-1,0-1,0 1,0-1,0 1,1-1,-1 0,0 0,1-1,5 1,-1 0,0 0,0-1,0-1,1 0,-1 0,0 0,0-2,1 1,-1-1,0 0,0-1,-1 0,1 0,0-1,-1 0,0 0,14-11,-14 9,0 1,-1-2,0 1,0-1,0 1,-1-2,0 1,-1-1,0 0,0 0,0 0,-1-1,-1 0,1 0,-1 0,-1 0,3-13,-4 8,-1 1,-1-1,0 0,-1 1,0-1,-4-14,4 24,1 0,0 1,-1-1,0 0,0 1,0-1,0 1,0-1,-1 1,0 0,-3-3,4 4,0 1,0 0,1 0,-1 0,0 0,0 1,0-1,-1 0,1 1,0-1,0 1,0 0,0 0,0 0,-1 0,1 0,0 0,0 1,0-1,0 1,0-1,-3 2,1 0,0-1,1 1,0-1,-1 1,1 0,0 0,0 1,0-1,0 1,0-1,1 1,-1 0,1 0,0 0,0 1,0-1,0 0,-2 7,2-3,0-1,1 1,0 0,0-1,0 1,1 0,0 0,1-1,0 1,1 8,0-5,1 1,0-1,0 0,1 0,1 0,-1 0,1-1,1 0,0 0,0 0,1-1,0 0,13 11,-16-16,0 1,1-2,-1 1,1-1,-1 1,1-1,0 0,0-1,0 1,0-1,0 0,0-1,1 1,-1-1,0 0,0 0,0 0,1-1,-1 0,0 0,0 0,0-1,0 0,0 0,-1 0,1 0,-1-1,8-4,-2-1,-1-1,1 0,-2 0,1-1,-1 0,-1 0,0 0,0-1,-1-1,8-18,37-123,-51 152,0 1,0 0,0-1,0 1,0 0,0-1,0 1,0 0,1-1,-1 1,0 0,0-1,0 1,1 0,-1 0,0-1,0 1,1 0,-1 0,0-1,0 1,1 0,-1 0,0 0,1-1,-1 1,0 0,1 0,-1 0,1 0,-1 0,0 0,1 0,-1 0,0 0,1 0,9 13,5 31,-12-36,6 24,-5-12,2-1,13 30,-18-46,0 0,0 0,1 0,-1-1,1 1,0-1,0 1,0-1,0 1,0-1,0 0,1 0,-1 0,1 0,-1-1,1 1,0-1,0 0,0 1,0-1,0 0,0-1,4 2,-4-2,0-1,-1 1,1-1,0 0,0 1,-1-1,1-1,0 1,-1 0,1 0,-1-1,0 0,1 1,-1-1,0 0,0 0,0 0,0 0,0-1,-1 1,1 0,1-5,5-8,-1 1,10-30,-9 21,-6 18,0-1,1 1,0-1,0 1,0 0,0 0,8-8,-10 12,-1 1,1-1,0 1,0-1,-1 1,1-1,0 1,0 0,0-1,-1 1,1 0,0-1,0 1,0 0,0 0,0 0,0 0,0 0,-1 0,1 0,0 0,1 1,0 0,0 0,0 0,-1 0,1 0,0 0,-1 1,1-1,-1 1,0-1,1 1,-1-1,0 1,0 0,1 2,7 12,-2 1,0 0,-1 1,-1-1,0 1,-1 0,-1 0,1 30,-4-8,-1 0,-12 76,9-95,-1 0,-1-1,-1 0,-1 0,0-1,-2 1,0-2,-1 0,-14 18,20-29,0 0,-1 0,0 0,0-1,-1 0,0 0,0-1,0 0,0 0,-1-1,0 0,0 0,0-1,0 0,-1 0,1-1,-1 0,0 0,0-1,1-1,-1 1,0-1,0-1,-11-1,12 0,1-1,-1 0,1 0,0 0,0-1,0 0,0-1,1 0,-9-8,-7-6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9:42:53.6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1,'4'0,"2"4,3 5,0 6,-1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48.87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151 223,'0'-1,"0"1,0 0,0 0,0-1,0 1,0 0,1-1,-1 1,0 0,0 0,0-1,1 1,-1 0,0 0,0 0,1-1,-1 1,0 0,0 0,1 0,-1 0,0 0,1-1,-1 1,0 0,0 0,1 0,-1 0,0 0,1 0,-1 0,0 0,1 0,-1 0,0 0,1 0,-1 0,0 1,1-1,-1 0,0 0,0 0,1 0,-2 17,-11 22,-44 50,39-65,1 1,1 0,-15 36,27-54,0 0,1 1,0-1,0 1,1 0,0-1,0 1,1 0,0 0,0 0,1-1,0 1,0 0,1-1,0 1,1-1,3 9,-4-12,0 1,0-1,1 0,0 1,-1-1,1-1,1 1,-1 0,1-1,-1 0,1 1,0-2,0 1,1 0,-1-1,0 0,7 3,-5-4,1 1,0-1,0 0,-1 0,1-1,0 0,0-1,0 1,-1-1,1 0,8-3,2-2,-1 0,0-1,0 0,0-2,-1 0,-1 0,1-1,23-23,-17 10,0-2,-1 0,-2-1,-1 0,23-47,-17 22,-2-1,19-72,-14-10,-21 100,-4 17,-7 20,-8 27,10-1,2 1,1-1,2 0,0 1,2-1,10 41,-9-45,21 112,47 147,-70-279,0 1,0-1,0 0,1 1,0-1,0 0,3 4,-5-9,-1 1,0-1,0 0,1 1,-1-1,0 0,1 1,-1-1,0 0,1 0,-1 1,1-1,-1 0,0 0,1 0,-1 0,1 1,-1-1,0 0,1 0,-1 0,1 0,-1 0,1 0,-1 0,1 0,-1 0,0 0,1-1,-1 1,1 0,-1 0,0 0,1-1,1 0,-1-1,0 0,0 1,0-1,0 0,0 0,-1 0,1 1,0-1,-1 0,1 0,-1-4,3-15,-2-1,-1-24,3-39,-2 78,0 0,0 0,1 0,0 0,0 0,1 1,-1-1,2 1,4-8,-7 13,0 0,0-1,0 1,1 0,-1 0,0 0,1 0,-1 0,1 0,0 1,-1-1,1 0,-1 1,1-1,0 1,0 0,-1-1,1 1,0 0,-1 0,1 0,0 0,0 1,-1-1,1 0,0 1,-1-1,1 1,0-1,-1 1,1 0,-1 0,1 0,2 2,6 3,1 2,-2-1,16 15,-23-20,111 116,-77-79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3.0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84 41,'-1'-1,"1"-1,0 1,0-1,0 0,-1 1,2-1,-1 1,0-1,0 0,0 1,1-1,-1 1,1-1,-1 1,1-1,0 1,0-1,-1 1,1 0,0-1,0 1,0 0,0 0,1 0,-1 0,0 0,3-2,-2 3,0 1,0-1,-1 1,1-1,0 1,0 0,0-1,-1 1,1 0,0 0,-1 0,1 0,-1 1,1-1,-1 0,1 1,-1-1,0 1,0-1,0 1,0 0,0-1,1 3,45 86,-38-70,1 0,1 0,0-1,1-1,19 23,-30-40,0 0,1 1,-1-1,0 0,0 0,1 0,-1 0,0 0,1 0,-1 0,1 0,-1-1,1 1,0-1,-1 1,1-1,-1 1,1-1,0 0,-1 0,1 0,0 0,1 0,1-1,-1-1,1 0,-1 1,0-1,1 0,-1-1,0 1,5-5,-8 7,0-1,0 1,0 0,0 0,0 0,0 0,0 0,0 0,0 0,0 0,1-1,-1 1,0 0,0 0,0 0,0 0,0 0,0 0,1 0,-1 0,0 0,0 0,0 0,0 0,0 0,1 0,-1 0,0 0,0 0,0 0,0 0,0 0,0 0,1 0,-1 0,0 0,0 0,0 0,0 0,0 0,0 1,1-1,-1 0,0 0,0 0,0 0,0 0,0 0,0 0,0 1,0-1,0 0,0 0,0 0,0 0,1 0,-1 0,0 1,0-1,0 0,0 0,0 0,0 0,0 0,0 1,0-1,0 0,-1 0,1 0,-2 20,-9 20,-1-10,-1-1,-1 0,-2-1,0-1,-23 28,33-47,0-1,0 0,0 0,-1-1,0 0,-1 0,1 0,-1-1,0 0,0-1,-1 0,0 0,1-1,-1 0,0 0,0-1,-1 0,1-1,0 0,-1 0,-15-2,-5-4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3.7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125 606,'-3'1,"0"0,-1 0,1 0,0 1,0-1,0 1,1-1,-1 1,0 0,0 0,1 0,-5 5,-26 31,26-27,0-1,1 1,0 1,1-1,-5 18,8-23,0 0,1 0,0 1,0-1,0 0,1 1,-1-1,2 1,-1-1,1 0,0 1,2 8,-2-14,-1 1,0-1,1 1,-1-1,1 0,0 1,-1-1,1 0,0 0,0 0,0 1,0-1,0 0,0 0,0 0,0 0,0-1,0 1,1 0,-1 0,0-1,1 1,-1-1,0 1,1-1,-1 1,1-1,-1 0,3 0,-1 0,0-1,1 0,-1 0,0-1,0 1,0-1,0 1,0-1,-1 0,1 0,0 0,2-4,8-6,-2-2,1 1,15-28,-1-6,-3-1,-1-2,29-103,20-165,-54 229,-16 85,5-29,-5 31,-1 1,0 0,1 0,-1 0,0-1,0 1,0 0,0 0,0-1,0 1,0 0,-1 0,1 0,0 0,-1-1,1 1,-1 0,1 0,-2-1,-1 7,0 0,0 1,1 0,-1-1,1 1,-2 10,-8 37,2-1,2 2,3-1,2 1,3 0,9 82,-9-134,20 114,-18-106,1 1,0-1,1 0,0 0,1-1,0 1,0-1,12 15,-15-22,-1 0,1 0,0-1,-1 1,1-1,0 1,0-1,0 0,0 0,0 0,0 0,0 0,1 0,-1-1,0 1,0-1,1 1,-1-1,0 0,1 0,-1 0,4-1,-1 0,-1 0,1-1,-1 0,1 0,-1 0,0 0,0-1,0 0,-1 0,7-5,1-4,-1 1,0-1,-1-1,0 0,-1 0,7-15,-8 11,-1 0,0-1,-1 0,-1 0,0 0,-2 0,0-1,-1 1,-2-26,1 42,0 0,0 0,0 0,-1 0,1 0,-1 0,1 0,-1 0,0 0,0 0,1 1,-1-1,-1 0,1 0,0 1,0-1,-2-1,2 3,0-1,0 1,0 0,0-1,0 1,0 0,0-1,0 1,0 0,0 0,0 0,0 0,0 0,0 0,0 0,0 0,0 1,0-1,0 0,0 1,0-1,1 0,-3 2,0 0,-1 1,1-1,-1 1,1 0,0 0,0 0,0 0,1 1,-1-1,1 1,0-1,0 1,0 0,-2 6,2 3,0 1,0 0,2 0,-1 0,2 0,0 0,1 0,0 0,1-1,0 1,1-1,1 0,0 0,1 0,0-1,1 1,0-2,1 1,18 20,-20-28,1 0,-1-1,0 0,1 0,-1-1,1 1,0-2,0 1,0-1,0 0,0 0,0-1,0 0,0 0,0 0,0-1,0 0,9-3,24-4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4.2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390 147,'0'-8,"0"-1,-1 0,0 0,0 1,-1-1,0 1,0-1,-1 1,0 0,-7-12,8 16,-1 1,1 0,0 1,-1-1,0 0,1 1,-1-1,0 1,0 0,-1 0,1 0,0 0,-1 1,1-1,-1 1,1 0,-1 0,0 0,1 1,-1-1,0 1,0 0,1 0,-1 0,0 1,-7 1,3 0,1 1,0 0,-1 0,1 1,1-1,-1 2,0-1,1 1,0 0,0 0,0 1,1 0,0 0,0 0,1 0,-1 1,1 0,-5 13,-6 10,3 1,0 1,-7 35,-12 75,6 0,6 1,1 247,17-367,2 1,0 0,2 0,0-1,10 33,-3-30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4.57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362 64,'0'-4,"0"-6,-4 0,-6 0,-5 3,-4 2,-7 2,-3 6,-1 2,0 0,2 4,1 0,1 3,1-1,1 2,0-2,-1 3,6-3</inkml:trace>
  <inkml:trace contextRef="#ctx0" brushRef="#br0" timeOffset="1">168 16,'12'-4,"9"-2,4 1,3 5,-1 2,-3 6,-7 4,-2 10,-3 4,-4 3,-3 3,-3 2,-1-2,-1-2,-1-1,0-3,1-4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4.9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0,'5'0,"4"0,2 4,-2 6,-1 5,0 4,1 3,-3-2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5.28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35,'11'62,"-1"-11,-9-42,0 6,0 1,1-1,0 1,1-1,1 0,1 0,6 15,-11-30,0 0,0 0,0 1,0-1,1 0,-1 0,0 0,0 0,0 1,0-1,0 0,1 0,-1 0,0 0,0 0,0 1,1-1,-1 0,0 0,0 0,1 0,-1 0,0 0,0 0,0 0,1 0,-1 0,0 0,0 0,1 0,-1 0,0 0,0 0,0 0,1 0,-1-1,0 1,0 0,1 0,-1 0,0 0,0 0,0 0,0-1,1 1,-1 0,0 0,0 0,0-1,0 1,0 0,0 0,10-20,2-21,-3-10,11-41,-18 85,0 0,0 0,1 0,0 0,1 1,-1-1,1 1,0 0,9-9,-12 14,0-1,1 1,-1 0,0 0,1 0,0 0,-1 0,1 0,-1 0,1 0,0 1,0-1,-1 1,1-1,0 1,0 0,0-1,0 1,-1 0,1 0,0 0,3 1,-2 0,0 1,0-1,0 0,-1 1,1 0,-1 0,1 0,-1 0,1 0,-1 0,0 0,2 4,5 7,0 1,-1 0,12 31,-19-42,46 115,-38-97</inkml:trace>
  <inkml:trace contextRef="#ctx0" brushRef="#br0" timeOffset="1">388 205,'4'4,"1"5,5 6,-1 4,0 3,1 2,-1 1,-1 1,-3-9,-2-12,-1-13,-1-7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5.73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281 84,'6'-20,"-6"16,1-1,0 1,0-1,1 1,-1-1,1 1,0 0,0 0,0 0,1 0,0 0,-1 0,7-5,-9 9,0 0,1 0,-1 0,1 0,-1 0,1 0,-1 1,0-1,1 0,-1 0,1 0,-1 0,0 1,1-1,-1 0,0 0,1 1,-1-1,0 0,0 1,1-1,-1 0,0 1,0-1,1 0,-1 1,0-1,0 1,0-1,0 0,0 1,0-1,1 1,-1-1,0 0,0 1,0-1,0 1,-1 0,4 21,-3-21,-1 410,-9-275,5-83,1 1,8 106,1-129</inkml:trace>
  <inkml:trace contextRef="#ctx0" brushRef="#br0" timeOffset="1">426 640,'0'-4,"-4"-5,-5-2,-6 2,-4 2,-3 2,-6 6,-2 3,-5 1,0-1,-2 4,0-1,3 0,4 2,1 0,3-2,5 2,7 0</inkml:trace>
  <inkml:trace contextRef="#ctx0" brushRef="#br0" timeOffset="2">353 568,'4'0,"6"0,5 4,4 6,-1 5,0 8,-2 4,-1 2,-2 4,-3 1,0-2,-1-1,-2-3,-3-2,-1-5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6.0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98,'0'-5,"0"-4,0-6,0-4,4 1,1 0,0 6,-1 11,-1 8,3 12,1 6,-1 4,-2-3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6.4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47 92,'-1'9,"-1"1,1-1,-2 1,0-1,0 0,-7 14,6-14,0 0,0 1,1 0,0-1,1 1,-2 13,4-20,1 1,-1-1,0 0,1 0,0 0,-1 0,1 0,1 0,-1 0,0 0,1-1,-1 1,1 0,0-1,0 1,0-1,0 0,0 0,0 1,1-1,-1-1,1 1,-1 0,1-1,3 2,-4-1,1-1,-1 0,0 0,1 0,-1 0,0-1,1 1,-1 0,1-1,-1 0,1 0,-1 1,1-2,-1 1,1 0,-1 0,1-1,-1 1,1-1,-1 0,5-2,-3 1,-1-1,1 0,-1 1,1-1,-1-1,0 1,0 0,0-1,-1 0,1 0,2-6,-1 2,0-1,-1 1,0-1,0 0,-1 0,0 0,0-1,-1 1,-1 0,1-1,-2-11,-1 12,0 1,0 0,-1 0,0 0,0 0,-1 0,0 1,0 0,-1-1,0 1,0 1,-1-1,0 1,0 0,0 0,-1 1,0 0,0 0,-14-7,-4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6.85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 1,'-7'22,"0"6,8-1,2-1,2 0,0 0,1 0,2-1,0 0,18 34,-25-57,0 1,0-1,0 0,0 0,0 0,1-1,-1 1,1 0,-1 0,1-1,0 1,-1-1,1 1,0-1,0 0,0 0,4 2,-5-3,1 0,-1 0,0 0,0 0,1-1,-1 1,0 0,0 0,0-1,1 1,-1-1,0 1,0-1,0 0,0 1,0-1,0 0,0 0,0 0,0 0,0 0,1-2,3-4,-1 0,0-1,0 1,-1-1,0 0,0 0,3-15,-1-10,-4 22,1 0,0-1,0 1,1 0,0 0,1 1,0-1,1 1,0 0,11-16,-15 24,1 1,-1 0,1-1,-1 1,1 0,-1 0,1 0,0 0,0 0,0 1,-1-1,1 1,0-1,0 1,0-1,0 1,0 0,0 0,0 0,3 1,-1-1,0 2,0-1,0 0,0 1,0 0,-1 0,1 0,-1 0,5 4,4 4,-1 0,-1 1,0 0,12 17,13 21,-19-27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6:57.5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55 137,'11'9,"1"-1,-1 0,1-1,1-1,-1 0,1 0,0-1,0-1,21 5,-31-8,1-1,0 1,-1 0,1-1,0 0,-1 0,1 0,0 0,-1-1,1 1,0-1,-1 0,1 0,-1 0,1-1,-1 1,1-1,-1 0,0 0,0 0,0 0,0 0,0-1,-1 1,1-1,-1 0,1 0,-1 0,0 0,0 0,-1-1,1 1,0 0,1-7,-2 5,0 0,0 0,0 0,-1-1,0 1,0 0,0 0,-1 0,1-1,-1 1,-1 0,1 0,-1 0,1 0,-1 1,-1-1,1 0,-1 1,0 0,0-1,0 1,0 0,-1 0,-7-5,9 6,-1 1,0 0,0 1,0-1,0 0,-1 1,1 0,0 0,-1 0,1 0,-1 0,1 1,-1-1,1 1,-1 0,1 0,-5 1,2 0,0 0,0 1,0 0,0 0,1 1,-1 0,1 0,-1 0,-5 5,0 1,0 1,1 0,0 0,1 1,0 0,0 0,-12 26,11-17,1 1,2 0,-9 35,14-50,1 1,-1 0,1 0,1 0,-1 0,1 0,1 0,-1-1,1 1,0 0,1 0,0 0,0-1,0 1,6 10,-7-15,1 1,0-1,0 0,-1 1,1-1,0 0,1 0,-1 0,0-1,1 1,-1-1,1 1,-1-1,1 0,0 0,-1 0,1 0,0 0,0 0,4 0,-2-2,-1 1,1-1,-1 0,1 0,-1 0,1 0,-1-1,0 0,0 0,0 0,7-5,6-6,-1-1,-1 0,0-1,16-22,-6 5,-3-2,-1 0,22-49,-23 43,-20 40,0-1,0 1,0 0,1 0,-1-1,0 1,0 0,0 0,0 0,0-1,0 1,1 0,-1 0,0-1,0 1,0 0,0 0,1 0,-1 0,0-1,0 1,0 0,1 0,-1 0,0 0,0 0,1 0,-1 0,0 0,0 0,1 0,-1 0,0 0,0 0,1 0,-1 0,0 0,1 0,-1 0,0 0,0 0,0 0,1 0,-1 0,0 0,0 0,1 1,8 15,7 37,-13-40,11 40,-10-33,1-1,1 1,1-1,0-1,18 33,-25-51,1 1,-1-1,0 1,0-1,1 1,-1-1,0 1,1-1,-1 1,0-1,1 1,-1-1,1 0,-1 1,1-1,-1 0,1 1,-1-1,1 0,-1 0,1 1,-1-1,1 0,-1 0,1 0,0 0,-1 0,1 0,-1 0,1 0,-1 0,1 0,0 0,-1 0,1 0,-1-1,1 1,-1 0,1 0,-1-1,1 1,-1 0,1 0,-1-1,1 1,-1-1,0 1,1 0,-1-1,1 1,-1-1,0 1,0-1,1 1,-1-1,0 1,0-1,1 1,-1-1,0 0,0 1,0-1,0 1,0-1,12-48,-10 41,8-69,-10 64,0 0,2 0,-1 0,2 1,0-1,0 1,1 0,1 0,9-19,-13 30,0 0,-1 0,1-1,0 1,0 0,0 0,0 0,0 0,0 0,0 1,0-1,1 0,-1 0,0 1,0-1,1 1,-1-1,0 1,1-1,-1 1,1 0,-1 0,0-1,1 1,-1 0,2 1,0-1,0 1,0 1,0-1,0 0,0 1,0-1,-1 1,1 0,0 0,-1 0,3 3,8 8,-1 1,-1 1,12 19,-18-27,-1 0,1 0,0 0,0-1,0 1,1-1,0 0,9 6,-12-10,0-1,0 1,0-1,0 0,1 0,-1 0,1 0,-1-1,1 1,-1-1,1 0,-1 0,1 0,-1-1,0 1,1-1,-1 0,1 1,5-4,39-13,1 2,74-12,-104 25,0-2,36-12,-51 16,-1-1,0 0,0 0,0-1,0 1,0 0,0-1,0 0,-1 0,1 0,-1 0,1 0,-1 0,0-1,1 1,-1-1,0 0,-1 1,1-1,-1 0,1 0,-1 0,0 0,0-1,1-4,-2 6,0-1,-1 1,1 0,-1-1,0 1,0 0,1 0,-1-1,-1 1,1 0,0 0,-1 0,1 0,-1 0,1 1,-1-1,0 0,0 1,1-1,-1 1,-1 0,1-1,0 1,0 0,0 0,0 1,-1-1,1 0,0 1,-1-1,1 1,-1 0,-2 0,0-1,1 1,-1 0,1 0,-1 0,0 0,1 1,-1-1,1 1,-1 1,1-1,0 1,-1-1,1 1,0 0,0 1,-7 4,8-2,-1 0,1 0,0 0,0 0,1 1,0-1,0 1,0-1,0 1,1 0,0-1,0 1,1 0,-1 0,1 0,1 0,-1 0,1 0,0-1,0 1,1 0,0 0,0-1,0 1,0-1,5 7,-5-8,0-1,0 1,0 0,0-1,1 1,-1-1,1 0,0 0,0 0,0 0,1 0,-1-1,1 1,-1-1,1 0,0 0,0 0,0-1,0 1,0-1,0 0,0 0,1-1,-1 1,0-1,0 0,1 0,-1 0,0 0,1-1,-1 0,0 0,0 0,0-1,0 1,6-4,-1-1,0 0,0 0,-1-2,0 1,0-1,-1 0,8-10,27-28,-41 46,-1-1,1 1,0 0,0-1,-1 1,1-1,0 1,0 0,-1 0,1 0,0-1,0 1,0 0,0 0,-1 0,1 0,0 0,0 0,0 0,0 1,-1-1,1 0,0 0,0 1,-1-1,1 0,0 1,0-1,-1 1,1-1,0 1,-1-1,1 1,-1-1,1 1,-1 0,1-1,-1 1,1 0,0 0,21 39,-16-29,58 89,-43-67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7.22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43,'0'-4,"0"-6,0-4,0 3,0 8,0 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7.5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 1,'-4'4,"-1"5,-1 6,2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19.53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0,'0'4,"0"6,0 5,0 4,0 3,0 2,0-8,0-10,0-10,0-9,4-6,2-4,3-2,1 7,2 6,0 11,-3 8,-2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0.3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247 364,'-3'-2,"-1"0,1 0,-1 0,1 0,-1 1,1-1,-1 1,0 0,0 0,0 0,0 1,0 0,0-1,1 1,-1 1,0-1,0 0,0 1,0 0,-7 2,4-1,0 0,0 1,1 0,-1 0,1 0,0 1,-1-1,2 2,-1-1,-9 9,5 1,1 0,0 0,1 1,0-1,1 2,1-1,1 1,0 0,1 0,0 1,1-1,2 1,-1 0,2-1,2 34,-2-49,0 1,0 0,1 0,-1-1,0 1,1 0,-1 0,1-1,-1 1,1 0,0-1,-1 1,1-1,0 1,0-1,0 1,0-1,1 0,-1 0,0 1,1-1,-1 0,3 1,-3-1,1-1,0 0,0 0,0 0,0 0,0 0,0 0,0-1,-1 1,1 0,0-1,0 0,0 1,-1-1,1 0,0 0,2-2,5-3,0-1,-1 0,0 0,0-1,-1 0,8-11,10-20,-2 0,-2-2,-2-1,15-47,46-180,-79 264,6-25,-2 10,0 0,13-28,-18 47,0 1,0 0,0 0,0-1,0 1,0 0,1 0,-1 0,0-1,0 1,0 0,0 0,1 0,-1-1,0 1,0 0,0 0,1 0,-1 0,0 0,0 0,0-1,1 1,-1 0,0 0,0 0,1 0,-1 0,0 0,0 0,1 0,-1 0,0 0,0 0,1 0,-1 0,0 0,0 0,0 0,1 1,-1-1,0 0,0 0,1 0,-1 0,0 0,0 0,0 1,1-1,-1 0,0 0,0 0,0 1,0-1,0 0,1 0,-1 0,0 1,0-1,0 0,0 0,0 1,0-1,0 0,0 0,0 1,0-1,7 19,0 23,-1 1,-2 0,-2 45,3 33,4-38,24 100,-24-145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0.68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175 54,'0'-2,"0"-1,0 1,0-1,0 1,0-1,-1 0,0 1,1-1,-1 1,0 0,0-1,0 1,0 0,-1-1,1 1,-3-4,2 5,1 0,-1 0,1 1,0-1,-1 0,1 0,-1 1,0-1,1 1,-1-1,0 1,1 0,-1-1,0 1,1 0,-1 0,0 0,1 0,-4 1,1 0,-1 1,0-1,1 1,-1 0,1 1,-1-1,1 1,0-1,0 1,0 0,0 1,1-1,0 1,-1 0,1 0,-3 4,-2 8,0 0,1 0,0 1,2 0,0 0,-4 26,7-33,1 0,0 0,0 0,1 0,0 0,1 0,0 0,1-1,0 1,0 0,1-1,8 18,-11-26,1 0,-1 0,1 0,-1 0,1 0,-1 0,1-1,-1 1,1 0,0 0,0-1,-1 1,1 0,0-1,0 1,0-1,0 1,-1-1,1 1,0-1,0 0,0 1,0-1,0 0,0 0,0 0,2 0,-1 0,-1-1,1 0,0 0,-1 0,1 0,-1 0,0 0,1 0,-1 0,0 0,1-1,-1 1,0 0,1-3,4-6,0-1,0 0,5-16,12-48,-17 50,2 1,0 1,15-29,-22 50,0 0,0 0,0 0,0 0,0 0,0 1,1-1,-1 1,1-1,-1 1,1-1,-1 1,1 0,0 0,0 0,0 0,2-2,-3 3,1 0,-1 1,0-1,0 0,0 0,0 0,0 1,0-1,0 1,0-1,0 0,0 1,-1 0,1-1,0 1,0 0,0-1,0 1,-1 0,1 0,0 0,-1-1,1 1,0 1,5 10,-1 0,0 0,0 0,3 19,0-8,-8-22,0 0,0-1,0 1,0 0,1-1,-1 1,0-1,0 1,0 0,1-1,-1 1,0-1,1 1,-1-1,1 1,-1-1,1 1,-1-1,1 0,-1 1,1-1,-1 1,1-1,-1 0,1 0,-1 1,1-1,1 0,2-3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1.0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124 46,'0'-3,"0"0,0 0,1 0,-1 0,1 0,0 0,-1 0,1 0,1 0,-1 1,0-1,1 0,-1 1,3-4,-4 6,1 0,-1 0,0 0,0 0,1 0,-1 0,0 0,1 0,-1 0,0 0,0 0,1 1,-1-1,0 0,0 0,1 0,-1 0,0 0,0 0,1 1,-1-1,0 0,0 0,0 0,0 1,1-1,-1 0,0 0,0 1,0-1,0 0,0 0,1 1,-1-1,0 0,0 0,0 1,0-1,0 0,0 0,0 1,0-1,0 0,0 1,0-1,0 0,0 0,-1 1,3 16,-1 32,-2-1,-9 52,4-52,3-1,2 66,3-79,2 1,1-1,1 0,16 47,-11-55</inkml:trace>
  <inkml:trace contextRef="#ctx0" brushRef="#br0" timeOffset="1">342 384,'0'-3,"0"0,0 0,0 1,-1-1,1 0,-1 0,0 1,0-1,0 0,0 1,0-1,0 1,-1-1,1 1,-1-1,1 1,-1 0,0 0,0 0,-3-2,1 1,0 1,0 0,-1 0,1 0,-1 0,1 1,-1-1,0 1,1 0,-10 0,-5 1,1 0,-1 2,1 0,0 1,-19 5,30-6,0 0,0 0,0 0,0 1,1 0,-1 1,1-1,0 1,0 0,0 1,0-1,1 1,0 1,0-1,0 1,1-1,-1 1,1 0,1 1,-1-1,-2 9,0 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1.4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190 130,'2'-1,"0"-1,0 1,0-1,-1 0,1 1,0-1,-1 0,0 0,1 0,-1 0,0-1,0 1,0 0,0 0,-1-1,1 1,-1 0,1-1,-1 1,0 0,0-1,0 1,0-1,0 1,0 0,-1-1,1 1,-1-1,0 1,1 0,-1 0,0-1,-1 1,1 0,0 0,0 0,-1 0,0 1,1-1,-1 0,0 0,-2-1,0 0,1 1,-1 0,0-1,0 1,0 1,0-1,0 1,0-1,-1 1,1 0,0 1,-1-1,1 1,-1 0,1 0,-1 0,1 1,0-1,-1 1,1 0,0 0,0 1,-5 1,2 1,1 1,0 0,0-1,1 2,-1-1,1 1,1 0,-1 0,1 0,0 0,0 1,0 0,1 0,0 0,1 0,0 0,0 0,0 1,0 12,0-10,1-1,1 1,0 0,0-1,1 1,0 0,1-1,0 1,0-1,1 0,0 0,1 0,0 0,1 0,5 9,-9-17,0 1,0-1,0 0,0 0,0 1,1-1,-1 0,0 0,0 0,1 0,-1 0,1-1,-1 1,1 0,-1-1,1 1,-1-1,1 1,0-1,-1 0,1 1,-1-1,1 0,0 0,-1 0,1-1,0 1,-1 0,1-1,-1 1,1-1,0 1,-1-1,1 0,-1 1,0-1,1 0,-1 0,0 0,1 0,-1 0,0 0,0-1,0 1,0 0,0-1,1-1,5-7,0-1,0 1,-1-1,9-23,16-55,13-32,-44 119,1 0,0 0,0 0,0 0,0 0,1 0,-1 0,0 0,1 1,-1-1,1 1,0-1,-1 1,1-1,0 1,0 0,0 0,4-2,-4 3,0 0,0 0,-1 0,1 0,0 0,0 0,-1 1,1-1,0 1,0-1,-1 1,1-1,0 1,-1 0,1 0,-1 0,1 0,1 2,4 4,0-1,-1 2,0-1,0 1,-1 0,1 0,4 12,21 41,-16-35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1.75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25,'0'-2,"0"1,0 0,0-1,0 1,0 0,0-1,0 1,1 0,-1 0,0-1,1 1,-1 0,1 0,-1 0,1 0,0-1,0 1,0-1,0 2,0 1,-1-1,1 0,-1 0,1 0,-1 1,1-1,0 0,-1 0,1 1,-1-1,1 1,-1-1,0 0,1 1,-1-1,1 1,-1-1,0 1,1-1,-1 1,0-1,1 1,-1-1,0 1,0 0,0-1,0 1,1-1,-1 1,0 0,0-1,0 1,0 0,0-1,-1 1,1-1,0 2,5 38,-2 1,-3 55,2 29,3-56,0 5,24 131,-19-166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2.0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529 191,'1'-5,"-1"0,-1 0,1 1,-1-1,1 0,-1 1,-1-1,1 0,-1 1,0-1,0 1,0 0,0 0,-1 0,1 0,-1 0,0 0,-1 1,1-1,0 1,-5-3,1 2,0 0,-1 1,1 0,-1 0,1 0,-1 1,0 0,0 1,0 0,0 0,-15 1,-7 1,0 1,0 1,-55 14,69-13,0 1,1 1,0 0,0 0,1 2,0 0,0 0,-23 20,2 16,24-24</inkml:trace>
  <inkml:trace contextRef="#ctx0" brushRef="#br0" timeOffset="1">505 21,'4'-17,"0"14,-1 10,39 229,-36-210,-3-9,0-1,2 1,0-1,1 0,0 0,10 15,-16-30,1 0,-1 0,0 0,1 0,0-1,-1 1,1 0,-1 0,1-1,0 1,0 0,-1-1,1 1,0 0,0-1,0 0,0 1,0-1,0 1,-1-1,1 0,0 0,0 1,0-1,0 0,0 0,2 0,-2-1,1 0,-1 1,0-1,1 0,-1 0,0 0,0 0,0 0,0 0,0-1,0 1,0 0,0-1,0 1,0-2,20-59,-20 59,-1 1,2-7,0 1,1-1,0 0,0 1,6-10,-8 16,0 1,0-1,0 1,0 0,1-1,-1 1,0 0,0 0,1 0,-1 0,1 0,-1 0,1 0,-1 0,1 1,0-1,-1 0,1 1,0 0,-1-1,1 1,0 0,0 0,-1 0,1 0,0 0,0 0,-1 1,1-1,0 0,-1 1,1-1,2 2,14 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8T18:39:22.7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93 780,'1'18,"1"20,-4-34,-3-22,-78-552,82 563,-2-21,1 0,4-54,-1 74,0 0,1 1,0-1,0 1,0 0,7-13,-7 17,0 0,0 0,0 0,0 0,1 1,-1-1,1 1,-1-1,1 1,0 0,0 0,0 0,0 1,0-1,5-1,-2 2,-1 0,1 1,-1-1,1 1,-1 1,1-1,-1 1,0 0,1 0,-1 0,0 1,0 0,1 0,-1 0,-1 0,1 1,0 0,-1 0,1 0,-1 1,0 0,0-1,3 6,14 13,-2 0,31 48,-45-63,7 15,0 0,-1 1,-1 0,12 44,-9-26,-13-40,0 1,1-1,-1 0,0 0,1 1,-1-1,0 0,1 0,0 0,-1 0,1 1,-1-1,1 0,0 0,0 0,0 0,0 0,0-1,0 1,0 0,0 0,0-1,0 1,0 0,0-1,1 1,-1-1,0 0,0 1,1-1,-1 0,0 0,0 0,1 0,-1 0,0 0,1 0,-1 0,0 0,0-1,1 1,-1 0,0-1,0 1,0-1,0 0,1 1,-1-1,1-1,8-6,0 0,-1 0,0-1,11-14,-3 3,50-54,-61 66,0 0,0 0,-1 0,0-1,-1 1,1-1,4-19,-8 27,-1-1,1 1,-1 0,0-1,1 1,-1 0,0-1,0 1,0 0,0-1,0 1,0 0,-1-1,1 1,0 0,-1 0,1-1,-1 1,1 0,-1 0,0-1,1 1,-1 0,0 0,0 0,-1-1,1 1,-1 1,0-1,0 1,1-1,-1 1,0 0,0 0,1-1,-1 1,0 0,0 1,0-1,1 0,-1 0,0 1,-2 0,-4 2,0 0,1 0,-1 1,1 0,0 0,0 1,-9 8,12-9,0 0,1 0,0 0,0 1,0-1,0 1,1 0,-1 0,1 0,0 0,1 0,-1 1,1-1,0 0,1 1,-1-1,1 9,1-11,-1 0,1 1,0-1,0 0,0 0,0 1,1-1,-1 0,1 0,0 0,0-1,0 1,0 0,0-1,0 1,1-1,0 0,-1 0,1 0,0 0,0 0,0-1,0 1,0-1,0 0,0 0,1 0,5 1,5 0,1 0,-1-1,1 0,0-1,-1-1,1 0,0-1,-1-1,0 0,0-1,0-1,15-6,-5 0,0-2,-1 0,0-1,-2-2,37-32,-57 47,0 0,0 0,0 0,1 0,-1 0,0 1,0-1,0 0,1 0,-1 1,0-1,1 1,-1-1,0 1,1 0,-1 0,3-1,-3 1,-1 1,1-1,0 0,0 1,-1-1,1 1,0-1,0 0,-1 1,1-1,0 1,-1 0,1-1,-1 1,1 0,-1-1,1 1,-1 0,1 0,-1-1,1 3,2 5,-1 2,0-1,-1 0,1 15,1 2,35 173,-34-179,2-4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DCA4-7148-4A41-88BE-A2BAC3C09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09B92-C905-4160-BC5D-C4638242E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3D8-6F3E-4182-B94A-CB1B56B9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D6AC-B67F-4B36-A4D8-EB1FEEB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85A3-1040-4D54-85F7-E8E99A04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5A54-005F-4F09-B95E-ECDF56DB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2B42-83D9-4BD9-AC5F-113805009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AE19-D6F3-4893-A36A-7A35F747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7603-7320-4938-9F78-7673C7C9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0740-DD9D-40A8-BB73-AAA63053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C1B0A-E032-4432-B073-E6B58E67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B5D6-EDBF-4391-85CA-7166FDF42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295F-2BA2-4EE1-B7F8-49DF00FC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12A7-2763-43FD-9AED-5B03B59F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BDD1-1732-4B68-A824-C822ECF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5945-6F94-403E-A32D-FB5D894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BEB5-08D9-4E8B-9D61-FC682C3B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B8EA-F372-441C-B2A3-38706643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54BE-9669-4665-840E-20C75510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35F0-A915-4C70-90D0-08804A5F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F3D-9B59-49D2-8D25-9193AC77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4A9F-6BE5-4466-B70A-EFC2EC72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5A40-B872-498D-8D62-2A77E344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DE1A-3351-447B-9A3D-ADC8C309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E3F7-885D-4DCB-AE62-7D041620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0630-38C6-46EB-8121-6A8CAD3E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7432-A8FD-49A6-98D4-A49946073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923-E3DD-4E4C-A3EF-F2FC439F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A3DA-92EB-48E9-B574-3C6CAE6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D837-E791-48F4-B05E-1D0994B7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41805-9278-4274-BD44-70002497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A222-A5BD-459E-8B71-663755B1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95DD-A067-4EF5-81BE-6BE54C78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B452-A8F6-4691-8CF7-3F6A3464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16F94-4EFE-4CA1-A138-6B2969730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8A428-BB6E-4018-9389-E97309F13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7F374-5100-49CB-9F43-F5777E9E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BCB1E-3C87-4BEA-82F5-3C20A974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E1A89-7E6E-460C-9B26-FE451236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220-9270-40CD-835A-7BDFE70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209AC-EBF9-47A1-8CDA-7BA1981A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F33C7-76BA-4BF1-9E42-D19EC135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D490-44D7-4BE1-9F7D-BCA0CC29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D4101-14C4-41BF-A291-F884AE0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6E09F-C93A-4FC7-B678-04E7B50B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EB5E-B0A4-4F2E-8EA8-9B4FFBBB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16CC-63B9-43CF-B9D7-D5DEB4A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FAE5-0F0C-422F-81A9-84B73BE3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949BA-940B-4EC8-AA98-53BFAD3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7A83-4CEE-47AB-9FCF-3F9D8F39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F9D5-631C-4975-A608-48381429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B10E-D685-4EE0-8777-4944975D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7EE9-DABD-42B7-A16C-2B1CF795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80949-F312-43A9-9D02-73442DDC6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0910-AF62-4155-8A48-3AB6BCD0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F4B8-DE1D-4EEE-8BCE-02991BA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5396-77F6-45CB-B105-4697316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CE13-EA56-43DA-AE9E-D27E8204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67230-85BC-4CCB-9F33-5EDAB77F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8F01-16FA-40F1-8DFE-6B88F3F3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2B32-EEF7-4A26-A930-04AFF9345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7B9E-163C-4FF3-B43B-1A49B644C79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CA46-8E96-4ACD-9C61-E15C0C32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1EBB-6910-4E25-8E5F-9B038D94E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12A2-4DE1-4B2A-AFF1-16BD24B1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image" Target="../media/image200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25" Type="http://schemas.openxmlformats.org/officeDocument/2006/relationships/image" Target="../media/image162.png"/><Relationship Id="rId346" Type="http://schemas.openxmlformats.org/officeDocument/2006/relationships/customXml" Target="../ink/ink173.xml"/><Relationship Id="rId367" Type="http://schemas.openxmlformats.org/officeDocument/2006/relationships/image" Target="../media/image183.png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413" Type="http://schemas.openxmlformats.org/officeDocument/2006/relationships/customXml" Target="../ink/ink207.xml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15" Type="http://schemas.openxmlformats.org/officeDocument/2006/relationships/image" Target="../media/image157.png"/><Relationship Id="rId336" Type="http://schemas.openxmlformats.org/officeDocument/2006/relationships/customXml" Target="../ink/ink168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378" Type="http://schemas.openxmlformats.org/officeDocument/2006/relationships/customXml" Target="../ink/ink189.xml"/><Relationship Id="rId399" Type="http://schemas.openxmlformats.org/officeDocument/2006/relationships/customXml" Target="../ink/ink200.xml"/><Relationship Id="rId403" Type="http://schemas.openxmlformats.org/officeDocument/2006/relationships/customXml" Target="../ink/ink202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26" Type="http://schemas.openxmlformats.org/officeDocument/2006/relationships/customXml" Target="../ink/ink163.xml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368" Type="http://schemas.openxmlformats.org/officeDocument/2006/relationships/customXml" Target="../ink/ink184.xml"/><Relationship Id="rId389" Type="http://schemas.openxmlformats.org/officeDocument/2006/relationships/image" Target="../media/image194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414" Type="http://schemas.openxmlformats.org/officeDocument/2006/relationships/image" Target="../media/image20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image" Target="../media/image201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customXml" Target="../ink/ink208.xml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customXml" Target="../ink/ink203.xml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image" Target="../media/image207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image" Target="../media/image20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customXml" Target="../ink/ink209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image" Target="../media/image20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image" Target="../media/image196.png"/><Relationship Id="rId408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image" Target="../media/image204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image" Target="../media/image197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image" Target="../media/image199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customXml" Target="../ink/ink206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customXml" Target="../ink/ink199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customXml" Target="../ink/ink201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image" Target="../media/image205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image" Target="../media/image198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6.png"/><Relationship Id="rId21" Type="http://schemas.openxmlformats.org/officeDocument/2006/relationships/image" Target="../media/image218.png"/><Relationship Id="rId42" Type="http://schemas.openxmlformats.org/officeDocument/2006/relationships/customXml" Target="../ink/ink230.xml"/><Relationship Id="rId63" Type="http://schemas.openxmlformats.org/officeDocument/2006/relationships/image" Target="../media/image239.png"/><Relationship Id="rId84" Type="http://schemas.openxmlformats.org/officeDocument/2006/relationships/customXml" Target="../ink/ink251.xml"/><Relationship Id="rId138" Type="http://schemas.openxmlformats.org/officeDocument/2006/relationships/customXml" Target="../ink/ink278.xml"/><Relationship Id="rId159" Type="http://schemas.openxmlformats.org/officeDocument/2006/relationships/image" Target="../media/image287.png"/><Relationship Id="rId170" Type="http://schemas.openxmlformats.org/officeDocument/2006/relationships/customXml" Target="../ink/ink294.xml"/><Relationship Id="rId191" Type="http://schemas.openxmlformats.org/officeDocument/2006/relationships/image" Target="../media/image303.png"/><Relationship Id="rId205" Type="http://schemas.openxmlformats.org/officeDocument/2006/relationships/image" Target="../media/image310.png"/><Relationship Id="rId226" Type="http://schemas.openxmlformats.org/officeDocument/2006/relationships/customXml" Target="../ink/ink322.xml"/><Relationship Id="rId247" Type="http://schemas.openxmlformats.org/officeDocument/2006/relationships/image" Target="../media/image330.png"/><Relationship Id="rId107" Type="http://schemas.openxmlformats.org/officeDocument/2006/relationships/image" Target="../media/image261.png"/><Relationship Id="rId268" Type="http://schemas.openxmlformats.org/officeDocument/2006/relationships/customXml" Target="../ink/ink343.xml"/><Relationship Id="rId11" Type="http://schemas.openxmlformats.org/officeDocument/2006/relationships/image" Target="../media/image213.png"/><Relationship Id="rId32" Type="http://schemas.openxmlformats.org/officeDocument/2006/relationships/customXml" Target="../ink/ink225.xml"/><Relationship Id="rId53" Type="http://schemas.openxmlformats.org/officeDocument/2006/relationships/image" Target="../media/image234.png"/><Relationship Id="rId74" Type="http://schemas.openxmlformats.org/officeDocument/2006/relationships/customXml" Target="../ink/ink246.xml"/><Relationship Id="rId128" Type="http://schemas.openxmlformats.org/officeDocument/2006/relationships/customXml" Target="../ink/ink273.xml"/><Relationship Id="rId149" Type="http://schemas.openxmlformats.org/officeDocument/2006/relationships/image" Target="../media/image282.png"/><Relationship Id="rId5" Type="http://schemas.openxmlformats.org/officeDocument/2006/relationships/image" Target="../media/image210.png"/><Relationship Id="rId95" Type="http://schemas.openxmlformats.org/officeDocument/2006/relationships/image" Target="../media/image255.png"/><Relationship Id="rId160" Type="http://schemas.openxmlformats.org/officeDocument/2006/relationships/customXml" Target="../ink/ink289.xml"/><Relationship Id="rId181" Type="http://schemas.openxmlformats.org/officeDocument/2006/relationships/image" Target="../media/image298.png"/><Relationship Id="rId216" Type="http://schemas.openxmlformats.org/officeDocument/2006/relationships/customXml" Target="../ink/ink317.xml"/><Relationship Id="rId237" Type="http://schemas.openxmlformats.org/officeDocument/2006/relationships/image" Target="../media/image325.png"/><Relationship Id="rId258" Type="http://schemas.openxmlformats.org/officeDocument/2006/relationships/customXml" Target="../ink/ink338.xml"/><Relationship Id="rId279" Type="http://schemas.openxmlformats.org/officeDocument/2006/relationships/image" Target="../media/image346.png"/><Relationship Id="rId22" Type="http://schemas.openxmlformats.org/officeDocument/2006/relationships/customXml" Target="../ink/ink220.xml"/><Relationship Id="rId43" Type="http://schemas.openxmlformats.org/officeDocument/2006/relationships/image" Target="../media/image229.png"/><Relationship Id="rId64" Type="http://schemas.openxmlformats.org/officeDocument/2006/relationships/customXml" Target="../ink/ink241.xml"/><Relationship Id="rId118" Type="http://schemas.openxmlformats.org/officeDocument/2006/relationships/customXml" Target="../ink/ink268.xml"/><Relationship Id="rId139" Type="http://schemas.openxmlformats.org/officeDocument/2006/relationships/image" Target="../media/image277.png"/><Relationship Id="rId85" Type="http://schemas.openxmlformats.org/officeDocument/2006/relationships/image" Target="../media/image250.png"/><Relationship Id="rId150" Type="http://schemas.openxmlformats.org/officeDocument/2006/relationships/customXml" Target="../ink/ink284.xml"/><Relationship Id="rId171" Type="http://schemas.openxmlformats.org/officeDocument/2006/relationships/image" Target="../media/image293.png"/><Relationship Id="rId192" Type="http://schemas.openxmlformats.org/officeDocument/2006/relationships/customXml" Target="../ink/ink305.xml"/><Relationship Id="rId206" Type="http://schemas.openxmlformats.org/officeDocument/2006/relationships/customXml" Target="../ink/ink312.xml"/><Relationship Id="rId227" Type="http://schemas.openxmlformats.org/officeDocument/2006/relationships/image" Target="../media/image320.png"/><Relationship Id="rId248" Type="http://schemas.openxmlformats.org/officeDocument/2006/relationships/customXml" Target="../ink/ink333.xml"/><Relationship Id="rId269" Type="http://schemas.openxmlformats.org/officeDocument/2006/relationships/image" Target="../media/image341.png"/><Relationship Id="rId12" Type="http://schemas.openxmlformats.org/officeDocument/2006/relationships/customXml" Target="../ink/ink215.xml"/><Relationship Id="rId33" Type="http://schemas.openxmlformats.org/officeDocument/2006/relationships/image" Target="../media/image224.png"/><Relationship Id="rId108" Type="http://schemas.openxmlformats.org/officeDocument/2006/relationships/customXml" Target="../ink/ink263.xml"/><Relationship Id="rId129" Type="http://schemas.openxmlformats.org/officeDocument/2006/relationships/image" Target="../media/image272.png"/><Relationship Id="rId54" Type="http://schemas.openxmlformats.org/officeDocument/2006/relationships/customXml" Target="../ink/ink236.xml"/><Relationship Id="rId75" Type="http://schemas.openxmlformats.org/officeDocument/2006/relationships/image" Target="../media/image245.png"/><Relationship Id="rId96" Type="http://schemas.openxmlformats.org/officeDocument/2006/relationships/customXml" Target="../ink/ink257.xml"/><Relationship Id="rId140" Type="http://schemas.openxmlformats.org/officeDocument/2006/relationships/customXml" Target="../ink/ink279.xml"/><Relationship Id="rId161" Type="http://schemas.openxmlformats.org/officeDocument/2006/relationships/image" Target="../media/image288.png"/><Relationship Id="rId182" Type="http://schemas.openxmlformats.org/officeDocument/2006/relationships/customXml" Target="../ink/ink300.xml"/><Relationship Id="rId217" Type="http://schemas.openxmlformats.org/officeDocument/2006/relationships/image" Target="../media/image315.png"/><Relationship Id="rId6" Type="http://schemas.openxmlformats.org/officeDocument/2006/relationships/customXml" Target="../ink/ink212.xml"/><Relationship Id="rId238" Type="http://schemas.openxmlformats.org/officeDocument/2006/relationships/customXml" Target="../ink/ink328.xml"/><Relationship Id="rId259" Type="http://schemas.openxmlformats.org/officeDocument/2006/relationships/image" Target="../media/image336.png"/><Relationship Id="rId23" Type="http://schemas.openxmlformats.org/officeDocument/2006/relationships/image" Target="../media/image219.png"/><Relationship Id="rId119" Type="http://schemas.openxmlformats.org/officeDocument/2006/relationships/image" Target="../media/image267.png"/><Relationship Id="rId270" Type="http://schemas.openxmlformats.org/officeDocument/2006/relationships/customXml" Target="../ink/ink344.xml"/><Relationship Id="rId44" Type="http://schemas.openxmlformats.org/officeDocument/2006/relationships/customXml" Target="../ink/ink231.xml"/><Relationship Id="rId65" Type="http://schemas.openxmlformats.org/officeDocument/2006/relationships/image" Target="../media/image240.png"/><Relationship Id="rId86" Type="http://schemas.openxmlformats.org/officeDocument/2006/relationships/customXml" Target="../ink/ink252.xml"/><Relationship Id="rId130" Type="http://schemas.openxmlformats.org/officeDocument/2006/relationships/customXml" Target="../ink/ink274.xml"/><Relationship Id="rId151" Type="http://schemas.openxmlformats.org/officeDocument/2006/relationships/image" Target="../media/image283.png"/><Relationship Id="rId172" Type="http://schemas.openxmlformats.org/officeDocument/2006/relationships/customXml" Target="../ink/ink295.xml"/><Relationship Id="rId193" Type="http://schemas.openxmlformats.org/officeDocument/2006/relationships/image" Target="../media/image304.png"/><Relationship Id="rId202" Type="http://schemas.openxmlformats.org/officeDocument/2006/relationships/customXml" Target="../ink/ink310.xml"/><Relationship Id="rId207" Type="http://schemas.openxmlformats.org/officeDocument/2006/relationships/image" Target="../media/image311.png"/><Relationship Id="rId223" Type="http://schemas.openxmlformats.org/officeDocument/2006/relationships/image" Target="../media/image318.png"/><Relationship Id="rId228" Type="http://schemas.openxmlformats.org/officeDocument/2006/relationships/customXml" Target="../ink/ink323.xml"/><Relationship Id="rId244" Type="http://schemas.openxmlformats.org/officeDocument/2006/relationships/customXml" Target="../ink/ink331.xml"/><Relationship Id="rId249" Type="http://schemas.openxmlformats.org/officeDocument/2006/relationships/image" Target="../media/image331.png"/><Relationship Id="rId13" Type="http://schemas.openxmlformats.org/officeDocument/2006/relationships/image" Target="../media/image214.png"/><Relationship Id="rId18" Type="http://schemas.openxmlformats.org/officeDocument/2006/relationships/customXml" Target="../ink/ink218.xml"/><Relationship Id="rId39" Type="http://schemas.openxmlformats.org/officeDocument/2006/relationships/image" Target="../media/image227.png"/><Relationship Id="rId109" Type="http://schemas.openxmlformats.org/officeDocument/2006/relationships/image" Target="../media/image262.png"/><Relationship Id="rId260" Type="http://schemas.openxmlformats.org/officeDocument/2006/relationships/customXml" Target="../ink/ink339.xml"/><Relationship Id="rId265" Type="http://schemas.openxmlformats.org/officeDocument/2006/relationships/image" Target="../media/image339.png"/><Relationship Id="rId34" Type="http://schemas.openxmlformats.org/officeDocument/2006/relationships/customXml" Target="../ink/ink226.xml"/><Relationship Id="rId50" Type="http://schemas.openxmlformats.org/officeDocument/2006/relationships/customXml" Target="../ink/ink234.xml"/><Relationship Id="rId55" Type="http://schemas.openxmlformats.org/officeDocument/2006/relationships/image" Target="../media/image235.png"/><Relationship Id="rId76" Type="http://schemas.openxmlformats.org/officeDocument/2006/relationships/customXml" Target="../ink/ink247.xml"/><Relationship Id="rId97" Type="http://schemas.openxmlformats.org/officeDocument/2006/relationships/image" Target="../media/image256.png"/><Relationship Id="rId104" Type="http://schemas.openxmlformats.org/officeDocument/2006/relationships/customXml" Target="../ink/ink261.xml"/><Relationship Id="rId120" Type="http://schemas.openxmlformats.org/officeDocument/2006/relationships/customXml" Target="../ink/ink269.xml"/><Relationship Id="rId125" Type="http://schemas.openxmlformats.org/officeDocument/2006/relationships/image" Target="../media/image270.png"/><Relationship Id="rId141" Type="http://schemas.openxmlformats.org/officeDocument/2006/relationships/image" Target="../media/image278.png"/><Relationship Id="rId146" Type="http://schemas.openxmlformats.org/officeDocument/2006/relationships/customXml" Target="../ink/ink282.xml"/><Relationship Id="rId167" Type="http://schemas.openxmlformats.org/officeDocument/2006/relationships/image" Target="../media/image291.png"/><Relationship Id="rId188" Type="http://schemas.openxmlformats.org/officeDocument/2006/relationships/customXml" Target="../ink/ink303.xml"/><Relationship Id="rId7" Type="http://schemas.openxmlformats.org/officeDocument/2006/relationships/image" Target="../media/image211.png"/><Relationship Id="rId71" Type="http://schemas.openxmlformats.org/officeDocument/2006/relationships/image" Target="../media/image243.png"/><Relationship Id="rId92" Type="http://schemas.openxmlformats.org/officeDocument/2006/relationships/customXml" Target="../ink/ink255.xml"/><Relationship Id="rId162" Type="http://schemas.openxmlformats.org/officeDocument/2006/relationships/customXml" Target="../ink/ink290.xml"/><Relationship Id="rId183" Type="http://schemas.openxmlformats.org/officeDocument/2006/relationships/image" Target="../media/image299.png"/><Relationship Id="rId213" Type="http://schemas.openxmlformats.org/officeDocument/2006/relationships/image" Target="../media/image314.png"/><Relationship Id="rId218" Type="http://schemas.openxmlformats.org/officeDocument/2006/relationships/customXml" Target="../ink/ink318.xml"/><Relationship Id="rId234" Type="http://schemas.openxmlformats.org/officeDocument/2006/relationships/customXml" Target="../ink/ink326.xml"/><Relationship Id="rId239" Type="http://schemas.openxmlformats.org/officeDocument/2006/relationships/image" Target="../media/image326.png"/><Relationship Id="rId2" Type="http://schemas.openxmlformats.org/officeDocument/2006/relationships/customXml" Target="../ink/ink210.xml"/><Relationship Id="rId29" Type="http://schemas.openxmlformats.org/officeDocument/2006/relationships/image" Target="../media/image222.png"/><Relationship Id="rId250" Type="http://schemas.openxmlformats.org/officeDocument/2006/relationships/customXml" Target="../ink/ink334.xml"/><Relationship Id="rId255" Type="http://schemas.openxmlformats.org/officeDocument/2006/relationships/image" Target="../media/image334.png"/><Relationship Id="rId271" Type="http://schemas.openxmlformats.org/officeDocument/2006/relationships/image" Target="../media/image342.png"/><Relationship Id="rId276" Type="http://schemas.openxmlformats.org/officeDocument/2006/relationships/customXml" Target="../ink/ink347.xml"/><Relationship Id="rId24" Type="http://schemas.openxmlformats.org/officeDocument/2006/relationships/customXml" Target="../ink/ink221.xml"/><Relationship Id="rId40" Type="http://schemas.openxmlformats.org/officeDocument/2006/relationships/customXml" Target="../ink/ink229.xml"/><Relationship Id="rId45" Type="http://schemas.openxmlformats.org/officeDocument/2006/relationships/image" Target="../media/image230.png"/><Relationship Id="rId66" Type="http://schemas.openxmlformats.org/officeDocument/2006/relationships/customXml" Target="../ink/ink242.xml"/><Relationship Id="rId87" Type="http://schemas.openxmlformats.org/officeDocument/2006/relationships/image" Target="../media/image251.png"/><Relationship Id="rId110" Type="http://schemas.openxmlformats.org/officeDocument/2006/relationships/customXml" Target="../ink/ink264.xml"/><Relationship Id="rId115" Type="http://schemas.openxmlformats.org/officeDocument/2006/relationships/image" Target="../media/image265.png"/><Relationship Id="rId131" Type="http://schemas.openxmlformats.org/officeDocument/2006/relationships/image" Target="../media/image273.png"/><Relationship Id="rId136" Type="http://schemas.openxmlformats.org/officeDocument/2006/relationships/customXml" Target="../ink/ink277.xml"/><Relationship Id="rId157" Type="http://schemas.openxmlformats.org/officeDocument/2006/relationships/image" Target="../media/image286.png"/><Relationship Id="rId178" Type="http://schemas.openxmlformats.org/officeDocument/2006/relationships/customXml" Target="../ink/ink298.xml"/><Relationship Id="rId61" Type="http://schemas.openxmlformats.org/officeDocument/2006/relationships/image" Target="../media/image238.png"/><Relationship Id="rId82" Type="http://schemas.openxmlformats.org/officeDocument/2006/relationships/customXml" Target="../ink/ink250.xml"/><Relationship Id="rId152" Type="http://schemas.openxmlformats.org/officeDocument/2006/relationships/customXml" Target="../ink/ink285.xml"/><Relationship Id="rId173" Type="http://schemas.openxmlformats.org/officeDocument/2006/relationships/image" Target="../media/image294.png"/><Relationship Id="rId194" Type="http://schemas.openxmlformats.org/officeDocument/2006/relationships/customXml" Target="../ink/ink306.xml"/><Relationship Id="rId199" Type="http://schemas.openxmlformats.org/officeDocument/2006/relationships/image" Target="../media/image307.png"/><Relationship Id="rId203" Type="http://schemas.openxmlformats.org/officeDocument/2006/relationships/image" Target="../media/image309.png"/><Relationship Id="rId208" Type="http://schemas.openxmlformats.org/officeDocument/2006/relationships/customXml" Target="../ink/ink313.xml"/><Relationship Id="rId229" Type="http://schemas.openxmlformats.org/officeDocument/2006/relationships/image" Target="../media/image321.png"/><Relationship Id="rId19" Type="http://schemas.openxmlformats.org/officeDocument/2006/relationships/image" Target="../media/image217.png"/><Relationship Id="rId224" Type="http://schemas.openxmlformats.org/officeDocument/2006/relationships/customXml" Target="../ink/ink321.xml"/><Relationship Id="rId240" Type="http://schemas.openxmlformats.org/officeDocument/2006/relationships/customXml" Target="../ink/ink329.xml"/><Relationship Id="rId245" Type="http://schemas.openxmlformats.org/officeDocument/2006/relationships/image" Target="../media/image329.png"/><Relationship Id="rId261" Type="http://schemas.openxmlformats.org/officeDocument/2006/relationships/image" Target="../media/image337.png"/><Relationship Id="rId266" Type="http://schemas.openxmlformats.org/officeDocument/2006/relationships/customXml" Target="../ink/ink342.xml"/><Relationship Id="rId14" Type="http://schemas.openxmlformats.org/officeDocument/2006/relationships/customXml" Target="../ink/ink216.xml"/><Relationship Id="rId30" Type="http://schemas.openxmlformats.org/officeDocument/2006/relationships/customXml" Target="../ink/ink224.xml"/><Relationship Id="rId35" Type="http://schemas.openxmlformats.org/officeDocument/2006/relationships/image" Target="../media/image225.png"/><Relationship Id="rId56" Type="http://schemas.openxmlformats.org/officeDocument/2006/relationships/customXml" Target="../ink/ink237.xml"/><Relationship Id="rId77" Type="http://schemas.openxmlformats.org/officeDocument/2006/relationships/image" Target="../media/image246.png"/><Relationship Id="rId100" Type="http://schemas.openxmlformats.org/officeDocument/2006/relationships/customXml" Target="../ink/ink259.xml"/><Relationship Id="rId105" Type="http://schemas.openxmlformats.org/officeDocument/2006/relationships/image" Target="../media/image260.png"/><Relationship Id="rId126" Type="http://schemas.openxmlformats.org/officeDocument/2006/relationships/customXml" Target="../ink/ink272.xml"/><Relationship Id="rId147" Type="http://schemas.openxmlformats.org/officeDocument/2006/relationships/image" Target="../media/image281.png"/><Relationship Id="rId168" Type="http://schemas.openxmlformats.org/officeDocument/2006/relationships/customXml" Target="../ink/ink293.xml"/><Relationship Id="rId8" Type="http://schemas.openxmlformats.org/officeDocument/2006/relationships/customXml" Target="../ink/ink213.xml"/><Relationship Id="rId51" Type="http://schemas.openxmlformats.org/officeDocument/2006/relationships/image" Target="../media/image233.png"/><Relationship Id="rId72" Type="http://schemas.openxmlformats.org/officeDocument/2006/relationships/customXml" Target="../ink/ink245.xml"/><Relationship Id="rId93" Type="http://schemas.openxmlformats.org/officeDocument/2006/relationships/image" Target="../media/image254.png"/><Relationship Id="rId98" Type="http://schemas.openxmlformats.org/officeDocument/2006/relationships/customXml" Target="../ink/ink258.xml"/><Relationship Id="rId121" Type="http://schemas.openxmlformats.org/officeDocument/2006/relationships/image" Target="../media/image268.png"/><Relationship Id="rId142" Type="http://schemas.openxmlformats.org/officeDocument/2006/relationships/customXml" Target="../ink/ink280.xml"/><Relationship Id="rId163" Type="http://schemas.openxmlformats.org/officeDocument/2006/relationships/image" Target="../media/image289.png"/><Relationship Id="rId184" Type="http://schemas.openxmlformats.org/officeDocument/2006/relationships/customXml" Target="../ink/ink301.xml"/><Relationship Id="rId189" Type="http://schemas.openxmlformats.org/officeDocument/2006/relationships/image" Target="../media/image302.png"/><Relationship Id="rId219" Type="http://schemas.openxmlformats.org/officeDocument/2006/relationships/image" Target="../media/image316.png"/><Relationship Id="rId3" Type="http://schemas.openxmlformats.org/officeDocument/2006/relationships/image" Target="../media/image209.png"/><Relationship Id="rId214" Type="http://schemas.openxmlformats.org/officeDocument/2006/relationships/customXml" Target="../ink/ink316.xml"/><Relationship Id="rId230" Type="http://schemas.openxmlformats.org/officeDocument/2006/relationships/customXml" Target="../ink/ink324.xml"/><Relationship Id="rId235" Type="http://schemas.openxmlformats.org/officeDocument/2006/relationships/image" Target="../media/image324.png"/><Relationship Id="rId251" Type="http://schemas.openxmlformats.org/officeDocument/2006/relationships/image" Target="../media/image332.png"/><Relationship Id="rId256" Type="http://schemas.openxmlformats.org/officeDocument/2006/relationships/customXml" Target="../ink/ink337.xml"/><Relationship Id="rId277" Type="http://schemas.openxmlformats.org/officeDocument/2006/relationships/image" Target="../media/image345.png"/><Relationship Id="rId25" Type="http://schemas.openxmlformats.org/officeDocument/2006/relationships/image" Target="../media/image220.png"/><Relationship Id="rId46" Type="http://schemas.openxmlformats.org/officeDocument/2006/relationships/customXml" Target="../ink/ink232.xml"/><Relationship Id="rId67" Type="http://schemas.openxmlformats.org/officeDocument/2006/relationships/image" Target="../media/image241.png"/><Relationship Id="rId116" Type="http://schemas.openxmlformats.org/officeDocument/2006/relationships/customXml" Target="../ink/ink267.xml"/><Relationship Id="rId137" Type="http://schemas.openxmlformats.org/officeDocument/2006/relationships/image" Target="../media/image276.png"/><Relationship Id="rId158" Type="http://schemas.openxmlformats.org/officeDocument/2006/relationships/customXml" Target="../ink/ink288.xml"/><Relationship Id="rId272" Type="http://schemas.openxmlformats.org/officeDocument/2006/relationships/customXml" Target="../ink/ink345.xml"/><Relationship Id="rId20" Type="http://schemas.openxmlformats.org/officeDocument/2006/relationships/customXml" Target="../ink/ink219.xml"/><Relationship Id="rId41" Type="http://schemas.openxmlformats.org/officeDocument/2006/relationships/image" Target="../media/image228.png"/><Relationship Id="rId62" Type="http://schemas.openxmlformats.org/officeDocument/2006/relationships/customXml" Target="../ink/ink240.xml"/><Relationship Id="rId83" Type="http://schemas.openxmlformats.org/officeDocument/2006/relationships/image" Target="../media/image249.png"/><Relationship Id="rId88" Type="http://schemas.openxmlformats.org/officeDocument/2006/relationships/customXml" Target="../ink/ink253.xml"/><Relationship Id="rId111" Type="http://schemas.openxmlformats.org/officeDocument/2006/relationships/image" Target="../media/image263.png"/><Relationship Id="rId132" Type="http://schemas.openxmlformats.org/officeDocument/2006/relationships/customXml" Target="../ink/ink275.xml"/><Relationship Id="rId153" Type="http://schemas.openxmlformats.org/officeDocument/2006/relationships/image" Target="../media/image284.png"/><Relationship Id="rId174" Type="http://schemas.openxmlformats.org/officeDocument/2006/relationships/customXml" Target="../ink/ink296.xml"/><Relationship Id="rId179" Type="http://schemas.openxmlformats.org/officeDocument/2006/relationships/image" Target="../media/image297.png"/><Relationship Id="rId195" Type="http://schemas.openxmlformats.org/officeDocument/2006/relationships/image" Target="../media/image305.png"/><Relationship Id="rId209" Type="http://schemas.openxmlformats.org/officeDocument/2006/relationships/image" Target="../media/image312.png"/><Relationship Id="rId190" Type="http://schemas.openxmlformats.org/officeDocument/2006/relationships/customXml" Target="../ink/ink304.xml"/><Relationship Id="rId204" Type="http://schemas.openxmlformats.org/officeDocument/2006/relationships/customXml" Target="../ink/ink311.xml"/><Relationship Id="rId220" Type="http://schemas.openxmlformats.org/officeDocument/2006/relationships/customXml" Target="../ink/ink319.xml"/><Relationship Id="rId225" Type="http://schemas.openxmlformats.org/officeDocument/2006/relationships/image" Target="../media/image319.png"/><Relationship Id="rId241" Type="http://schemas.openxmlformats.org/officeDocument/2006/relationships/image" Target="../media/image327.png"/><Relationship Id="rId246" Type="http://schemas.openxmlformats.org/officeDocument/2006/relationships/customXml" Target="../ink/ink332.xml"/><Relationship Id="rId267" Type="http://schemas.openxmlformats.org/officeDocument/2006/relationships/image" Target="../media/image340.png"/><Relationship Id="rId15" Type="http://schemas.openxmlformats.org/officeDocument/2006/relationships/image" Target="../media/image215.png"/><Relationship Id="rId36" Type="http://schemas.openxmlformats.org/officeDocument/2006/relationships/customXml" Target="../ink/ink227.xml"/><Relationship Id="rId57" Type="http://schemas.openxmlformats.org/officeDocument/2006/relationships/image" Target="../media/image236.png"/><Relationship Id="rId106" Type="http://schemas.openxmlformats.org/officeDocument/2006/relationships/customXml" Target="../ink/ink262.xml"/><Relationship Id="rId127" Type="http://schemas.openxmlformats.org/officeDocument/2006/relationships/image" Target="../media/image271.png"/><Relationship Id="rId262" Type="http://schemas.openxmlformats.org/officeDocument/2006/relationships/customXml" Target="../ink/ink340.xml"/><Relationship Id="rId10" Type="http://schemas.openxmlformats.org/officeDocument/2006/relationships/customXml" Target="../ink/ink214.xml"/><Relationship Id="rId31" Type="http://schemas.openxmlformats.org/officeDocument/2006/relationships/image" Target="../media/image223.png"/><Relationship Id="rId52" Type="http://schemas.openxmlformats.org/officeDocument/2006/relationships/customXml" Target="../ink/ink235.xml"/><Relationship Id="rId73" Type="http://schemas.openxmlformats.org/officeDocument/2006/relationships/image" Target="../media/image244.png"/><Relationship Id="rId78" Type="http://schemas.openxmlformats.org/officeDocument/2006/relationships/customXml" Target="../ink/ink248.xml"/><Relationship Id="rId94" Type="http://schemas.openxmlformats.org/officeDocument/2006/relationships/customXml" Target="../ink/ink256.xml"/><Relationship Id="rId99" Type="http://schemas.openxmlformats.org/officeDocument/2006/relationships/image" Target="../media/image257.png"/><Relationship Id="rId101" Type="http://schemas.openxmlformats.org/officeDocument/2006/relationships/image" Target="../media/image258.png"/><Relationship Id="rId122" Type="http://schemas.openxmlformats.org/officeDocument/2006/relationships/customXml" Target="../ink/ink270.xml"/><Relationship Id="rId143" Type="http://schemas.openxmlformats.org/officeDocument/2006/relationships/image" Target="../media/image279.png"/><Relationship Id="rId148" Type="http://schemas.openxmlformats.org/officeDocument/2006/relationships/customXml" Target="../ink/ink283.xml"/><Relationship Id="rId164" Type="http://schemas.openxmlformats.org/officeDocument/2006/relationships/customXml" Target="../ink/ink291.xml"/><Relationship Id="rId169" Type="http://schemas.openxmlformats.org/officeDocument/2006/relationships/image" Target="../media/image292.png"/><Relationship Id="rId185" Type="http://schemas.openxmlformats.org/officeDocument/2006/relationships/image" Target="../media/image300.png"/><Relationship Id="rId4" Type="http://schemas.openxmlformats.org/officeDocument/2006/relationships/customXml" Target="../ink/ink211.xml"/><Relationship Id="rId9" Type="http://schemas.openxmlformats.org/officeDocument/2006/relationships/image" Target="../media/image212.png"/><Relationship Id="rId180" Type="http://schemas.openxmlformats.org/officeDocument/2006/relationships/customXml" Target="../ink/ink299.xml"/><Relationship Id="rId210" Type="http://schemas.openxmlformats.org/officeDocument/2006/relationships/customXml" Target="../ink/ink314.xml"/><Relationship Id="rId215" Type="http://schemas.openxmlformats.org/officeDocument/2006/relationships/image" Target="../media/image139.png"/><Relationship Id="rId236" Type="http://schemas.openxmlformats.org/officeDocument/2006/relationships/customXml" Target="../ink/ink327.xml"/><Relationship Id="rId257" Type="http://schemas.openxmlformats.org/officeDocument/2006/relationships/image" Target="../media/image335.png"/><Relationship Id="rId278" Type="http://schemas.openxmlformats.org/officeDocument/2006/relationships/customXml" Target="../ink/ink348.xml"/><Relationship Id="rId26" Type="http://schemas.openxmlformats.org/officeDocument/2006/relationships/customXml" Target="../ink/ink222.xml"/><Relationship Id="rId231" Type="http://schemas.openxmlformats.org/officeDocument/2006/relationships/image" Target="../media/image322.png"/><Relationship Id="rId252" Type="http://schemas.openxmlformats.org/officeDocument/2006/relationships/customXml" Target="../ink/ink335.xml"/><Relationship Id="rId273" Type="http://schemas.openxmlformats.org/officeDocument/2006/relationships/image" Target="../media/image343.png"/><Relationship Id="rId47" Type="http://schemas.openxmlformats.org/officeDocument/2006/relationships/image" Target="../media/image231.png"/><Relationship Id="rId68" Type="http://schemas.openxmlformats.org/officeDocument/2006/relationships/customXml" Target="../ink/ink243.xml"/><Relationship Id="rId89" Type="http://schemas.openxmlformats.org/officeDocument/2006/relationships/image" Target="../media/image252.png"/><Relationship Id="rId112" Type="http://schemas.openxmlformats.org/officeDocument/2006/relationships/customXml" Target="../ink/ink265.xml"/><Relationship Id="rId133" Type="http://schemas.openxmlformats.org/officeDocument/2006/relationships/image" Target="../media/image274.png"/><Relationship Id="rId154" Type="http://schemas.openxmlformats.org/officeDocument/2006/relationships/customXml" Target="../ink/ink286.xml"/><Relationship Id="rId175" Type="http://schemas.openxmlformats.org/officeDocument/2006/relationships/image" Target="../media/image295.png"/><Relationship Id="rId196" Type="http://schemas.openxmlformats.org/officeDocument/2006/relationships/customXml" Target="../ink/ink307.xml"/><Relationship Id="rId200" Type="http://schemas.openxmlformats.org/officeDocument/2006/relationships/customXml" Target="../ink/ink309.xml"/><Relationship Id="rId16" Type="http://schemas.openxmlformats.org/officeDocument/2006/relationships/customXml" Target="../ink/ink217.xml"/><Relationship Id="rId221" Type="http://schemas.openxmlformats.org/officeDocument/2006/relationships/image" Target="../media/image317.png"/><Relationship Id="rId242" Type="http://schemas.openxmlformats.org/officeDocument/2006/relationships/customXml" Target="../ink/ink330.xml"/><Relationship Id="rId263" Type="http://schemas.openxmlformats.org/officeDocument/2006/relationships/image" Target="../media/image338.png"/><Relationship Id="rId37" Type="http://schemas.openxmlformats.org/officeDocument/2006/relationships/image" Target="../media/image226.png"/><Relationship Id="rId58" Type="http://schemas.openxmlformats.org/officeDocument/2006/relationships/customXml" Target="../ink/ink238.xml"/><Relationship Id="rId79" Type="http://schemas.openxmlformats.org/officeDocument/2006/relationships/image" Target="../media/image247.png"/><Relationship Id="rId102" Type="http://schemas.openxmlformats.org/officeDocument/2006/relationships/customXml" Target="../ink/ink260.xml"/><Relationship Id="rId123" Type="http://schemas.openxmlformats.org/officeDocument/2006/relationships/image" Target="../media/image269.png"/><Relationship Id="rId144" Type="http://schemas.openxmlformats.org/officeDocument/2006/relationships/customXml" Target="../ink/ink281.xml"/><Relationship Id="rId90" Type="http://schemas.openxmlformats.org/officeDocument/2006/relationships/customXml" Target="../ink/ink254.xml"/><Relationship Id="rId165" Type="http://schemas.openxmlformats.org/officeDocument/2006/relationships/image" Target="../media/image290.png"/><Relationship Id="rId186" Type="http://schemas.openxmlformats.org/officeDocument/2006/relationships/customXml" Target="../ink/ink302.xml"/><Relationship Id="rId211" Type="http://schemas.openxmlformats.org/officeDocument/2006/relationships/image" Target="../media/image313.png"/><Relationship Id="rId232" Type="http://schemas.openxmlformats.org/officeDocument/2006/relationships/customXml" Target="../ink/ink325.xml"/><Relationship Id="rId253" Type="http://schemas.openxmlformats.org/officeDocument/2006/relationships/image" Target="../media/image333.png"/><Relationship Id="rId274" Type="http://schemas.openxmlformats.org/officeDocument/2006/relationships/customXml" Target="../ink/ink346.xml"/><Relationship Id="rId27" Type="http://schemas.openxmlformats.org/officeDocument/2006/relationships/image" Target="../media/image221.png"/><Relationship Id="rId48" Type="http://schemas.openxmlformats.org/officeDocument/2006/relationships/customXml" Target="../ink/ink233.xml"/><Relationship Id="rId69" Type="http://schemas.openxmlformats.org/officeDocument/2006/relationships/image" Target="../media/image242.png"/><Relationship Id="rId113" Type="http://schemas.openxmlformats.org/officeDocument/2006/relationships/image" Target="../media/image264.png"/><Relationship Id="rId134" Type="http://schemas.openxmlformats.org/officeDocument/2006/relationships/customXml" Target="../ink/ink276.xml"/><Relationship Id="rId80" Type="http://schemas.openxmlformats.org/officeDocument/2006/relationships/customXml" Target="../ink/ink249.xml"/><Relationship Id="rId155" Type="http://schemas.openxmlformats.org/officeDocument/2006/relationships/image" Target="../media/image285.png"/><Relationship Id="rId176" Type="http://schemas.openxmlformats.org/officeDocument/2006/relationships/customXml" Target="../ink/ink297.xml"/><Relationship Id="rId197" Type="http://schemas.openxmlformats.org/officeDocument/2006/relationships/image" Target="../media/image306.png"/><Relationship Id="rId201" Type="http://schemas.openxmlformats.org/officeDocument/2006/relationships/image" Target="../media/image308.png"/><Relationship Id="rId222" Type="http://schemas.openxmlformats.org/officeDocument/2006/relationships/customXml" Target="../ink/ink320.xml"/><Relationship Id="rId243" Type="http://schemas.openxmlformats.org/officeDocument/2006/relationships/image" Target="../media/image328.png"/><Relationship Id="rId264" Type="http://schemas.openxmlformats.org/officeDocument/2006/relationships/customXml" Target="../ink/ink341.xml"/><Relationship Id="rId17" Type="http://schemas.openxmlformats.org/officeDocument/2006/relationships/image" Target="../media/image216.png"/><Relationship Id="rId38" Type="http://schemas.openxmlformats.org/officeDocument/2006/relationships/customXml" Target="../ink/ink228.xml"/><Relationship Id="rId59" Type="http://schemas.openxmlformats.org/officeDocument/2006/relationships/image" Target="../media/image237.png"/><Relationship Id="rId103" Type="http://schemas.openxmlformats.org/officeDocument/2006/relationships/image" Target="../media/image259.png"/><Relationship Id="rId124" Type="http://schemas.openxmlformats.org/officeDocument/2006/relationships/customXml" Target="../ink/ink271.xml"/><Relationship Id="rId70" Type="http://schemas.openxmlformats.org/officeDocument/2006/relationships/customXml" Target="../ink/ink244.xml"/><Relationship Id="rId91" Type="http://schemas.openxmlformats.org/officeDocument/2006/relationships/image" Target="../media/image253.png"/><Relationship Id="rId145" Type="http://schemas.openxmlformats.org/officeDocument/2006/relationships/image" Target="../media/image280.png"/><Relationship Id="rId166" Type="http://schemas.openxmlformats.org/officeDocument/2006/relationships/customXml" Target="../ink/ink292.xml"/><Relationship Id="rId187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15.xml"/><Relationship Id="rId233" Type="http://schemas.openxmlformats.org/officeDocument/2006/relationships/image" Target="../media/image323.png"/><Relationship Id="rId254" Type="http://schemas.openxmlformats.org/officeDocument/2006/relationships/customXml" Target="../ink/ink336.xml"/><Relationship Id="rId28" Type="http://schemas.openxmlformats.org/officeDocument/2006/relationships/customXml" Target="../ink/ink223.xml"/><Relationship Id="rId49" Type="http://schemas.openxmlformats.org/officeDocument/2006/relationships/image" Target="../media/image232.png"/><Relationship Id="rId114" Type="http://schemas.openxmlformats.org/officeDocument/2006/relationships/customXml" Target="../ink/ink266.xml"/><Relationship Id="rId275" Type="http://schemas.openxmlformats.org/officeDocument/2006/relationships/image" Target="../media/image344.png"/><Relationship Id="rId60" Type="http://schemas.openxmlformats.org/officeDocument/2006/relationships/customXml" Target="../ink/ink239.xml"/><Relationship Id="rId81" Type="http://schemas.openxmlformats.org/officeDocument/2006/relationships/image" Target="../media/image248.png"/><Relationship Id="rId135" Type="http://schemas.openxmlformats.org/officeDocument/2006/relationships/image" Target="../media/image275.png"/><Relationship Id="rId156" Type="http://schemas.openxmlformats.org/officeDocument/2006/relationships/customXml" Target="../ink/ink287.xml"/><Relationship Id="rId177" Type="http://schemas.openxmlformats.org/officeDocument/2006/relationships/image" Target="../media/image296.png"/><Relationship Id="rId198" Type="http://schemas.openxmlformats.org/officeDocument/2006/relationships/customXml" Target="../ink/ink30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4.png"/><Relationship Id="rId299" Type="http://schemas.openxmlformats.org/officeDocument/2006/relationships/image" Target="../media/image495.png"/><Relationship Id="rId21" Type="http://schemas.openxmlformats.org/officeDocument/2006/relationships/image" Target="../media/image356.png"/><Relationship Id="rId63" Type="http://schemas.openxmlformats.org/officeDocument/2006/relationships/image" Target="../media/image377.png"/><Relationship Id="rId159" Type="http://schemas.openxmlformats.org/officeDocument/2006/relationships/image" Target="../media/image425.png"/><Relationship Id="rId324" Type="http://schemas.openxmlformats.org/officeDocument/2006/relationships/customXml" Target="../ink/ink510.xml"/><Relationship Id="rId366" Type="http://schemas.openxmlformats.org/officeDocument/2006/relationships/customXml" Target="../ink/ink531.xml"/><Relationship Id="rId170" Type="http://schemas.openxmlformats.org/officeDocument/2006/relationships/customXml" Target="../ink/ink433.xml"/><Relationship Id="rId226" Type="http://schemas.openxmlformats.org/officeDocument/2006/relationships/customXml" Target="../ink/ink461.xml"/><Relationship Id="rId433" Type="http://schemas.openxmlformats.org/officeDocument/2006/relationships/image" Target="../media/image561.png"/><Relationship Id="rId268" Type="http://schemas.openxmlformats.org/officeDocument/2006/relationships/customXml" Target="../ink/ink482.xml"/><Relationship Id="rId32" Type="http://schemas.openxmlformats.org/officeDocument/2006/relationships/customXml" Target="../ink/ink364.xml"/><Relationship Id="rId74" Type="http://schemas.openxmlformats.org/officeDocument/2006/relationships/customXml" Target="../ink/ink385.xml"/><Relationship Id="rId128" Type="http://schemas.openxmlformats.org/officeDocument/2006/relationships/customXml" Target="../ink/ink412.xml"/><Relationship Id="rId335" Type="http://schemas.openxmlformats.org/officeDocument/2006/relationships/image" Target="../media/image513.png"/><Relationship Id="rId377" Type="http://schemas.openxmlformats.org/officeDocument/2006/relationships/image" Target="../media/image534.png"/><Relationship Id="rId5" Type="http://schemas.openxmlformats.org/officeDocument/2006/relationships/image" Target="../media/image348.png"/><Relationship Id="rId181" Type="http://schemas.openxmlformats.org/officeDocument/2006/relationships/image" Target="../media/image436.png"/><Relationship Id="rId237" Type="http://schemas.openxmlformats.org/officeDocument/2006/relationships/image" Target="../media/image464.png"/><Relationship Id="rId402" Type="http://schemas.openxmlformats.org/officeDocument/2006/relationships/customXml" Target="../ink/ink549.xml"/><Relationship Id="rId279" Type="http://schemas.openxmlformats.org/officeDocument/2006/relationships/image" Target="../media/image485.png"/><Relationship Id="rId444" Type="http://schemas.openxmlformats.org/officeDocument/2006/relationships/customXml" Target="../ink/ink570.xml"/><Relationship Id="rId43" Type="http://schemas.openxmlformats.org/officeDocument/2006/relationships/image" Target="../media/image367.png"/><Relationship Id="rId139" Type="http://schemas.openxmlformats.org/officeDocument/2006/relationships/image" Target="../media/image415.png"/><Relationship Id="rId290" Type="http://schemas.openxmlformats.org/officeDocument/2006/relationships/customXml" Target="../ink/ink493.xml"/><Relationship Id="rId304" Type="http://schemas.openxmlformats.org/officeDocument/2006/relationships/customXml" Target="../ink/ink500.xml"/><Relationship Id="rId346" Type="http://schemas.openxmlformats.org/officeDocument/2006/relationships/customXml" Target="../ink/ink521.xml"/><Relationship Id="rId388" Type="http://schemas.openxmlformats.org/officeDocument/2006/relationships/customXml" Target="../ink/ink542.xml"/><Relationship Id="rId85" Type="http://schemas.openxmlformats.org/officeDocument/2006/relationships/image" Target="../media/image388.png"/><Relationship Id="rId150" Type="http://schemas.openxmlformats.org/officeDocument/2006/relationships/customXml" Target="../ink/ink423.xml"/><Relationship Id="rId192" Type="http://schemas.openxmlformats.org/officeDocument/2006/relationships/customXml" Target="../ink/ink444.xml"/><Relationship Id="rId206" Type="http://schemas.openxmlformats.org/officeDocument/2006/relationships/customXml" Target="../ink/ink451.xml"/><Relationship Id="rId413" Type="http://schemas.openxmlformats.org/officeDocument/2006/relationships/image" Target="../media/image551.png"/><Relationship Id="rId248" Type="http://schemas.openxmlformats.org/officeDocument/2006/relationships/customXml" Target="../ink/ink472.xml"/><Relationship Id="rId455" Type="http://schemas.openxmlformats.org/officeDocument/2006/relationships/image" Target="../media/image572.png"/><Relationship Id="rId12" Type="http://schemas.openxmlformats.org/officeDocument/2006/relationships/customXml" Target="../ink/ink354.xml"/><Relationship Id="rId108" Type="http://schemas.openxmlformats.org/officeDocument/2006/relationships/customXml" Target="../ink/ink402.xml"/><Relationship Id="rId315" Type="http://schemas.openxmlformats.org/officeDocument/2006/relationships/image" Target="../media/image503.png"/><Relationship Id="rId357" Type="http://schemas.openxmlformats.org/officeDocument/2006/relationships/image" Target="../media/image524.png"/><Relationship Id="rId54" Type="http://schemas.openxmlformats.org/officeDocument/2006/relationships/customXml" Target="../ink/ink375.xml"/><Relationship Id="rId96" Type="http://schemas.openxmlformats.org/officeDocument/2006/relationships/customXml" Target="../ink/ink396.xml"/><Relationship Id="rId161" Type="http://schemas.openxmlformats.org/officeDocument/2006/relationships/image" Target="../media/image426.png"/><Relationship Id="rId217" Type="http://schemas.openxmlformats.org/officeDocument/2006/relationships/image" Target="../media/image454.png"/><Relationship Id="rId399" Type="http://schemas.openxmlformats.org/officeDocument/2006/relationships/image" Target="../media/image545.png"/><Relationship Id="rId259" Type="http://schemas.openxmlformats.org/officeDocument/2006/relationships/image" Target="../media/image475.png"/><Relationship Id="rId424" Type="http://schemas.openxmlformats.org/officeDocument/2006/relationships/customXml" Target="../ink/ink560.xml"/><Relationship Id="rId466" Type="http://schemas.openxmlformats.org/officeDocument/2006/relationships/customXml" Target="../ink/ink581.xml"/><Relationship Id="rId23" Type="http://schemas.openxmlformats.org/officeDocument/2006/relationships/image" Target="../media/image357.png"/><Relationship Id="rId119" Type="http://schemas.openxmlformats.org/officeDocument/2006/relationships/image" Target="../media/image405.png"/><Relationship Id="rId270" Type="http://schemas.openxmlformats.org/officeDocument/2006/relationships/customXml" Target="../ink/ink483.xml"/><Relationship Id="rId326" Type="http://schemas.openxmlformats.org/officeDocument/2006/relationships/customXml" Target="../ink/ink511.xml"/><Relationship Id="rId44" Type="http://schemas.openxmlformats.org/officeDocument/2006/relationships/customXml" Target="../ink/ink370.xml"/><Relationship Id="rId65" Type="http://schemas.openxmlformats.org/officeDocument/2006/relationships/image" Target="../media/image378.png"/><Relationship Id="rId86" Type="http://schemas.openxmlformats.org/officeDocument/2006/relationships/customXml" Target="../ink/ink391.xml"/><Relationship Id="rId130" Type="http://schemas.openxmlformats.org/officeDocument/2006/relationships/customXml" Target="../ink/ink413.xml"/><Relationship Id="rId151" Type="http://schemas.openxmlformats.org/officeDocument/2006/relationships/image" Target="../media/image421.png"/><Relationship Id="rId368" Type="http://schemas.openxmlformats.org/officeDocument/2006/relationships/customXml" Target="../ink/ink532.xml"/><Relationship Id="rId389" Type="http://schemas.openxmlformats.org/officeDocument/2006/relationships/image" Target="../media/image540.png"/><Relationship Id="rId172" Type="http://schemas.openxmlformats.org/officeDocument/2006/relationships/customXml" Target="../ink/ink434.xml"/><Relationship Id="rId193" Type="http://schemas.openxmlformats.org/officeDocument/2006/relationships/image" Target="../media/image442.png"/><Relationship Id="rId207" Type="http://schemas.openxmlformats.org/officeDocument/2006/relationships/image" Target="../media/image449.png"/><Relationship Id="rId228" Type="http://schemas.openxmlformats.org/officeDocument/2006/relationships/customXml" Target="../ink/ink462.xml"/><Relationship Id="rId249" Type="http://schemas.openxmlformats.org/officeDocument/2006/relationships/image" Target="../media/image470.png"/><Relationship Id="rId414" Type="http://schemas.openxmlformats.org/officeDocument/2006/relationships/customXml" Target="../ink/ink555.xml"/><Relationship Id="rId435" Type="http://schemas.openxmlformats.org/officeDocument/2006/relationships/image" Target="../media/image562.png"/><Relationship Id="rId456" Type="http://schemas.openxmlformats.org/officeDocument/2006/relationships/customXml" Target="../ink/ink576.xml"/><Relationship Id="rId13" Type="http://schemas.openxmlformats.org/officeDocument/2006/relationships/image" Target="../media/image352.png"/><Relationship Id="rId109" Type="http://schemas.openxmlformats.org/officeDocument/2006/relationships/image" Target="../media/image400.png"/><Relationship Id="rId260" Type="http://schemas.openxmlformats.org/officeDocument/2006/relationships/customXml" Target="../ink/ink478.xml"/><Relationship Id="rId281" Type="http://schemas.openxmlformats.org/officeDocument/2006/relationships/image" Target="../media/image486.png"/><Relationship Id="rId316" Type="http://schemas.openxmlformats.org/officeDocument/2006/relationships/customXml" Target="../ink/ink506.xml"/><Relationship Id="rId337" Type="http://schemas.openxmlformats.org/officeDocument/2006/relationships/image" Target="../media/image514.png"/><Relationship Id="rId34" Type="http://schemas.openxmlformats.org/officeDocument/2006/relationships/customXml" Target="../ink/ink365.xml"/><Relationship Id="rId55" Type="http://schemas.openxmlformats.org/officeDocument/2006/relationships/image" Target="../media/image373.png"/><Relationship Id="rId76" Type="http://schemas.openxmlformats.org/officeDocument/2006/relationships/customXml" Target="../ink/ink386.xml"/><Relationship Id="rId97" Type="http://schemas.openxmlformats.org/officeDocument/2006/relationships/image" Target="../media/image394.png"/><Relationship Id="rId120" Type="http://schemas.openxmlformats.org/officeDocument/2006/relationships/customXml" Target="../ink/ink408.xml"/><Relationship Id="rId141" Type="http://schemas.openxmlformats.org/officeDocument/2006/relationships/image" Target="../media/image416.png"/><Relationship Id="rId358" Type="http://schemas.openxmlformats.org/officeDocument/2006/relationships/customXml" Target="../ink/ink527.xml"/><Relationship Id="rId379" Type="http://schemas.openxmlformats.org/officeDocument/2006/relationships/image" Target="../media/image535.png"/><Relationship Id="rId7" Type="http://schemas.openxmlformats.org/officeDocument/2006/relationships/image" Target="../media/image349.png"/><Relationship Id="rId162" Type="http://schemas.openxmlformats.org/officeDocument/2006/relationships/customXml" Target="../ink/ink429.xml"/><Relationship Id="rId183" Type="http://schemas.openxmlformats.org/officeDocument/2006/relationships/image" Target="../media/image437.png"/><Relationship Id="rId218" Type="http://schemas.openxmlformats.org/officeDocument/2006/relationships/customXml" Target="../ink/ink457.xml"/><Relationship Id="rId239" Type="http://schemas.openxmlformats.org/officeDocument/2006/relationships/image" Target="../media/image465.png"/><Relationship Id="rId390" Type="http://schemas.openxmlformats.org/officeDocument/2006/relationships/customXml" Target="../ink/ink543.xml"/><Relationship Id="rId404" Type="http://schemas.openxmlformats.org/officeDocument/2006/relationships/customXml" Target="../ink/ink550.xml"/><Relationship Id="rId425" Type="http://schemas.openxmlformats.org/officeDocument/2006/relationships/image" Target="../media/image557.png"/><Relationship Id="rId446" Type="http://schemas.openxmlformats.org/officeDocument/2006/relationships/customXml" Target="../ink/ink571.xml"/><Relationship Id="rId467" Type="http://schemas.openxmlformats.org/officeDocument/2006/relationships/image" Target="../media/image578.png"/><Relationship Id="rId250" Type="http://schemas.openxmlformats.org/officeDocument/2006/relationships/customXml" Target="../ink/ink473.xml"/><Relationship Id="rId271" Type="http://schemas.openxmlformats.org/officeDocument/2006/relationships/image" Target="../media/image481.png"/><Relationship Id="rId292" Type="http://schemas.openxmlformats.org/officeDocument/2006/relationships/customXml" Target="../ink/ink494.xml"/><Relationship Id="rId306" Type="http://schemas.openxmlformats.org/officeDocument/2006/relationships/customXml" Target="../ink/ink501.xml"/><Relationship Id="rId24" Type="http://schemas.openxmlformats.org/officeDocument/2006/relationships/customXml" Target="../ink/ink360.xml"/><Relationship Id="rId45" Type="http://schemas.openxmlformats.org/officeDocument/2006/relationships/image" Target="../media/image368.png"/><Relationship Id="rId66" Type="http://schemas.openxmlformats.org/officeDocument/2006/relationships/customXml" Target="../ink/ink381.xml"/><Relationship Id="rId87" Type="http://schemas.openxmlformats.org/officeDocument/2006/relationships/image" Target="../media/image389.png"/><Relationship Id="rId110" Type="http://schemas.openxmlformats.org/officeDocument/2006/relationships/customXml" Target="../ink/ink403.xml"/><Relationship Id="rId131" Type="http://schemas.openxmlformats.org/officeDocument/2006/relationships/image" Target="../media/image411.png"/><Relationship Id="rId327" Type="http://schemas.openxmlformats.org/officeDocument/2006/relationships/image" Target="../media/image509.png"/><Relationship Id="rId348" Type="http://schemas.openxmlformats.org/officeDocument/2006/relationships/customXml" Target="../ink/ink522.xml"/><Relationship Id="rId369" Type="http://schemas.openxmlformats.org/officeDocument/2006/relationships/image" Target="../media/image530.png"/><Relationship Id="rId152" Type="http://schemas.openxmlformats.org/officeDocument/2006/relationships/customXml" Target="../ink/ink424.xml"/><Relationship Id="rId173" Type="http://schemas.openxmlformats.org/officeDocument/2006/relationships/image" Target="../media/image432.png"/><Relationship Id="rId194" Type="http://schemas.openxmlformats.org/officeDocument/2006/relationships/customXml" Target="../ink/ink445.xml"/><Relationship Id="rId208" Type="http://schemas.openxmlformats.org/officeDocument/2006/relationships/customXml" Target="../ink/ink452.xml"/><Relationship Id="rId229" Type="http://schemas.openxmlformats.org/officeDocument/2006/relationships/image" Target="../media/image460.png"/><Relationship Id="rId380" Type="http://schemas.openxmlformats.org/officeDocument/2006/relationships/customXml" Target="../ink/ink538.xml"/><Relationship Id="rId415" Type="http://schemas.openxmlformats.org/officeDocument/2006/relationships/image" Target="../media/image552.png"/><Relationship Id="rId436" Type="http://schemas.openxmlformats.org/officeDocument/2006/relationships/customXml" Target="../ink/ink566.xml"/><Relationship Id="rId457" Type="http://schemas.openxmlformats.org/officeDocument/2006/relationships/image" Target="../media/image573.png"/><Relationship Id="rId240" Type="http://schemas.openxmlformats.org/officeDocument/2006/relationships/customXml" Target="../ink/ink468.xml"/><Relationship Id="rId261" Type="http://schemas.openxmlformats.org/officeDocument/2006/relationships/image" Target="../media/image476.png"/><Relationship Id="rId14" Type="http://schemas.openxmlformats.org/officeDocument/2006/relationships/customXml" Target="../ink/ink355.xml"/><Relationship Id="rId35" Type="http://schemas.openxmlformats.org/officeDocument/2006/relationships/image" Target="../media/image363.png"/><Relationship Id="rId56" Type="http://schemas.openxmlformats.org/officeDocument/2006/relationships/customXml" Target="../ink/ink376.xml"/><Relationship Id="rId77" Type="http://schemas.openxmlformats.org/officeDocument/2006/relationships/image" Target="../media/image384.png"/><Relationship Id="rId100" Type="http://schemas.openxmlformats.org/officeDocument/2006/relationships/customXml" Target="../ink/ink398.xml"/><Relationship Id="rId282" Type="http://schemas.openxmlformats.org/officeDocument/2006/relationships/customXml" Target="../ink/ink489.xml"/><Relationship Id="rId317" Type="http://schemas.openxmlformats.org/officeDocument/2006/relationships/image" Target="../media/image504.png"/><Relationship Id="rId338" Type="http://schemas.openxmlformats.org/officeDocument/2006/relationships/customXml" Target="../ink/ink517.xml"/><Relationship Id="rId359" Type="http://schemas.openxmlformats.org/officeDocument/2006/relationships/image" Target="../media/image525.png"/><Relationship Id="rId8" Type="http://schemas.openxmlformats.org/officeDocument/2006/relationships/customXml" Target="../ink/ink352.xml"/><Relationship Id="rId98" Type="http://schemas.openxmlformats.org/officeDocument/2006/relationships/customXml" Target="../ink/ink397.xml"/><Relationship Id="rId121" Type="http://schemas.openxmlformats.org/officeDocument/2006/relationships/image" Target="../media/image406.png"/><Relationship Id="rId142" Type="http://schemas.openxmlformats.org/officeDocument/2006/relationships/customXml" Target="../ink/ink419.xml"/><Relationship Id="rId163" Type="http://schemas.openxmlformats.org/officeDocument/2006/relationships/image" Target="../media/image427.png"/><Relationship Id="rId184" Type="http://schemas.openxmlformats.org/officeDocument/2006/relationships/customXml" Target="../ink/ink440.xml"/><Relationship Id="rId219" Type="http://schemas.openxmlformats.org/officeDocument/2006/relationships/image" Target="../media/image455.png"/><Relationship Id="rId370" Type="http://schemas.openxmlformats.org/officeDocument/2006/relationships/customXml" Target="../ink/ink533.xml"/><Relationship Id="rId391" Type="http://schemas.openxmlformats.org/officeDocument/2006/relationships/image" Target="../media/image541.png"/><Relationship Id="rId405" Type="http://schemas.openxmlformats.org/officeDocument/2006/relationships/image" Target="../media/image547.png"/><Relationship Id="rId426" Type="http://schemas.openxmlformats.org/officeDocument/2006/relationships/customXml" Target="../ink/ink561.xml"/><Relationship Id="rId447" Type="http://schemas.openxmlformats.org/officeDocument/2006/relationships/image" Target="../media/image568.png"/><Relationship Id="rId230" Type="http://schemas.openxmlformats.org/officeDocument/2006/relationships/customXml" Target="../ink/ink463.xml"/><Relationship Id="rId251" Type="http://schemas.openxmlformats.org/officeDocument/2006/relationships/image" Target="../media/image471.png"/><Relationship Id="rId25" Type="http://schemas.openxmlformats.org/officeDocument/2006/relationships/image" Target="../media/image358.png"/><Relationship Id="rId46" Type="http://schemas.openxmlformats.org/officeDocument/2006/relationships/customXml" Target="../ink/ink371.xml"/><Relationship Id="rId67" Type="http://schemas.openxmlformats.org/officeDocument/2006/relationships/image" Target="../media/image379.png"/><Relationship Id="rId272" Type="http://schemas.openxmlformats.org/officeDocument/2006/relationships/customXml" Target="../ink/ink484.xml"/><Relationship Id="rId293" Type="http://schemas.openxmlformats.org/officeDocument/2006/relationships/image" Target="../media/image492.png"/><Relationship Id="rId307" Type="http://schemas.openxmlformats.org/officeDocument/2006/relationships/image" Target="../media/image499.png"/><Relationship Id="rId328" Type="http://schemas.openxmlformats.org/officeDocument/2006/relationships/customXml" Target="../ink/ink512.xml"/><Relationship Id="rId349" Type="http://schemas.openxmlformats.org/officeDocument/2006/relationships/image" Target="../media/image520.png"/><Relationship Id="rId88" Type="http://schemas.openxmlformats.org/officeDocument/2006/relationships/customXml" Target="../ink/ink392.xml"/><Relationship Id="rId111" Type="http://schemas.openxmlformats.org/officeDocument/2006/relationships/image" Target="../media/image401.png"/><Relationship Id="rId132" Type="http://schemas.openxmlformats.org/officeDocument/2006/relationships/customXml" Target="../ink/ink414.xml"/><Relationship Id="rId153" Type="http://schemas.openxmlformats.org/officeDocument/2006/relationships/image" Target="../media/image422.png"/><Relationship Id="rId174" Type="http://schemas.openxmlformats.org/officeDocument/2006/relationships/customXml" Target="../ink/ink435.xml"/><Relationship Id="rId195" Type="http://schemas.openxmlformats.org/officeDocument/2006/relationships/image" Target="../media/image443.png"/><Relationship Id="rId209" Type="http://schemas.openxmlformats.org/officeDocument/2006/relationships/image" Target="../media/image450.png"/><Relationship Id="rId360" Type="http://schemas.openxmlformats.org/officeDocument/2006/relationships/customXml" Target="../ink/ink528.xml"/><Relationship Id="rId381" Type="http://schemas.openxmlformats.org/officeDocument/2006/relationships/image" Target="../media/image536.png"/><Relationship Id="rId416" Type="http://schemas.openxmlformats.org/officeDocument/2006/relationships/customXml" Target="../ink/ink556.xml"/><Relationship Id="rId220" Type="http://schemas.openxmlformats.org/officeDocument/2006/relationships/customXml" Target="../ink/ink458.xml"/><Relationship Id="rId241" Type="http://schemas.openxmlformats.org/officeDocument/2006/relationships/image" Target="../media/image466.png"/><Relationship Id="rId437" Type="http://schemas.openxmlformats.org/officeDocument/2006/relationships/image" Target="../media/image563.png"/><Relationship Id="rId458" Type="http://schemas.openxmlformats.org/officeDocument/2006/relationships/customXml" Target="../ink/ink577.xml"/><Relationship Id="rId15" Type="http://schemas.openxmlformats.org/officeDocument/2006/relationships/image" Target="../media/image353.png"/><Relationship Id="rId36" Type="http://schemas.openxmlformats.org/officeDocument/2006/relationships/customXml" Target="../ink/ink366.xml"/><Relationship Id="rId57" Type="http://schemas.openxmlformats.org/officeDocument/2006/relationships/image" Target="../media/image374.png"/><Relationship Id="rId262" Type="http://schemas.openxmlformats.org/officeDocument/2006/relationships/customXml" Target="../ink/ink479.xml"/><Relationship Id="rId283" Type="http://schemas.openxmlformats.org/officeDocument/2006/relationships/image" Target="../media/image487.png"/><Relationship Id="rId318" Type="http://schemas.openxmlformats.org/officeDocument/2006/relationships/customXml" Target="../ink/ink507.xml"/><Relationship Id="rId339" Type="http://schemas.openxmlformats.org/officeDocument/2006/relationships/image" Target="../media/image515.png"/><Relationship Id="rId78" Type="http://schemas.openxmlformats.org/officeDocument/2006/relationships/customXml" Target="../ink/ink387.xml"/><Relationship Id="rId99" Type="http://schemas.openxmlformats.org/officeDocument/2006/relationships/image" Target="../media/image395.png"/><Relationship Id="rId101" Type="http://schemas.openxmlformats.org/officeDocument/2006/relationships/image" Target="../media/image396.png"/><Relationship Id="rId122" Type="http://schemas.openxmlformats.org/officeDocument/2006/relationships/customXml" Target="../ink/ink409.xml"/><Relationship Id="rId143" Type="http://schemas.openxmlformats.org/officeDocument/2006/relationships/image" Target="../media/image417.png"/><Relationship Id="rId164" Type="http://schemas.openxmlformats.org/officeDocument/2006/relationships/customXml" Target="../ink/ink430.xml"/><Relationship Id="rId185" Type="http://schemas.openxmlformats.org/officeDocument/2006/relationships/image" Target="../media/image438.png"/><Relationship Id="rId350" Type="http://schemas.openxmlformats.org/officeDocument/2006/relationships/customXml" Target="../ink/ink523.xml"/><Relationship Id="rId371" Type="http://schemas.openxmlformats.org/officeDocument/2006/relationships/image" Target="../media/image531.png"/><Relationship Id="rId406" Type="http://schemas.openxmlformats.org/officeDocument/2006/relationships/customXml" Target="../ink/ink551.xml"/><Relationship Id="rId9" Type="http://schemas.openxmlformats.org/officeDocument/2006/relationships/image" Target="../media/image350.png"/><Relationship Id="rId210" Type="http://schemas.openxmlformats.org/officeDocument/2006/relationships/customXml" Target="../ink/ink453.xml"/><Relationship Id="rId392" Type="http://schemas.openxmlformats.org/officeDocument/2006/relationships/customXml" Target="../ink/ink544.xml"/><Relationship Id="rId427" Type="http://schemas.openxmlformats.org/officeDocument/2006/relationships/image" Target="../media/image558.png"/><Relationship Id="rId448" Type="http://schemas.openxmlformats.org/officeDocument/2006/relationships/customXml" Target="../ink/ink572.xml"/><Relationship Id="rId26" Type="http://schemas.openxmlformats.org/officeDocument/2006/relationships/customXml" Target="../ink/ink361.xml"/><Relationship Id="rId231" Type="http://schemas.openxmlformats.org/officeDocument/2006/relationships/image" Target="../media/image461.png"/><Relationship Id="rId252" Type="http://schemas.openxmlformats.org/officeDocument/2006/relationships/customXml" Target="../ink/ink474.xml"/><Relationship Id="rId273" Type="http://schemas.openxmlformats.org/officeDocument/2006/relationships/image" Target="../media/image482.png"/><Relationship Id="rId294" Type="http://schemas.openxmlformats.org/officeDocument/2006/relationships/customXml" Target="../ink/ink495.xml"/><Relationship Id="rId308" Type="http://schemas.openxmlformats.org/officeDocument/2006/relationships/customXml" Target="../ink/ink502.xml"/><Relationship Id="rId329" Type="http://schemas.openxmlformats.org/officeDocument/2006/relationships/image" Target="../media/image510.png"/><Relationship Id="rId47" Type="http://schemas.openxmlformats.org/officeDocument/2006/relationships/image" Target="../media/image369.png"/><Relationship Id="rId68" Type="http://schemas.openxmlformats.org/officeDocument/2006/relationships/customXml" Target="../ink/ink382.xml"/><Relationship Id="rId89" Type="http://schemas.openxmlformats.org/officeDocument/2006/relationships/image" Target="../media/image390.png"/><Relationship Id="rId112" Type="http://schemas.openxmlformats.org/officeDocument/2006/relationships/customXml" Target="../ink/ink404.xml"/><Relationship Id="rId133" Type="http://schemas.openxmlformats.org/officeDocument/2006/relationships/image" Target="../media/image412.png"/><Relationship Id="rId154" Type="http://schemas.openxmlformats.org/officeDocument/2006/relationships/customXml" Target="../ink/ink425.xml"/><Relationship Id="rId175" Type="http://schemas.openxmlformats.org/officeDocument/2006/relationships/image" Target="../media/image433.png"/><Relationship Id="rId340" Type="http://schemas.openxmlformats.org/officeDocument/2006/relationships/customXml" Target="../ink/ink518.xml"/><Relationship Id="rId361" Type="http://schemas.openxmlformats.org/officeDocument/2006/relationships/image" Target="../media/image526.png"/><Relationship Id="rId196" Type="http://schemas.openxmlformats.org/officeDocument/2006/relationships/customXml" Target="../ink/ink446.xml"/><Relationship Id="rId200" Type="http://schemas.openxmlformats.org/officeDocument/2006/relationships/customXml" Target="../ink/ink448.xml"/><Relationship Id="rId382" Type="http://schemas.openxmlformats.org/officeDocument/2006/relationships/customXml" Target="../ink/ink539.xml"/><Relationship Id="rId417" Type="http://schemas.openxmlformats.org/officeDocument/2006/relationships/image" Target="../media/image553.png"/><Relationship Id="rId438" Type="http://schemas.openxmlformats.org/officeDocument/2006/relationships/customXml" Target="../ink/ink567.xml"/><Relationship Id="rId459" Type="http://schemas.openxmlformats.org/officeDocument/2006/relationships/image" Target="../media/image574.png"/><Relationship Id="rId16" Type="http://schemas.openxmlformats.org/officeDocument/2006/relationships/customXml" Target="../ink/ink356.xml"/><Relationship Id="rId221" Type="http://schemas.openxmlformats.org/officeDocument/2006/relationships/image" Target="../media/image456.png"/><Relationship Id="rId242" Type="http://schemas.openxmlformats.org/officeDocument/2006/relationships/customXml" Target="../ink/ink469.xml"/><Relationship Id="rId263" Type="http://schemas.openxmlformats.org/officeDocument/2006/relationships/image" Target="../media/image477.png"/><Relationship Id="rId284" Type="http://schemas.openxmlformats.org/officeDocument/2006/relationships/customXml" Target="../ink/ink490.xml"/><Relationship Id="rId319" Type="http://schemas.openxmlformats.org/officeDocument/2006/relationships/image" Target="../media/image505.png"/><Relationship Id="rId37" Type="http://schemas.openxmlformats.org/officeDocument/2006/relationships/image" Target="../media/image364.png"/><Relationship Id="rId58" Type="http://schemas.openxmlformats.org/officeDocument/2006/relationships/customXml" Target="../ink/ink377.xml"/><Relationship Id="rId79" Type="http://schemas.openxmlformats.org/officeDocument/2006/relationships/image" Target="../media/image385.png"/><Relationship Id="rId102" Type="http://schemas.openxmlformats.org/officeDocument/2006/relationships/customXml" Target="../ink/ink399.xml"/><Relationship Id="rId123" Type="http://schemas.openxmlformats.org/officeDocument/2006/relationships/image" Target="../media/image407.png"/><Relationship Id="rId144" Type="http://schemas.openxmlformats.org/officeDocument/2006/relationships/customXml" Target="../ink/ink420.xml"/><Relationship Id="rId330" Type="http://schemas.openxmlformats.org/officeDocument/2006/relationships/customXml" Target="../ink/ink513.xml"/><Relationship Id="rId90" Type="http://schemas.openxmlformats.org/officeDocument/2006/relationships/customXml" Target="../ink/ink393.xml"/><Relationship Id="rId165" Type="http://schemas.openxmlformats.org/officeDocument/2006/relationships/image" Target="../media/image428.png"/><Relationship Id="rId186" Type="http://schemas.openxmlformats.org/officeDocument/2006/relationships/customXml" Target="../ink/ink441.xml"/><Relationship Id="rId351" Type="http://schemas.openxmlformats.org/officeDocument/2006/relationships/image" Target="../media/image521.png"/><Relationship Id="rId372" Type="http://schemas.openxmlformats.org/officeDocument/2006/relationships/customXml" Target="../ink/ink534.xml"/><Relationship Id="rId393" Type="http://schemas.openxmlformats.org/officeDocument/2006/relationships/image" Target="../media/image542.png"/><Relationship Id="rId407" Type="http://schemas.openxmlformats.org/officeDocument/2006/relationships/image" Target="../media/image548.png"/><Relationship Id="rId428" Type="http://schemas.openxmlformats.org/officeDocument/2006/relationships/customXml" Target="../ink/ink562.xml"/><Relationship Id="rId449" Type="http://schemas.openxmlformats.org/officeDocument/2006/relationships/image" Target="../media/image569.png"/><Relationship Id="rId211" Type="http://schemas.openxmlformats.org/officeDocument/2006/relationships/image" Target="../media/image451.png"/><Relationship Id="rId232" Type="http://schemas.openxmlformats.org/officeDocument/2006/relationships/customXml" Target="../ink/ink464.xml"/><Relationship Id="rId253" Type="http://schemas.openxmlformats.org/officeDocument/2006/relationships/image" Target="../media/image472.png"/><Relationship Id="rId274" Type="http://schemas.openxmlformats.org/officeDocument/2006/relationships/customXml" Target="../ink/ink485.xml"/><Relationship Id="rId295" Type="http://schemas.openxmlformats.org/officeDocument/2006/relationships/image" Target="../media/image493.png"/><Relationship Id="rId309" Type="http://schemas.openxmlformats.org/officeDocument/2006/relationships/image" Target="../media/image500.png"/><Relationship Id="rId460" Type="http://schemas.openxmlformats.org/officeDocument/2006/relationships/customXml" Target="../ink/ink578.xml"/><Relationship Id="rId27" Type="http://schemas.openxmlformats.org/officeDocument/2006/relationships/image" Target="../media/image359.png"/><Relationship Id="rId48" Type="http://schemas.openxmlformats.org/officeDocument/2006/relationships/customXml" Target="../ink/ink372.xml"/><Relationship Id="rId69" Type="http://schemas.openxmlformats.org/officeDocument/2006/relationships/image" Target="../media/image380.png"/><Relationship Id="rId113" Type="http://schemas.openxmlformats.org/officeDocument/2006/relationships/image" Target="../media/image402.png"/><Relationship Id="rId134" Type="http://schemas.openxmlformats.org/officeDocument/2006/relationships/customXml" Target="../ink/ink415.xml"/><Relationship Id="rId320" Type="http://schemas.openxmlformats.org/officeDocument/2006/relationships/customXml" Target="../ink/ink508.xml"/><Relationship Id="rId80" Type="http://schemas.openxmlformats.org/officeDocument/2006/relationships/customXml" Target="../ink/ink388.xml"/><Relationship Id="rId155" Type="http://schemas.openxmlformats.org/officeDocument/2006/relationships/image" Target="../media/image423.png"/><Relationship Id="rId176" Type="http://schemas.openxmlformats.org/officeDocument/2006/relationships/customXml" Target="../ink/ink436.xml"/><Relationship Id="rId197" Type="http://schemas.openxmlformats.org/officeDocument/2006/relationships/image" Target="../media/image444.png"/><Relationship Id="rId341" Type="http://schemas.openxmlformats.org/officeDocument/2006/relationships/image" Target="../media/image516.png"/><Relationship Id="rId362" Type="http://schemas.openxmlformats.org/officeDocument/2006/relationships/customXml" Target="../ink/ink529.xml"/><Relationship Id="rId383" Type="http://schemas.openxmlformats.org/officeDocument/2006/relationships/image" Target="../media/image537.png"/><Relationship Id="rId418" Type="http://schemas.openxmlformats.org/officeDocument/2006/relationships/customXml" Target="../ink/ink557.xml"/><Relationship Id="rId439" Type="http://schemas.openxmlformats.org/officeDocument/2006/relationships/image" Target="../media/image564.png"/><Relationship Id="rId201" Type="http://schemas.openxmlformats.org/officeDocument/2006/relationships/image" Target="../media/image446.png"/><Relationship Id="rId222" Type="http://schemas.openxmlformats.org/officeDocument/2006/relationships/customXml" Target="../ink/ink459.xml"/><Relationship Id="rId243" Type="http://schemas.openxmlformats.org/officeDocument/2006/relationships/image" Target="../media/image467.png"/><Relationship Id="rId264" Type="http://schemas.openxmlformats.org/officeDocument/2006/relationships/customXml" Target="../ink/ink480.xml"/><Relationship Id="rId285" Type="http://schemas.openxmlformats.org/officeDocument/2006/relationships/image" Target="../media/image488.png"/><Relationship Id="rId450" Type="http://schemas.openxmlformats.org/officeDocument/2006/relationships/customXml" Target="../ink/ink573.xml"/><Relationship Id="rId17" Type="http://schemas.openxmlformats.org/officeDocument/2006/relationships/image" Target="../media/image354.png"/><Relationship Id="rId38" Type="http://schemas.openxmlformats.org/officeDocument/2006/relationships/customXml" Target="../ink/ink367.xml"/><Relationship Id="rId59" Type="http://schemas.openxmlformats.org/officeDocument/2006/relationships/image" Target="../media/image375.png"/><Relationship Id="rId103" Type="http://schemas.openxmlformats.org/officeDocument/2006/relationships/image" Target="../media/image397.png"/><Relationship Id="rId124" Type="http://schemas.openxmlformats.org/officeDocument/2006/relationships/customXml" Target="../ink/ink410.xml"/><Relationship Id="rId310" Type="http://schemas.openxmlformats.org/officeDocument/2006/relationships/customXml" Target="../ink/ink503.xml"/><Relationship Id="rId70" Type="http://schemas.openxmlformats.org/officeDocument/2006/relationships/customXml" Target="../ink/ink383.xml"/><Relationship Id="rId91" Type="http://schemas.openxmlformats.org/officeDocument/2006/relationships/image" Target="../media/image391.png"/><Relationship Id="rId145" Type="http://schemas.openxmlformats.org/officeDocument/2006/relationships/image" Target="../media/image418.png"/><Relationship Id="rId166" Type="http://schemas.openxmlformats.org/officeDocument/2006/relationships/customXml" Target="../ink/ink431.xml"/><Relationship Id="rId187" Type="http://schemas.openxmlformats.org/officeDocument/2006/relationships/image" Target="../media/image439.png"/><Relationship Id="rId331" Type="http://schemas.openxmlformats.org/officeDocument/2006/relationships/image" Target="../media/image511.png"/><Relationship Id="rId352" Type="http://schemas.openxmlformats.org/officeDocument/2006/relationships/customXml" Target="../ink/ink524.xml"/><Relationship Id="rId373" Type="http://schemas.openxmlformats.org/officeDocument/2006/relationships/image" Target="../media/image532.png"/><Relationship Id="rId394" Type="http://schemas.openxmlformats.org/officeDocument/2006/relationships/customXml" Target="../ink/ink545.xml"/><Relationship Id="rId408" Type="http://schemas.openxmlformats.org/officeDocument/2006/relationships/customXml" Target="../ink/ink552.xml"/><Relationship Id="rId429" Type="http://schemas.openxmlformats.org/officeDocument/2006/relationships/image" Target="../media/image55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54.xml"/><Relationship Id="rId233" Type="http://schemas.openxmlformats.org/officeDocument/2006/relationships/image" Target="../media/image462.png"/><Relationship Id="rId254" Type="http://schemas.openxmlformats.org/officeDocument/2006/relationships/customXml" Target="../ink/ink475.xml"/><Relationship Id="rId440" Type="http://schemas.openxmlformats.org/officeDocument/2006/relationships/customXml" Target="../ink/ink568.xml"/><Relationship Id="rId28" Type="http://schemas.openxmlformats.org/officeDocument/2006/relationships/customXml" Target="../ink/ink362.xml"/><Relationship Id="rId49" Type="http://schemas.openxmlformats.org/officeDocument/2006/relationships/image" Target="../media/image370.png"/><Relationship Id="rId114" Type="http://schemas.openxmlformats.org/officeDocument/2006/relationships/customXml" Target="../ink/ink405.xml"/><Relationship Id="rId275" Type="http://schemas.openxmlformats.org/officeDocument/2006/relationships/image" Target="../media/image483.png"/><Relationship Id="rId296" Type="http://schemas.openxmlformats.org/officeDocument/2006/relationships/customXml" Target="../ink/ink496.xml"/><Relationship Id="rId300" Type="http://schemas.openxmlformats.org/officeDocument/2006/relationships/customXml" Target="../ink/ink498.xml"/><Relationship Id="rId461" Type="http://schemas.openxmlformats.org/officeDocument/2006/relationships/image" Target="../media/image575.png"/><Relationship Id="rId60" Type="http://schemas.openxmlformats.org/officeDocument/2006/relationships/customXml" Target="../ink/ink378.xml"/><Relationship Id="rId81" Type="http://schemas.openxmlformats.org/officeDocument/2006/relationships/image" Target="../media/image386.png"/><Relationship Id="rId135" Type="http://schemas.openxmlformats.org/officeDocument/2006/relationships/image" Target="../media/image413.png"/><Relationship Id="rId156" Type="http://schemas.openxmlformats.org/officeDocument/2006/relationships/customXml" Target="../ink/ink426.xml"/><Relationship Id="rId177" Type="http://schemas.openxmlformats.org/officeDocument/2006/relationships/image" Target="../media/image434.png"/><Relationship Id="rId198" Type="http://schemas.openxmlformats.org/officeDocument/2006/relationships/customXml" Target="../ink/ink447.xml"/><Relationship Id="rId321" Type="http://schemas.openxmlformats.org/officeDocument/2006/relationships/image" Target="../media/image506.png"/><Relationship Id="rId342" Type="http://schemas.openxmlformats.org/officeDocument/2006/relationships/customXml" Target="../ink/ink519.xml"/><Relationship Id="rId363" Type="http://schemas.openxmlformats.org/officeDocument/2006/relationships/image" Target="../media/image527.png"/><Relationship Id="rId384" Type="http://schemas.openxmlformats.org/officeDocument/2006/relationships/customXml" Target="../ink/ink540.xml"/><Relationship Id="rId419" Type="http://schemas.openxmlformats.org/officeDocument/2006/relationships/image" Target="../media/image554.png"/><Relationship Id="rId202" Type="http://schemas.openxmlformats.org/officeDocument/2006/relationships/customXml" Target="../ink/ink449.xml"/><Relationship Id="rId223" Type="http://schemas.openxmlformats.org/officeDocument/2006/relationships/image" Target="../media/image457.png"/><Relationship Id="rId244" Type="http://schemas.openxmlformats.org/officeDocument/2006/relationships/customXml" Target="../ink/ink470.xml"/><Relationship Id="rId430" Type="http://schemas.openxmlformats.org/officeDocument/2006/relationships/customXml" Target="../ink/ink563.xml"/><Relationship Id="rId18" Type="http://schemas.openxmlformats.org/officeDocument/2006/relationships/customXml" Target="../ink/ink357.xml"/><Relationship Id="rId39" Type="http://schemas.openxmlformats.org/officeDocument/2006/relationships/image" Target="../media/image365.png"/><Relationship Id="rId265" Type="http://schemas.openxmlformats.org/officeDocument/2006/relationships/image" Target="../media/image478.png"/><Relationship Id="rId286" Type="http://schemas.openxmlformats.org/officeDocument/2006/relationships/customXml" Target="../ink/ink491.xml"/><Relationship Id="rId451" Type="http://schemas.openxmlformats.org/officeDocument/2006/relationships/image" Target="../media/image570.png"/><Relationship Id="rId50" Type="http://schemas.openxmlformats.org/officeDocument/2006/relationships/customXml" Target="../ink/ink373.xml"/><Relationship Id="rId104" Type="http://schemas.openxmlformats.org/officeDocument/2006/relationships/customXml" Target="../ink/ink400.xml"/><Relationship Id="rId125" Type="http://schemas.openxmlformats.org/officeDocument/2006/relationships/image" Target="../media/image408.png"/><Relationship Id="rId146" Type="http://schemas.openxmlformats.org/officeDocument/2006/relationships/customXml" Target="../ink/ink421.xml"/><Relationship Id="rId167" Type="http://schemas.openxmlformats.org/officeDocument/2006/relationships/image" Target="../media/image429.png"/><Relationship Id="rId188" Type="http://schemas.openxmlformats.org/officeDocument/2006/relationships/customXml" Target="../ink/ink442.xml"/><Relationship Id="rId311" Type="http://schemas.openxmlformats.org/officeDocument/2006/relationships/image" Target="../media/image501.png"/><Relationship Id="rId332" Type="http://schemas.openxmlformats.org/officeDocument/2006/relationships/customXml" Target="../ink/ink514.xml"/><Relationship Id="rId353" Type="http://schemas.openxmlformats.org/officeDocument/2006/relationships/image" Target="../media/image522.png"/><Relationship Id="rId374" Type="http://schemas.openxmlformats.org/officeDocument/2006/relationships/customXml" Target="../ink/ink535.xml"/><Relationship Id="rId395" Type="http://schemas.openxmlformats.org/officeDocument/2006/relationships/image" Target="../media/image543.png"/><Relationship Id="rId409" Type="http://schemas.openxmlformats.org/officeDocument/2006/relationships/image" Target="../media/image549.png"/><Relationship Id="rId71" Type="http://schemas.openxmlformats.org/officeDocument/2006/relationships/image" Target="../media/image381.png"/><Relationship Id="rId92" Type="http://schemas.openxmlformats.org/officeDocument/2006/relationships/customXml" Target="../ink/ink394.xml"/><Relationship Id="rId213" Type="http://schemas.openxmlformats.org/officeDocument/2006/relationships/image" Target="../media/image452.png"/><Relationship Id="rId234" Type="http://schemas.openxmlformats.org/officeDocument/2006/relationships/customXml" Target="../ink/ink465.xml"/><Relationship Id="rId420" Type="http://schemas.openxmlformats.org/officeDocument/2006/relationships/customXml" Target="../ink/ink558.xml"/><Relationship Id="rId2" Type="http://schemas.openxmlformats.org/officeDocument/2006/relationships/customXml" Target="../ink/ink349.xml"/><Relationship Id="rId29" Type="http://schemas.openxmlformats.org/officeDocument/2006/relationships/image" Target="../media/image360.png"/><Relationship Id="rId255" Type="http://schemas.openxmlformats.org/officeDocument/2006/relationships/image" Target="../media/image473.png"/><Relationship Id="rId276" Type="http://schemas.openxmlformats.org/officeDocument/2006/relationships/customXml" Target="../ink/ink486.xml"/><Relationship Id="rId297" Type="http://schemas.openxmlformats.org/officeDocument/2006/relationships/image" Target="../media/image494.png"/><Relationship Id="rId441" Type="http://schemas.openxmlformats.org/officeDocument/2006/relationships/image" Target="../media/image565.png"/><Relationship Id="rId462" Type="http://schemas.openxmlformats.org/officeDocument/2006/relationships/customXml" Target="../ink/ink579.xml"/><Relationship Id="rId40" Type="http://schemas.openxmlformats.org/officeDocument/2006/relationships/customXml" Target="../ink/ink368.xml"/><Relationship Id="rId115" Type="http://schemas.openxmlformats.org/officeDocument/2006/relationships/image" Target="../media/image403.png"/><Relationship Id="rId136" Type="http://schemas.openxmlformats.org/officeDocument/2006/relationships/customXml" Target="../ink/ink416.xml"/><Relationship Id="rId157" Type="http://schemas.openxmlformats.org/officeDocument/2006/relationships/image" Target="../media/image424.png"/><Relationship Id="rId178" Type="http://schemas.openxmlformats.org/officeDocument/2006/relationships/customXml" Target="../ink/ink437.xml"/><Relationship Id="rId301" Type="http://schemas.openxmlformats.org/officeDocument/2006/relationships/image" Target="../media/image496.png"/><Relationship Id="rId322" Type="http://schemas.openxmlformats.org/officeDocument/2006/relationships/customXml" Target="../ink/ink509.xml"/><Relationship Id="rId343" Type="http://schemas.openxmlformats.org/officeDocument/2006/relationships/image" Target="../media/image517.png"/><Relationship Id="rId364" Type="http://schemas.openxmlformats.org/officeDocument/2006/relationships/customXml" Target="../ink/ink530.xml"/><Relationship Id="rId61" Type="http://schemas.openxmlformats.org/officeDocument/2006/relationships/image" Target="../media/image376.png"/><Relationship Id="rId82" Type="http://schemas.openxmlformats.org/officeDocument/2006/relationships/customXml" Target="../ink/ink389.xml"/><Relationship Id="rId199" Type="http://schemas.openxmlformats.org/officeDocument/2006/relationships/image" Target="../media/image445.png"/><Relationship Id="rId203" Type="http://schemas.openxmlformats.org/officeDocument/2006/relationships/image" Target="../media/image447.png"/><Relationship Id="rId385" Type="http://schemas.openxmlformats.org/officeDocument/2006/relationships/image" Target="../media/image538.png"/><Relationship Id="rId19" Type="http://schemas.openxmlformats.org/officeDocument/2006/relationships/image" Target="../media/image355.png"/><Relationship Id="rId224" Type="http://schemas.openxmlformats.org/officeDocument/2006/relationships/customXml" Target="../ink/ink460.xml"/><Relationship Id="rId245" Type="http://schemas.openxmlformats.org/officeDocument/2006/relationships/image" Target="../media/image468.png"/><Relationship Id="rId266" Type="http://schemas.openxmlformats.org/officeDocument/2006/relationships/customXml" Target="../ink/ink481.xml"/><Relationship Id="rId287" Type="http://schemas.openxmlformats.org/officeDocument/2006/relationships/image" Target="../media/image489.png"/><Relationship Id="rId410" Type="http://schemas.openxmlformats.org/officeDocument/2006/relationships/customXml" Target="../ink/ink553.xml"/><Relationship Id="rId431" Type="http://schemas.openxmlformats.org/officeDocument/2006/relationships/image" Target="../media/image560.png"/><Relationship Id="rId452" Type="http://schemas.openxmlformats.org/officeDocument/2006/relationships/customXml" Target="../ink/ink574.xml"/><Relationship Id="rId30" Type="http://schemas.openxmlformats.org/officeDocument/2006/relationships/customXml" Target="../ink/ink363.xml"/><Relationship Id="rId105" Type="http://schemas.openxmlformats.org/officeDocument/2006/relationships/image" Target="../media/image398.png"/><Relationship Id="rId126" Type="http://schemas.openxmlformats.org/officeDocument/2006/relationships/customXml" Target="../ink/ink411.xml"/><Relationship Id="rId147" Type="http://schemas.openxmlformats.org/officeDocument/2006/relationships/image" Target="../media/image419.png"/><Relationship Id="rId168" Type="http://schemas.openxmlformats.org/officeDocument/2006/relationships/customXml" Target="../ink/ink432.xml"/><Relationship Id="rId312" Type="http://schemas.openxmlformats.org/officeDocument/2006/relationships/customXml" Target="../ink/ink504.xml"/><Relationship Id="rId333" Type="http://schemas.openxmlformats.org/officeDocument/2006/relationships/image" Target="../media/image512.png"/><Relationship Id="rId354" Type="http://schemas.openxmlformats.org/officeDocument/2006/relationships/customXml" Target="../ink/ink525.xml"/><Relationship Id="rId51" Type="http://schemas.openxmlformats.org/officeDocument/2006/relationships/image" Target="../media/image371.png"/><Relationship Id="rId72" Type="http://schemas.openxmlformats.org/officeDocument/2006/relationships/customXml" Target="../ink/ink384.xml"/><Relationship Id="rId93" Type="http://schemas.openxmlformats.org/officeDocument/2006/relationships/image" Target="../media/image392.png"/><Relationship Id="rId189" Type="http://schemas.openxmlformats.org/officeDocument/2006/relationships/image" Target="../media/image440.png"/><Relationship Id="rId375" Type="http://schemas.openxmlformats.org/officeDocument/2006/relationships/image" Target="../media/image533.png"/><Relationship Id="rId396" Type="http://schemas.openxmlformats.org/officeDocument/2006/relationships/customXml" Target="../ink/ink546.xml"/><Relationship Id="rId3" Type="http://schemas.openxmlformats.org/officeDocument/2006/relationships/image" Target="../media/image347.png"/><Relationship Id="rId214" Type="http://schemas.openxmlformats.org/officeDocument/2006/relationships/customXml" Target="../ink/ink455.xml"/><Relationship Id="rId235" Type="http://schemas.openxmlformats.org/officeDocument/2006/relationships/image" Target="../media/image463.png"/><Relationship Id="rId256" Type="http://schemas.openxmlformats.org/officeDocument/2006/relationships/customXml" Target="../ink/ink476.xml"/><Relationship Id="rId277" Type="http://schemas.openxmlformats.org/officeDocument/2006/relationships/image" Target="../media/image484.png"/><Relationship Id="rId298" Type="http://schemas.openxmlformats.org/officeDocument/2006/relationships/customXml" Target="../ink/ink497.xml"/><Relationship Id="rId400" Type="http://schemas.openxmlformats.org/officeDocument/2006/relationships/customXml" Target="../ink/ink548.xml"/><Relationship Id="rId421" Type="http://schemas.openxmlformats.org/officeDocument/2006/relationships/image" Target="../media/image555.png"/><Relationship Id="rId442" Type="http://schemas.openxmlformats.org/officeDocument/2006/relationships/customXml" Target="../ink/ink569.xml"/><Relationship Id="rId463" Type="http://schemas.openxmlformats.org/officeDocument/2006/relationships/image" Target="../media/image576.png"/><Relationship Id="rId116" Type="http://schemas.openxmlformats.org/officeDocument/2006/relationships/customXml" Target="../ink/ink406.xml"/><Relationship Id="rId137" Type="http://schemas.openxmlformats.org/officeDocument/2006/relationships/image" Target="../media/image414.png"/><Relationship Id="rId158" Type="http://schemas.openxmlformats.org/officeDocument/2006/relationships/customXml" Target="../ink/ink427.xml"/><Relationship Id="rId302" Type="http://schemas.openxmlformats.org/officeDocument/2006/relationships/customXml" Target="../ink/ink499.xml"/><Relationship Id="rId323" Type="http://schemas.openxmlformats.org/officeDocument/2006/relationships/image" Target="../media/image507.png"/><Relationship Id="rId344" Type="http://schemas.openxmlformats.org/officeDocument/2006/relationships/customXml" Target="../ink/ink520.xml"/><Relationship Id="rId20" Type="http://schemas.openxmlformats.org/officeDocument/2006/relationships/customXml" Target="../ink/ink358.xml"/><Relationship Id="rId41" Type="http://schemas.openxmlformats.org/officeDocument/2006/relationships/image" Target="../media/image366.png"/><Relationship Id="rId62" Type="http://schemas.openxmlformats.org/officeDocument/2006/relationships/customXml" Target="../ink/ink379.xml"/><Relationship Id="rId83" Type="http://schemas.openxmlformats.org/officeDocument/2006/relationships/image" Target="../media/image387.png"/><Relationship Id="rId179" Type="http://schemas.openxmlformats.org/officeDocument/2006/relationships/image" Target="../media/image435.png"/><Relationship Id="rId365" Type="http://schemas.openxmlformats.org/officeDocument/2006/relationships/image" Target="../media/image528.png"/><Relationship Id="rId386" Type="http://schemas.openxmlformats.org/officeDocument/2006/relationships/customXml" Target="../ink/ink541.xml"/><Relationship Id="rId190" Type="http://schemas.openxmlformats.org/officeDocument/2006/relationships/customXml" Target="../ink/ink443.xml"/><Relationship Id="rId204" Type="http://schemas.openxmlformats.org/officeDocument/2006/relationships/customXml" Target="../ink/ink450.xml"/><Relationship Id="rId225" Type="http://schemas.openxmlformats.org/officeDocument/2006/relationships/image" Target="../media/image458.png"/><Relationship Id="rId246" Type="http://schemas.openxmlformats.org/officeDocument/2006/relationships/customXml" Target="../ink/ink471.xml"/><Relationship Id="rId267" Type="http://schemas.openxmlformats.org/officeDocument/2006/relationships/image" Target="../media/image479.png"/><Relationship Id="rId288" Type="http://schemas.openxmlformats.org/officeDocument/2006/relationships/customXml" Target="../ink/ink492.xml"/><Relationship Id="rId411" Type="http://schemas.openxmlformats.org/officeDocument/2006/relationships/image" Target="../media/image550.png"/><Relationship Id="rId432" Type="http://schemas.openxmlformats.org/officeDocument/2006/relationships/customXml" Target="../ink/ink564.xml"/><Relationship Id="rId453" Type="http://schemas.openxmlformats.org/officeDocument/2006/relationships/image" Target="../media/image571.png"/><Relationship Id="rId106" Type="http://schemas.openxmlformats.org/officeDocument/2006/relationships/customXml" Target="../ink/ink401.xml"/><Relationship Id="rId127" Type="http://schemas.openxmlformats.org/officeDocument/2006/relationships/image" Target="../media/image409.png"/><Relationship Id="rId313" Type="http://schemas.openxmlformats.org/officeDocument/2006/relationships/image" Target="../media/image502.png"/><Relationship Id="rId10" Type="http://schemas.openxmlformats.org/officeDocument/2006/relationships/customXml" Target="../ink/ink353.xml"/><Relationship Id="rId31" Type="http://schemas.openxmlformats.org/officeDocument/2006/relationships/image" Target="../media/image361.png"/><Relationship Id="rId52" Type="http://schemas.openxmlformats.org/officeDocument/2006/relationships/customXml" Target="../ink/ink374.xml"/><Relationship Id="rId73" Type="http://schemas.openxmlformats.org/officeDocument/2006/relationships/image" Target="../media/image382.png"/><Relationship Id="rId94" Type="http://schemas.openxmlformats.org/officeDocument/2006/relationships/customXml" Target="../ink/ink395.xml"/><Relationship Id="rId148" Type="http://schemas.openxmlformats.org/officeDocument/2006/relationships/customXml" Target="../ink/ink422.xml"/><Relationship Id="rId169" Type="http://schemas.openxmlformats.org/officeDocument/2006/relationships/image" Target="../media/image430.png"/><Relationship Id="rId334" Type="http://schemas.openxmlformats.org/officeDocument/2006/relationships/customXml" Target="../ink/ink515.xml"/><Relationship Id="rId355" Type="http://schemas.openxmlformats.org/officeDocument/2006/relationships/image" Target="../media/image523.png"/><Relationship Id="rId376" Type="http://schemas.openxmlformats.org/officeDocument/2006/relationships/customXml" Target="../ink/ink536.xml"/><Relationship Id="rId397" Type="http://schemas.openxmlformats.org/officeDocument/2006/relationships/image" Target="../media/image544.png"/><Relationship Id="rId4" Type="http://schemas.openxmlformats.org/officeDocument/2006/relationships/customXml" Target="../ink/ink350.xml"/><Relationship Id="rId180" Type="http://schemas.openxmlformats.org/officeDocument/2006/relationships/customXml" Target="../ink/ink438.xml"/><Relationship Id="rId215" Type="http://schemas.openxmlformats.org/officeDocument/2006/relationships/image" Target="../media/image453.png"/><Relationship Id="rId236" Type="http://schemas.openxmlformats.org/officeDocument/2006/relationships/customXml" Target="../ink/ink466.xml"/><Relationship Id="rId257" Type="http://schemas.openxmlformats.org/officeDocument/2006/relationships/image" Target="../media/image474.png"/><Relationship Id="rId278" Type="http://schemas.openxmlformats.org/officeDocument/2006/relationships/customXml" Target="../ink/ink487.xml"/><Relationship Id="rId401" Type="http://schemas.openxmlformats.org/officeDocument/2006/relationships/image" Target="../media/image546.png"/><Relationship Id="rId422" Type="http://schemas.openxmlformats.org/officeDocument/2006/relationships/customXml" Target="../ink/ink559.xml"/><Relationship Id="rId443" Type="http://schemas.openxmlformats.org/officeDocument/2006/relationships/image" Target="../media/image566.png"/><Relationship Id="rId464" Type="http://schemas.openxmlformats.org/officeDocument/2006/relationships/customXml" Target="../ink/ink580.xml"/><Relationship Id="rId303" Type="http://schemas.openxmlformats.org/officeDocument/2006/relationships/image" Target="../media/image497.png"/><Relationship Id="rId42" Type="http://schemas.openxmlformats.org/officeDocument/2006/relationships/customXml" Target="../ink/ink369.xml"/><Relationship Id="rId84" Type="http://schemas.openxmlformats.org/officeDocument/2006/relationships/customXml" Target="../ink/ink390.xml"/><Relationship Id="rId138" Type="http://schemas.openxmlformats.org/officeDocument/2006/relationships/customXml" Target="../ink/ink417.xml"/><Relationship Id="rId345" Type="http://schemas.openxmlformats.org/officeDocument/2006/relationships/image" Target="../media/image518.png"/><Relationship Id="rId387" Type="http://schemas.openxmlformats.org/officeDocument/2006/relationships/image" Target="../media/image539.png"/><Relationship Id="rId191" Type="http://schemas.openxmlformats.org/officeDocument/2006/relationships/image" Target="../media/image441.png"/><Relationship Id="rId205" Type="http://schemas.openxmlformats.org/officeDocument/2006/relationships/image" Target="../media/image448.png"/><Relationship Id="rId247" Type="http://schemas.openxmlformats.org/officeDocument/2006/relationships/image" Target="../media/image469.png"/><Relationship Id="rId412" Type="http://schemas.openxmlformats.org/officeDocument/2006/relationships/customXml" Target="../ink/ink554.xml"/><Relationship Id="rId107" Type="http://schemas.openxmlformats.org/officeDocument/2006/relationships/image" Target="../media/image399.png"/><Relationship Id="rId289" Type="http://schemas.openxmlformats.org/officeDocument/2006/relationships/image" Target="../media/image490.png"/><Relationship Id="rId454" Type="http://schemas.openxmlformats.org/officeDocument/2006/relationships/customXml" Target="../ink/ink575.xml"/><Relationship Id="rId11" Type="http://schemas.openxmlformats.org/officeDocument/2006/relationships/image" Target="../media/image351.png"/><Relationship Id="rId53" Type="http://schemas.openxmlformats.org/officeDocument/2006/relationships/image" Target="../media/image372.png"/><Relationship Id="rId149" Type="http://schemas.openxmlformats.org/officeDocument/2006/relationships/image" Target="../media/image420.png"/><Relationship Id="rId314" Type="http://schemas.openxmlformats.org/officeDocument/2006/relationships/customXml" Target="../ink/ink505.xml"/><Relationship Id="rId356" Type="http://schemas.openxmlformats.org/officeDocument/2006/relationships/customXml" Target="../ink/ink526.xml"/><Relationship Id="rId398" Type="http://schemas.openxmlformats.org/officeDocument/2006/relationships/customXml" Target="../ink/ink547.xml"/><Relationship Id="rId95" Type="http://schemas.openxmlformats.org/officeDocument/2006/relationships/image" Target="../media/image393.png"/><Relationship Id="rId160" Type="http://schemas.openxmlformats.org/officeDocument/2006/relationships/customXml" Target="../ink/ink428.xml"/><Relationship Id="rId216" Type="http://schemas.openxmlformats.org/officeDocument/2006/relationships/customXml" Target="../ink/ink456.xml"/><Relationship Id="rId423" Type="http://schemas.openxmlformats.org/officeDocument/2006/relationships/image" Target="../media/image556.png"/><Relationship Id="rId258" Type="http://schemas.openxmlformats.org/officeDocument/2006/relationships/customXml" Target="../ink/ink477.xml"/><Relationship Id="rId465" Type="http://schemas.openxmlformats.org/officeDocument/2006/relationships/image" Target="../media/image577.png"/><Relationship Id="rId22" Type="http://schemas.openxmlformats.org/officeDocument/2006/relationships/customXml" Target="../ink/ink359.xml"/><Relationship Id="rId64" Type="http://schemas.openxmlformats.org/officeDocument/2006/relationships/customXml" Target="../ink/ink380.xml"/><Relationship Id="rId118" Type="http://schemas.openxmlformats.org/officeDocument/2006/relationships/customXml" Target="../ink/ink407.xml"/><Relationship Id="rId325" Type="http://schemas.openxmlformats.org/officeDocument/2006/relationships/image" Target="../media/image508.png"/><Relationship Id="rId367" Type="http://schemas.openxmlformats.org/officeDocument/2006/relationships/image" Target="../media/image529.png"/><Relationship Id="rId171" Type="http://schemas.openxmlformats.org/officeDocument/2006/relationships/image" Target="../media/image431.png"/><Relationship Id="rId227" Type="http://schemas.openxmlformats.org/officeDocument/2006/relationships/image" Target="../media/image459.png"/><Relationship Id="rId269" Type="http://schemas.openxmlformats.org/officeDocument/2006/relationships/image" Target="../media/image480.png"/><Relationship Id="rId434" Type="http://schemas.openxmlformats.org/officeDocument/2006/relationships/customXml" Target="../ink/ink565.xml"/><Relationship Id="rId33" Type="http://schemas.openxmlformats.org/officeDocument/2006/relationships/image" Target="../media/image362.png"/><Relationship Id="rId129" Type="http://schemas.openxmlformats.org/officeDocument/2006/relationships/image" Target="../media/image410.png"/><Relationship Id="rId280" Type="http://schemas.openxmlformats.org/officeDocument/2006/relationships/customXml" Target="../ink/ink488.xml"/><Relationship Id="rId336" Type="http://schemas.openxmlformats.org/officeDocument/2006/relationships/customXml" Target="../ink/ink516.xml"/><Relationship Id="rId75" Type="http://schemas.openxmlformats.org/officeDocument/2006/relationships/image" Target="../media/image383.png"/><Relationship Id="rId140" Type="http://schemas.openxmlformats.org/officeDocument/2006/relationships/customXml" Target="../ink/ink418.xml"/><Relationship Id="rId182" Type="http://schemas.openxmlformats.org/officeDocument/2006/relationships/customXml" Target="../ink/ink439.xml"/><Relationship Id="rId378" Type="http://schemas.openxmlformats.org/officeDocument/2006/relationships/customXml" Target="../ink/ink537.xml"/><Relationship Id="rId403" Type="http://schemas.openxmlformats.org/officeDocument/2006/relationships/image" Target="../media/image43.png"/><Relationship Id="rId6" Type="http://schemas.openxmlformats.org/officeDocument/2006/relationships/customXml" Target="../ink/ink351.xml"/><Relationship Id="rId238" Type="http://schemas.openxmlformats.org/officeDocument/2006/relationships/customXml" Target="../ink/ink467.xml"/><Relationship Id="rId445" Type="http://schemas.openxmlformats.org/officeDocument/2006/relationships/image" Target="../media/image567.png"/><Relationship Id="rId291" Type="http://schemas.openxmlformats.org/officeDocument/2006/relationships/image" Target="../media/image491.png"/><Relationship Id="rId305" Type="http://schemas.openxmlformats.org/officeDocument/2006/relationships/image" Target="../media/image498.png"/><Relationship Id="rId347" Type="http://schemas.openxmlformats.org/officeDocument/2006/relationships/image" Target="../media/image51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4.xml"/><Relationship Id="rId21" Type="http://schemas.openxmlformats.org/officeDocument/2006/relationships/image" Target="../media/image588.png"/><Relationship Id="rId42" Type="http://schemas.openxmlformats.org/officeDocument/2006/relationships/customXml" Target="../ink/ink602.xml"/><Relationship Id="rId47" Type="http://schemas.openxmlformats.org/officeDocument/2006/relationships/image" Target="../media/image601.png"/><Relationship Id="rId63" Type="http://schemas.openxmlformats.org/officeDocument/2006/relationships/image" Target="../media/image609.png"/><Relationship Id="rId68" Type="http://schemas.openxmlformats.org/officeDocument/2006/relationships/customXml" Target="../ink/ink615.xml"/><Relationship Id="rId84" Type="http://schemas.openxmlformats.org/officeDocument/2006/relationships/customXml" Target="../ink/ink623.xml"/><Relationship Id="rId89" Type="http://schemas.openxmlformats.org/officeDocument/2006/relationships/image" Target="../media/image622.png"/><Relationship Id="rId7" Type="http://schemas.openxmlformats.org/officeDocument/2006/relationships/image" Target="../media/image581.png"/><Relationship Id="rId71" Type="http://schemas.openxmlformats.org/officeDocument/2006/relationships/image" Target="../media/image613.png"/><Relationship Id="rId92" Type="http://schemas.openxmlformats.org/officeDocument/2006/relationships/customXml" Target="../ink/ink627.xml"/><Relationship Id="rId2" Type="http://schemas.openxmlformats.org/officeDocument/2006/relationships/customXml" Target="../ink/ink582.xml"/><Relationship Id="rId16" Type="http://schemas.openxmlformats.org/officeDocument/2006/relationships/customXml" Target="../ink/ink589.xml"/><Relationship Id="rId29" Type="http://schemas.openxmlformats.org/officeDocument/2006/relationships/image" Target="../media/image592.png"/><Relationship Id="rId107" Type="http://schemas.openxmlformats.org/officeDocument/2006/relationships/image" Target="../media/image631.png"/><Relationship Id="rId11" Type="http://schemas.openxmlformats.org/officeDocument/2006/relationships/image" Target="../media/image583.png"/><Relationship Id="rId24" Type="http://schemas.openxmlformats.org/officeDocument/2006/relationships/customXml" Target="../ink/ink593.xml"/><Relationship Id="rId32" Type="http://schemas.openxmlformats.org/officeDocument/2006/relationships/customXml" Target="../ink/ink597.xml"/><Relationship Id="rId37" Type="http://schemas.openxmlformats.org/officeDocument/2006/relationships/image" Target="../media/image596.png"/><Relationship Id="rId40" Type="http://schemas.openxmlformats.org/officeDocument/2006/relationships/customXml" Target="../ink/ink601.xml"/><Relationship Id="rId45" Type="http://schemas.openxmlformats.org/officeDocument/2006/relationships/image" Target="../media/image600.png"/><Relationship Id="rId53" Type="http://schemas.openxmlformats.org/officeDocument/2006/relationships/image" Target="../media/image604.png"/><Relationship Id="rId58" Type="http://schemas.openxmlformats.org/officeDocument/2006/relationships/customXml" Target="../ink/ink610.xml"/><Relationship Id="rId66" Type="http://schemas.openxmlformats.org/officeDocument/2006/relationships/customXml" Target="../ink/ink614.xml"/><Relationship Id="rId74" Type="http://schemas.openxmlformats.org/officeDocument/2006/relationships/customXml" Target="../ink/ink618.xml"/><Relationship Id="rId79" Type="http://schemas.openxmlformats.org/officeDocument/2006/relationships/image" Target="../media/image617.png"/><Relationship Id="rId87" Type="http://schemas.openxmlformats.org/officeDocument/2006/relationships/image" Target="../media/image621.png"/><Relationship Id="rId102" Type="http://schemas.openxmlformats.org/officeDocument/2006/relationships/customXml" Target="../ink/ink632.xml"/><Relationship Id="rId5" Type="http://schemas.openxmlformats.org/officeDocument/2006/relationships/image" Target="../media/image580.png"/><Relationship Id="rId61" Type="http://schemas.openxmlformats.org/officeDocument/2006/relationships/image" Target="../media/image608.png"/><Relationship Id="rId82" Type="http://schemas.openxmlformats.org/officeDocument/2006/relationships/customXml" Target="../ink/ink622.xml"/><Relationship Id="rId90" Type="http://schemas.openxmlformats.org/officeDocument/2006/relationships/customXml" Target="../ink/ink626.xml"/><Relationship Id="rId95" Type="http://schemas.openxmlformats.org/officeDocument/2006/relationships/image" Target="../media/image625.png"/><Relationship Id="rId19" Type="http://schemas.openxmlformats.org/officeDocument/2006/relationships/image" Target="../media/image587.png"/><Relationship Id="rId14" Type="http://schemas.openxmlformats.org/officeDocument/2006/relationships/customXml" Target="../ink/ink588.xml"/><Relationship Id="rId22" Type="http://schemas.openxmlformats.org/officeDocument/2006/relationships/customXml" Target="../ink/ink592.xml"/><Relationship Id="rId27" Type="http://schemas.openxmlformats.org/officeDocument/2006/relationships/image" Target="../media/image591.png"/><Relationship Id="rId30" Type="http://schemas.openxmlformats.org/officeDocument/2006/relationships/customXml" Target="../ink/ink596.xml"/><Relationship Id="rId35" Type="http://schemas.openxmlformats.org/officeDocument/2006/relationships/image" Target="../media/image595.png"/><Relationship Id="rId43" Type="http://schemas.openxmlformats.org/officeDocument/2006/relationships/image" Target="../media/image599.png"/><Relationship Id="rId48" Type="http://schemas.openxmlformats.org/officeDocument/2006/relationships/customXml" Target="../ink/ink605.xml"/><Relationship Id="rId56" Type="http://schemas.openxmlformats.org/officeDocument/2006/relationships/customXml" Target="../ink/ink609.xml"/><Relationship Id="rId64" Type="http://schemas.openxmlformats.org/officeDocument/2006/relationships/customXml" Target="../ink/ink613.xml"/><Relationship Id="rId69" Type="http://schemas.openxmlformats.org/officeDocument/2006/relationships/image" Target="../media/image612.png"/><Relationship Id="rId77" Type="http://schemas.openxmlformats.org/officeDocument/2006/relationships/image" Target="../media/image616.png"/><Relationship Id="rId100" Type="http://schemas.openxmlformats.org/officeDocument/2006/relationships/customXml" Target="../ink/ink631.xml"/><Relationship Id="rId105" Type="http://schemas.openxmlformats.org/officeDocument/2006/relationships/image" Target="../media/image630.png"/><Relationship Id="rId8" Type="http://schemas.openxmlformats.org/officeDocument/2006/relationships/customXml" Target="../ink/ink585.xml"/><Relationship Id="rId51" Type="http://schemas.openxmlformats.org/officeDocument/2006/relationships/image" Target="../media/image603.png"/><Relationship Id="rId72" Type="http://schemas.openxmlformats.org/officeDocument/2006/relationships/customXml" Target="../ink/ink617.xml"/><Relationship Id="rId80" Type="http://schemas.openxmlformats.org/officeDocument/2006/relationships/customXml" Target="../ink/ink621.xml"/><Relationship Id="rId85" Type="http://schemas.openxmlformats.org/officeDocument/2006/relationships/image" Target="../media/image620.png"/><Relationship Id="rId93" Type="http://schemas.openxmlformats.org/officeDocument/2006/relationships/image" Target="../media/image624.png"/><Relationship Id="rId98" Type="http://schemas.openxmlformats.org/officeDocument/2006/relationships/customXml" Target="../ink/ink630.xml"/><Relationship Id="rId3" Type="http://schemas.openxmlformats.org/officeDocument/2006/relationships/image" Target="../media/image579.png"/><Relationship Id="rId12" Type="http://schemas.openxmlformats.org/officeDocument/2006/relationships/customXml" Target="../ink/ink587.xml"/><Relationship Id="rId17" Type="http://schemas.openxmlformats.org/officeDocument/2006/relationships/image" Target="../media/image586.png"/><Relationship Id="rId25" Type="http://schemas.openxmlformats.org/officeDocument/2006/relationships/image" Target="../media/image590.png"/><Relationship Id="rId33" Type="http://schemas.openxmlformats.org/officeDocument/2006/relationships/image" Target="../media/image594.png"/><Relationship Id="rId38" Type="http://schemas.openxmlformats.org/officeDocument/2006/relationships/customXml" Target="../ink/ink600.xml"/><Relationship Id="rId46" Type="http://schemas.openxmlformats.org/officeDocument/2006/relationships/customXml" Target="../ink/ink604.xml"/><Relationship Id="rId59" Type="http://schemas.openxmlformats.org/officeDocument/2006/relationships/image" Target="../media/image607.png"/><Relationship Id="rId67" Type="http://schemas.openxmlformats.org/officeDocument/2006/relationships/image" Target="../media/image611.png"/><Relationship Id="rId103" Type="http://schemas.openxmlformats.org/officeDocument/2006/relationships/image" Target="../media/image629.png"/><Relationship Id="rId20" Type="http://schemas.openxmlformats.org/officeDocument/2006/relationships/customXml" Target="../ink/ink591.xml"/><Relationship Id="rId41" Type="http://schemas.openxmlformats.org/officeDocument/2006/relationships/image" Target="../media/image598.png"/><Relationship Id="rId54" Type="http://schemas.openxmlformats.org/officeDocument/2006/relationships/customXml" Target="../ink/ink608.xml"/><Relationship Id="rId62" Type="http://schemas.openxmlformats.org/officeDocument/2006/relationships/customXml" Target="../ink/ink612.xml"/><Relationship Id="rId70" Type="http://schemas.openxmlformats.org/officeDocument/2006/relationships/customXml" Target="../ink/ink616.xml"/><Relationship Id="rId75" Type="http://schemas.openxmlformats.org/officeDocument/2006/relationships/image" Target="../media/image615.png"/><Relationship Id="rId83" Type="http://schemas.openxmlformats.org/officeDocument/2006/relationships/image" Target="../media/image619.png"/><Relationship Id="rId88" Type="http://schemas.openxmlformats.org/officeDocument/2006/relationships/customXml" Target="../ink/ink625.xml"/><Relationship Id="rId91" Type="http://schemas.openxmlformats.org/officeDocument/2006/relationships/image" Target="../media/image623.png"/><Relationship Id="rId96" Type="http://schemas.openxmlformats.org/officeDocument/2006/relationships/customXml" Target="../ink/ink6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4.xml"/><Relationship Id="rId15" Type="http://schemas.openxmlformats.org/officeDocument/2006/relationships/image" Target="../media/image585.png"/><Relationship Id="rId23" Type="http://schemas.openxmlformats.org/officeDocument/2006/relationships/image" Target="../media/image589.png"/><Relationship Id="rId28" Type="http://schemas.openxmlformats.org/officeDocument/2006/relationships/customXml" Target="../ink/ink595.xml"/><Relationship Id="rId36" Type="http://schemas.openxmlformats.org/officeDocument/2006/relationships/customXml" Target="../ink/ink599.xml"/><Relationship Id="rId49" Type="http://schemas.openxmlformats.org/officeDocument/2006/relationships/image" Target="../media/image602.png"/><Relationship Id="rId57" Type="http://schemas.openxmlformats.org/officeDocument/2006/relationships/image" Target="../media/image606.png"/><Relationship Id="rId106" Type="http://schemas.openxmlformats.org/officeDocument/2006/relationships/customXml" Target="../ink/ink634.xml"/><Relationship Id="rId10" Type="http://schemas.openxmlformats.org/officeDocument/2006/relationships/customXml" Target="../ink/ink586.xml"/><Relationship Id="rId31" Type="http://schemas.openxmlformats.org/officeDocument/2006/relationships/image" Target="../media/image593.png"/><Relationship Id="rId44" Type="http://schemas.openxmlformats.org/officeDocument/2006/relationships/customXml" Target="../ink/ink603.xml"/><Relationship Id="rId52" Type="http://schemas.openxmlformats.org/officeDocument/2006/relationships/customXml" Target="../ink/ink607.xml"/><Relationship Id="rId60" Type="http://schemas.openxmlformats.org/officeDocument/2006/relationships/customXml" Target="../ink/ink611.xml"/><Relationship Id="rId65" Type="http://schemas.openxmlformats.org/officeDocument/2006/relationships/image" Target="../media/image610.png"/><Relationship Id="rId73" Type="http://schemas.openxmlformats.org/officeDocument/2006/relationships/image" Target="../media/image614.png"/><Relationship Id="rId78" Type="http://schemas.openxmlformats.org/officeDocument/2006/relationships/customXml" Target="../ink/ink620.xml"/><Relationship Id="rId81" Type="http://schemas.openxmlformats.org/officeDocument/2006/relationships/image" Target="../media/image618.png"/><Relationship Id="rId86" Type="http://schemas.openxmlformats.org/officeDocument/2006/relationships/customXml" Target="../ink/ink624.xml"/><Relationship Id="rId94" Type="http://schemas.openxmlformats.org/officeDocument/2006/relationships/customXml" Target="../ink/ink628.xml"/><Relationship Id="rId99" Type="http://schemas.openxmlformats.org/officeDocument/2006/relationships/image" Target="../media/image627.png"/><Relationship Id="rId101" Type="http://schemas.openxmlformats.org/officeDocument/2006/relationships/image" Target="../media/image628.png"/><Relationship Id="rId4" Type="http://schemas.openxmlformats.org/officeDocument/2006/relationships/customXml" Target="../ink/ink583.xml"/><Relationship Id="rId9" Type="http://schemas.openxmlformats.org/officeDocument/2006/relationships/image" Target="../media/image582.png"/><Relationship Id="rId13" Type="http://schemas.openxmlformats.org/officeDocument/2006/relationships/image" Target="../media/image584.png"/><Relationship Id="rId18" Type="http://schemas.openxmlformats.org/officeDocument/2006/relationships/customXml" Target="../ink/ink590.xml"/><Relationship Id="rId39" Type="http://schemas.openxmlformats.org/officeDocument/2006/relationships/image" Target="../media/image597.png"/><Relationship Id="rId34" Type="http://schemas.openxmlformats.org/officeDocument/2006/relationships/customXml" Target="../ink/ink598.xml"/><Relationship Id="rId50" Type="http://schemas.openxmlformats.org/officeDocument/2006/relationships/customXml" Target="../ink/ink606.xml"/><Relationship Id="rId55" Type="http://schemas.openxmlformats.org/officeDocument/2006/relationships/image" Target="../media/image605.png"/><Relationship Id="rId76" Type="http://schemas.openxmlformats.org/officeDocument/2006/relationships/customXml" Target="../ink/ink619.xml"/><Relationship Id="rId97" Type="http://schemas.openxmlformats.org/officeDocument/2006/relationships/image" Target="../media/image626.png"/><Relationship Id="rId104" Type="http://schemas.openxmlformats.org/officeDocument/2006/relationships/customXml" Target="../ink/ink63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9.png"/><Relationship Id="rId299" Type="http://schemas.openxmlformats.org/officeDocument/2006/relationships/customXml" Target="../ink/ink784.xml"/><Relationship Id="rId303" Type="http://schemas.openxmlformats.org/officeDocument/2006/relationships/customXml" Target="../ink/ink786.xml"/><Relationship Id="rId21" Type="http://schemas.openxmlformats.org/officeDocument/2006/relationships/image" Target="../media/image641.png"/><Relationship Id="rId42" Type="http://schemas.openxmlformats.org/officeDocument/2006/relationships/customXml" Target="../ink/ink655.xml"/><Relationship Id="rId63" Type="http://schemas.openxmlformats.org/officeDocument/2006/relationships/image" Target="../media/image662.png"/><Relationship Id="rId84" Type="http://schemas.openxmlformats.org/officeDocument/2006/relationships/customXml" Target="../ink/ink676.xml"/><Relationship Id="rId138" Type="http://schemas.openxmlformats.org/officeDocument/2006/relationships/customXml" Target="../ink/ink703.xml"/><Relationship Id="rId159" Type="http://schemas.openxmlformats.org/officeDocument/2006/relationships/image" Target="../media/image710.png"/><Relationship Id="rId324" Type="http://schemas.openxmlformats.org/officeDocument/2006/relationships/image" Target="../media/image791.png"/><Relationship Id="rId170" Type="http://schemas.openxmlformats.org/officeDocument/2006/relationships/customXml" Target="../ink/ink719.xml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26" Type="http://schemas.openxmlformats.org/officeDocument/2006/relationships/image" Target="../media/image742.png"/><Relationship Id="rId247" Type="http://schemas.openxmlformats.org/officeDocument/2006/relationships/customXml" Target="../ink/ink758.xml"/><Relationship Id="rId107" Type="http://schemas.openxmlformats.org/officeDocument/2006/relationships/image" Target="../media/image684.png"/><Relationship Id="rId268" Type="http://schemas.openxmlformats.org/officeDocument/2006/relationships/image" Target="../media/image763.png"/><Relationship Id="rId289" Type="http://schemas.openxmlformats.org/officeDocument/2006/relationships/customXml" Target="../ink/ink779.xml"/><Relationship Id="rId11" Type="http://schemas.openxmlformats.org/officeDocument/2006/relationships/image" Target="../media/image636.png"/><Relationship Id="rId32" Type="http://schemas.openxmlformats.org/officeDocument/2006/relationships/customXml" Target="../ink/ink650.xml"/><Relationship Id="rId53" Type="http://schemas.openxmlformats.org/officeDocument/2006/relationships/image" Target="../media/image657.png"/><Relationship Id="rId74" Type="http://schemas.openxmlformats.org/officeDocument/2006/relationships/customXml" Target="../ink/ink671.xml"/><Relationship Id="rId128" Type="http://schemas.openxmlformats.org/officeDocument/2006/relationships/customXml" Target="../ink/ink698.xml"/><Relationship Id="rId149" Type="http://schemas.openxmlformats.org/officeDocument/2006/relationships/image" Target="../media/image705.png"/><Relationship Id="rId314" Type="http://schemas.openxmlformats.org/officeDocument/2006/relationships/image" Target="../media/image786.png"/><Relationship Id="rId5" Type="http://schemas.openxmlformats.org/officeDocument/2006/relationships/image" Target="../media/image633.png"/><Relationship Id="rId95" Type="http://schemas.openxmlformats.org/officeDocument/2006/relationships/image" Target="../media/image678.png"/><Relationship Id="rId160" Type="http://schemas.openxmlformats.org/officeDocument/2006/relationships/customXml" Target="../ink/ink714.xml"/><Relationship Id="rId181" Type="http://schemas.openxmlformats.org/officeDocument/2006/relationships/image" Target="../media/image720.png"/><Relationship Id="rId216" Type="http://schemas.openxmlformats.org/officeDocument/2006/relationships/image" Target="../media/image737.png"/><Relationship Id="rId237" Type="http://schemas.openxmlformats.org/officeDocument/2006/relationships/customXml" Target="../ink/ink753.xml"/><Relationship Id="rId258" Type="http://schemas.openxmlformats.org/officeDocument/2006/relationships/image" Target="../media/image758.png"/><Relationship Id="rId279" Type="http://schemas.openxmlformats.org/officeDocument/2006/relationships/customXml" Target="../ink/ink774.xml"/><Relationship Id="rId22" Type="http://schemas.openxmlformats.org/officeDocument/2006/relationships/customXml" Target="../ink/ink645.xml"/><Relationship Id="rId43" Type="http://schemas.openxmlformats.org/officeDocument/2006/relationships/image" Target="../media/image652.png"/><Relationship Id="rId64" Type="http://schemas.openxmlformats.org/officeDocument/2006/relationships/customXml" Target="../ink/ink666.xml"/><Relationship Id="rId118" Type="http://schemas.openxmlformats.org/officeDocument/2006/relationships/customXml" Target="../ink/ink693.xml"/><Relationship Id="rId139" Type="http://schemas.openxmlformats.org/officeDocument/2006/relationships/image" Target="../media/image700.png"/><Relationship Id="rId290" Type="http://schemas.openxmlformats.org/officeDocument/2006/relationships/image" Target="../media/image774.png"/><Relationship Id="rId304" Type="http://schemas.openxmlformats.org/officeDocument/2006/relationships/image" Target="../media/image781.png"/><Relationship Id="rId85" Type="http://schemas.openxmlformats.org/officeDocument/2006/relationships/image" Target="../media/image673.png"/><Relationship Id="rId150" Type="http://schemas.openxmlformats.org/officeDocument/2006/relationships/customXml" Target="../ink/ink709.xml"/><Relationship Id="rId171" Type="http://schemas.openxmlformats.org/officeDocument/2006/relationships/image" Target="../media/image716.png"/><Relationship Id="rId192" Type="http://schemas.openxmlformats.org/officeDocument/2006/relationships/customXml" Target="../ink/ink730.xml"/><Relationship Id="rId206" Type="http://schemas.openxmlformats.org/officeDocument/2006/relationships/customXml" Target="../ink/ink737.xml"/><Relationship Id="rId227" Type="http://schemas.openxmlformats.org/officeDocument/2006/relationships/customXml" Target="../ink/ink748.xml"/><Relationship Id="rId248" Type="http://schemas.openxmlformats.org/officeDocument/2006/relationships/image" Target="../media/image753.png"/><Relationship Id="rId269" Type="http://schemas.openxmlformats.org/officeDocument/2006/relationships/customXml" Target="../ink/ink769.xml"/><Relationship Id="rId12" Type="http://schemas.openxmlformats.org/officeDocument/2006/relationships/customXml" Target="../ink/ink640.xml"/><Relationship Id="rId33" Type="http://schemas.openxmlformats.org/officeDocument/2006/relationships/image" Target="../media/image647.png"/><Relationship Id="rId108" Type="http://schemas.openxmlformats.org/officeDocument/2006/relationships/customXml" Target="../ink/ink688.xml"/><Relationship Id="rId129" Type="http://schemas.openxmlformats.org/officeDocument/2006/relationships/image" Target="../media/image695.png"/><Relationship Id="rId280" Type="http://schemas.openxmlformats.org/officeDocument/2006/relationships/image" Target="../media/image769.png"/><Relationship Id="rId315" Type="http://schemas.openxmlformats.org/officeDocument/2006/relationships/customXml" Target="../ink/ink792.xml"/><Relationship Id="rId54" Type="http://schemas.openxmlformats.org/officeDocument/2006/relationships/customXml" Target="../ink/ink661.xml"/><Relationship Id="rId75" Type="http://schemas.openxmlformats.org/officeDocument/2006/relationships/image" Target="../media/image668.png"/><Relationship Id="rId96" Type="http://schemas.openxmlformats.org/officeDocument/2006/relationships/customXml" Target="../ink/ink682.xml"/><Relationship Id="rId140" Type="http://schemas.openxmlformats.org/officeDocument/2006/relationships/customXml" Target="../ink/ink704.xml"/><Relationship Id="rId161" Type="http://schemas.openxmlformats.org/officeDocument/2006/relationships/image" Target="../media/image711.png"/><Relationship Id="rId182" Type="http://schemas.openxmlformats.org/officeDocument/2006/relationships/customXml" Target="../ink/ink725.xml"/><Relationship Id="rId217" Type="http://schemas.openxmlformats.org/officeDocument/2006/relationships/customXml" Target="../ink/ink743.xml"/><Relationship Id="rId6" Type="http://schemas.openxmlformats.org/officeDocument/2006/relationships/customXml" Target="../ink/ink637.xml"/><Relationship Id="rId238" Type="http://schemas.openxmlformats.org/officeDocument/2006/relationships/image" Target="../media/image748.png"/><Relationship Id="rId259" Type="http://schemas.openxmlformats.org/officeDocument/2006/relationships/customXml" Target="../ink/ink764.xml"/><Relationship Id="rId23" Type="http://schemas.openxmlformats.org/officeDocument/2006/relationships/image" Target="../media/image642.png"/><Relationship Id="rId119" Type="http://schemas.openxmlformats.org/officeDocument/2006/relationships/image" Target="../media/image690.png"/><Relationship Id="rId270" Type="http://schemas.openxmlformats.org/officeDocument/2006/relationships/image" Target="../media/image764.png"/><Relationship Id="rId291" Type="http://schemas.openxmlformats.org/officeDocument/2006/relationships/customXml" Target="../ink/ink780.xml"/><Relationship Id="rId305" Type="http://schemas.openxmlformats.org/officeDocument/2006/relationships/customXml" Target="../ink/ink787.xml"/><Relationship Id="rId44" Type="http://schemas.openxmlformats.org/officeDocument/2006/relationships/customXml" Target="../ink/ink656.xml"/><Relationship Id="rId65" Type="http://schemas.openxmlformats.org/officeDocument/2006/relationships/image" Target="../media/image663.png"/><Relationship Id="rId86" Type="http://schemas.openxmlformats.org/officeDocument/2006/relationships/customXml" Target="../ink/ink677.xml"/><Relationship Id="rId130" Type="http://schemas.openxmlformats.org/officeDocument/2006/relationships/customXml" Target="../ink/ink699.xml"/><Relationship Id="rId151" Type="http://schemas.openxmlformats.org/officeDocument/2006/relationships/image" Target="../media/image706.png"/><Relationship Id="rId172" Type="http://schemas.openxmlformats.org/officeDocument/2006/relationships/customXml" Target="../ink/ink720.xml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28" Type="http://schemas.openxmlformats.org/officeDocument/2006/relationships/image" Target="../media/image743.png"/><Relationship Id="rId249" Type="http://schemas.openxmlformats.org/officeDocument/2006/relationships/customXml" Target="../ink/ink759.xml"/><Relationship Id="rId13" Type="http://schemas.openxmlformats.org/officeDocument/2006/relationships/image" Target="../media/image637.png"/><Relationship Id="rId109" Type="http://schemas.openxmlformats.org/officeDocument/2006/relationships/image" Target="../media/image685.png"/><Relationship Id="rId260" Type="http://schemas.openxmlformats.org/officeDocument/2006/relationships/image" Target="../media/image759.png"/><Relationship Id="rId281" Type="http://schemas.openxmlformats.org/officeDocument/2006/relationships/customXml" Target="../ink/ink775.xml"/><Relationship Id="rId316" Type="http://schemas.openxmlformats.org/officeDocument/2006/relationships/image" Target="../media/image787.png"/><Relationship Id="rId34" Type="http://schemas.openxmlformats.org/officeDocument/2006/relationships/customXml" Target="../ink/ink651.xml"/><Relationship Id="rId55" Type="http://schemas.openxmlformats.org/officeDocument/2006/relationships/image" Target="../media/image658.png"/><Relationship Id="rId76" Type="http://schemas.openxmlformats.org/officeDocument/2006/relationships/customXml" Target="../ink/ink672.xml"/><Relationship Id="rId97" Type="http://schemas.openxmlformats.org/officeDocument/2006/relationships/image" Target="../media/image679.png"/><Relationship Id="rId120" Type="http://schemas.openxmlformats.org/officeDocument/2006/relationships/customXml" Target="../ink/ink694.xml"/><Relationship Id="rId141" Type="http://schemas.openxmlformats.org/officeDocument/2006/relationships/image" Target="../media/image701.png"/><Relationship Id="rId7" Type="http://schemas.openxmlformats.org/officeDocument/2006/relationships/image" Target="../media/image634.png"/><Relationship Id="rId162" Type="http://schemas.openxmlformats.org/officeDocument/2006/relationships/customXml" Target="../ink/ink715.xml"/><Relationship Id="rId183" Type="http://schemas.openxmlformats.org/officeDocument/2006/relationships/image" Target="../media/image721.png"/><Relationship Id="rId218" Type="http://schemas.openxmlformats.org/officeDocument/2006/relationships/image" Target="../media/image738.png"/><Relationship Id="rId239" Type="http://schemas.openxmlformats.org/officeDocument/2006/relationships/customXml" Target="../ink/ink754.xml"/><Relationship Id="rId250" Type="http://schemas.openxmlformats.org/officeDocument/2006/relationships/image" Target="../media/image754.png"/><Relationship Id="rId271" Type="http://schemas.openxmlformats.org/officeDocument/2006/relationships/customXml" Target="../ink/ink770.xml"/><Relationship Id="rId292" Type="http://schemas.openxmlformats.org/officeDocument/2006/relationships/image" Target="../media/image775.png"/><Relationship Id="rId306" Type="http://schemas.openxmlformats.org/officeDocument/2006/relationships/image" Target="../media/image782.png"/><Relationship Id="rId24" Type="http://schemas.openxmlformats.org/officeDocument/2006/relationships/customXml" Target="../ink/ink646.xml"/><Relationship Id="rId45" Type="http://schemas.openxmlformats.org/officeDocument/2006/relationships/image" Target="../media/image653.png"/><Relationship Id="rId66" Type="http://schemas.openxmlformats.org/officeDocument/2006/relationships/customXml" Target="../ink/ink667.xml"/><Relationship Id="rId87" Type="http://schemas.openxmlformats.org/officeDocument/2006/relationships/image" Target="../media/image674.png"/><Relationship Id="rId110" Type="http://schemas.openxmlformats.org/officeDocument/2006/relationships/customXml" Target="../ink/ink689.xml"/><Relationship Id="rId131" Type="http://schemas.openxmlformats.org/officeDocument/2006/relationships/image" Target="../media/image696.png"/><Relationship Id="rId152" Type="http://schemas.openxmlformats.org/officeDocument/2006/relationships/customXml" Target="../ink/ink710.xml"/><Relationship Id="rId173" Type="http://schemas.openxmlformats.org/officeDocument/2006/relationships/image" Target="../media/image43.png"/><Relationship Id="rId194" Type="http://schemas.openxmlformats.org/officeDocument/2006/relationships/customXml" Target="../ink/ink731.xml"/><Relationship Id="rId208" Type="http://schemas.openxmlformats.org/officeDocument/2006/relationships/customXml" Target="../ink/ink738.xml"/><Relationship Id="rId229" Type="http://schemas.openxmlformats.org/officeDocument/2006/relationships/customXml" Target="../ink/ink749.xml"/><Relationship Id="rId19" Type="http://schemas.openxmlformats.org/officeDocument/2006/relationships/image" Target="../media/image640.png"/><Relationship Id="rId224" Type="http://schemas.openxmlformats.org/officeDocument/2006/relationships/image" Target="../media/image741.png"/><Relationship Id="rId240" Type="http://schemas.openxmlformats.org/officeDocument/2006/relationships/image" Target="../media/image749.png"/><Relationship Id="rId245" Type="http://schemas.openxmlformats.org/officeDocument/2006/relationships/customXml" Target="../ink/ink757.xml"/><Relationship Id="rId261" Type="http://schemas.openxmlformats.org/officeDocument/2006/relationships/customXml" Target="../ink/ink765.xml"/><Relationship Id="rId266" Type="http://schemas.openxmlformats.org/officeDocument/2006/relationships/image" Target="../media/image762.png"/><Relationship Id="rId287" Type="http://schemas.openxmlformats.org/officeDocument/2006/relationships/customXml" Target="../ink/ink778.xml"/><Relationship Id="rId14" Type="http://schemas.openxmlformats.org/officeDocument/2006/relationships/customXml" Target="../ink/ink641.xml"/><Relationship Id="rId30" Type="http://schemas.openxmlformats.org/officeDocument/2006/relationships/customXml" Target="../ink/ink649.xml"/><Relationship Id="rId35" Type="http://schemas.openxmlformats.org/officeDocument/2006/relationships/image" Target="../media/image648.png"/><Relationship Id="rId56" Type="http://schemas.openxmlformats.org/officeDocument/2006/relationships/customXml" Target="../ink/ink662.xml"/><Relationship Id="rId77" Type="http://schemas.openxmlformats.org/officeDocument/2006/relationships/image" Target="../media/image669.png"/><Relationship Id="rId100" Type="http://schemas.openxmlformats.org/officeDocument/2006/relationships/customXml" Target="../ink/ink684.xml"/><Relationship Id="rId105" Type="http://schemas.openxmlformats.org/officeDocument/2006/relationships/image" Target="../media/image683.png"/><Relationship Id="rId126" Type="http://schemas.openxmlformats.org/officeDocument/2006/relationships/customXml" Target="../ink/ink697.xml"/><Relationship Id="rId147" Type="http://schemas.openxmlformats.org/officeDocument/2006/relationships/image" Target="../media/image704.png"/><Relationship Id="rId168" Type="http://schemas.openxmlformats.org/officeDocument/2006/relationships/customXml" Target="../ink/ink718.xml"/><Relationship Id="rId282" Type="http://schemas.openxmlformats.org/officeDocument/2006/relationships/image" Target="../media/image770.png"/><Relationship Id="rId312" Type="http://schemas.openxmlformats.org/officeDocument/2006/relationships/image" Target="../media/image785.png"/><Relationship Id="rId317" Type="http://schemas.openxmlformats.org/officeDocument/2006/relationships/customXml" Target="../ink/ink793.xml"/><Relationship Id="rId8" Type="http://schemas.openxmlformats.org/officeDocument/2006/relationships/customXml" Target="../ink/ink638.xml"/><Relationship Id="rId51" Type="http://schemas.openxmlformats.org/officeDocument/2006/relationships/image" Target="../media/image656.png"/><Relationship Id="rId72" Type="http://schemas.openxmlformats.org/officeDocument/2006/relationships/customXml" Target="../ink/ink670.xml"/><Relationship Id="rId93" Type="http://schemas.openxmlformats.org/officeDocument/2006/relationships/image" Target="../media/image677.png"/><Relationship Id="rId98" Type="http://schemas.openxmlformats.org/officeDocument/2006/relationships/customXml" Target="../ink/ink683.xml"/><Relationship Id="rId121" Type="http://schemas.openxmlformats.org/officeDocument/2006/relationships/image" Target="../media/image691.png"/><Relationship Id="rId142" Type="http://schemas.openxmlformats.org/officeDocument/2006/relationships/customXml" Target="../ink/ink705.xml"/><Relationship Id="rId163" Type="http://schemas.openxmlformats.org/officeDocument/2006/relationships/image" Target="../media/image712.png"/><Relationship Id="rId184" Type="http://schemas.openxmlformats.org/officeDocument/2006/relationships/customXml" Target="../ink/ink726.xml"/><Relationship Id="rId189" Type="http://schemas.openxmlformats.org/officeDocument/2006/relationships/image" Target="../media/image724.png"/><Relationship Id="rId219" Type="http://schemas.openxmlformats.org/officeDocument/2006/relationships/customXml" Target="../ink/ink744.xml"/><Relationship Id="rId3" Type="http://schemas.openxmlformats.org/officeDocument/2006/relationships/image" Target="../media/image632.png"/><Relationship Id="rId214" Type="http://schemas.openxmlformats.org/officeDocument/2006/relationships/customXml" Target="../ink/ink741.xml"/><Relationship Id="rId230" Type="http://schemas.openxmlformats.org/officeDocument/2006/relationships/image" Target="../media/image744.png"/><Relationship Id="rId235" Type="http://schemas.openxmlformats.org/officeDocument/2006/relationships/customXml" Target="../ink/ink752.xml"/><Relationship Id="rId251" Type="http://schemas.openxmlformats.org/officeDocument/2006/relationships/customXml" Target="../ink/ink760.xml"/><Relationship Id="rId256" Type="http://schemas.openxmlformats.org/officeDocument/2006/relationships/image" Target="../media/image757.png"/><Relationship Id="rId277" Type="http://schemas.openxmlformats.org/officeDocument/2006/relationships/customXml" Target="../ink/ink773.xml"/><Relationship Id="rId298" Type="http://schemas.openxmlformats.org/officeDocument/2006/relationships/image" Target="../media/image778.png"/><Relationship Id="rId25" Type="http://schemas.openxmlformats.org/officeDocument/2006/relationships/image" Target="../media/image643.png"/><Relationship Id="rId46" Type="http://schemas.openxmlformats.org/officeDocument/2006/relationships/customXml" Target="../ink/ink657.xml"/><Relationship Id="rId67" Type="http://schemas.openxmlformats.org/officeDocument/2006/relationships/image" Target="../media/image664.png"/><Relationship Id="rId116" Type="http://schemas.openxmlformats.org/officeDocument/2006/relationships/customXml" Target="../ink/ink692.xml"/><Relationship Id="rId137" Type="http://schemas.openxmlformats.org/officeDocument/2006/relationships/image" Target="../media/image699.png"/><Relationship Id="rId158" Type="http://schemas.openxmlformats.org/officeDocument/2006/relationships/customXml" Target="../ink/ink713.xml"/><Relationship Id="rId272" Type="http://schemas.openxmlformats.org/officeDocument/2006/relationships/image" Target="../media/image765.png"/><Relationship Id="rId293" Type="http://schemas.openxmlformats.org/officeDocument/2006/relationships/customXml" Target="../ink/ink781.xml"/><Relationship Id="rId302" Type="http://schemas.openxmlformats.org/officeDocument/2006/relationships/image" Target="../media/image780.png"/><Relationship Id="rId307" Type="http://schemas.openxmlformats.org/officeDocument/2006/relationships/customXml" Target="../ink/ink788.xml"/><Relationship Id="rId323" Type="http://schemas.openxmlformats.org/officeDocument/2006/relationships/customXml" Target="../ink/ink796.xml"/><Relationship Id="rId20" Type="http://schemas.openxmlformats.org/officeDocument/2006/relationships/customXml" Target="../ink/ink644.xml"/><Relationship Id="rId41" Type="http://schemas.openxmlformats.org/officeDocument/2006/relationships/image" Target="../media/image651.png"/><Relationship Id="rId62" Type="http://schemas.openxmlformats.org/officeDocument/2006/relationships/customXml" Target="../ink/ink665.xml"/><Relationship Id="rId83" Type="http://schemas.openxmlformats.org/officeDocument/2006/relationships/image" Target="../media/image672.png"/><Relationship Id="rId88" Type="http://schemas.openxmlformats.org/officeDocument/2006/relationships/customXml" Target="../ink/ink678.xml"/><Relationship Id="rId111" Type="http://schemas.openxmlformats.org/officeDocument/2006/relationships/image" Target="../media/image686.png"/><Relationship Id="rId132" Type="http://schemas.openxmlformats.org/officeDocument/2006/relationships/customXml" Target="../ink/ink700.xml"/><Relationship Id="rId153" Type="http://schemas.openxmlformats.org/officeDocument/2006/relationships/image" Target="../media/image707.png"/><Relationship Id="rId174" Type="http://schemas.openxmlformats.org/officeDocument/2006/relationships/customXml" Target="../ink/ink721.xml"/><Relationship Id="rId179" Type="http://schemas.openxmlformats.org/officeDocument/2006/relationships/image" Target="../media/image719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190" Type="http://schemas.openxmlformats.org/officeDocument/2006/relationships/customXml" Target="../ink/ink729.xml"/><Relationship Id="rId204" Type="http://schemas.openxmlformats.org/officeDocument/2006/relationships/customXml" Target="../ink/ink736.xml"/><Relationship Id="rId220" Type="http://schemas.openxmlformats.org/officeDocument/2006/relationships/image" Target="../media/image739.png"/><Relationship Id="rId225" Type="http://schemas.openxmlformats.org/officeDocument/2006/relationships/customXml" Target="../ink/ink747.xml"/><Relationship Id="rId241" Type="http://schemas.openxmlformats.org/officeDocument/2006/relationships/customXml" Target="../ink/ink755.xml"/><Relationship Id="rId246" Type="http://schemas.openxmlformats.org/officeDocument/2006/relationships/image" Target="../media/image752.png"/><Relationship Id="rId267" Type="http://schemas.openxmlformats.org/officeDocument/2006/relationships/customXml" Target="../ink/ink768.xml"/><Relationship Id="rId288" Type="http://schemas.openxmlformats.org/officeDocument/2006/relationships/image" Target="../media/image773.png"/><Relationship Id="rId15" Type="http://schemas.openxmlformats.org/officeDocument/2006/relationships/image" Target="../media/image638.png"/><Relationship Id="rId36" Type="http://schemas.openxmlformats.org/officeDocument/2006/relationships/customXml" Target="../ink/ink652.xml"/><Relationship Id="rId57" Type="http://schemas.openxmlformats.org/officeDocument/2006/relationships/image" Target="../media/image659.png"/><Relationship Id="rId106" Type="http://schemas.openxmlformats.org/officeDocument/2006/relationships/customXml" Target="../ink/ink687.xml"/><Relationship Id="rId127" Type="http://schemas.openxmlformats.org/officeDocument/2006/relationships/image" Target="../media/image694.png"/><Relationship Id="rId262" Type="http://schemas.openxmlformats.org/officeDocument/2006/relationships/image" Target="../media/image760.png"/><Relationship Id="rId283" Type="http://schemas.openxmlformats.org/officeDocument/2006/relationships/customXml" Target="../ink/ink776.xml"/><Relationship Id="rId313" Type="http://schemas.openxmlformats.org/officeDocument/2006/relationships/customXml" Target="../ink/ink791.xml"/><Relationship Id="rId318" Type="http://schemas.openxmlformats.org/officeDocument/2006/relationships/image" Target="../media/image788.png"/><Relationship Id="rId10" Type="http://schemas.openxmlformats.org/officeDocument/2006/relationships/customXml" Target="../ink/ink639.xml"/><Relationship Id="rId31" Type="http://schemas.openxmlformats.org/officeDocument/2006/relationships/image" Target="../media/image646.png"/><Relationship Id="rId52" Type="http://schemas.openxmlformats.org/officeDocument/2006/relationships/customXml" Target="../ink/ink660.xml"/><Relationship Id="rId73" Type="http://schemas.openxmlformats.org/officeDocument/2006/relationships/image" Target="../media/image667.png"/><Relationship Id="rId78" Type="http://schemas.openxmlformats.org/officeDocument/2006/relationships/customXml" Target="../ink/ink673.xml"/><Relationship Id="rId94" Type="http://schemas.openxmlformats.org/officeDocument/2006/relationships/customXml" Target="../ink/ink681.xml"/><Relationship Id="rId99" Type="http://schemas.openxmlformats.org/officeDocument/2006/relationships/image" Target="../media/image680.png"/><Relationship Id="rId101" Type="http://schemas.openxmlformats.org/officeDocument/2006/relationships/image" Target="../media/image681.png"/><Relationship Id="rId122" Type="http://schemas.openxmlformats.org/officeDocument/2006/relationships/customXml" Target="../ink/ink695.xml"/><Relationship Id="rId143" Type="http://schemas.openxmlformats.org/officeDocument/2006/relationships/image" Target="../media/image702.png"/><Relationship Id="rId148" Type="http://schemas.openxmlformats.org/officeDocument/2006/relationships/customXml" Target="../ink/ink708.xml"/><Relationship Id="rId164" Type="http://schemas.openxmlformats.org/officeDocument/2006/relationships/customXml" Target="../ink/ink716.xml"/><Relationship Id="rId169" Type="http://schemas.openxmlformats.org/officeDocument/2006/relationships/image" Target="../media/image715.png"/><Relationship Id="rId185" Type="http://schemas.openxmlformats.org/officeDocument/2006/relationships/image" Target="../media/image722.png"/><Relationship Id="rId4" Type="http://schemas.openxmlformats.org/officeDocument/2006/relationships/customXml" Target="../ink/ink636.xml"/><Relationship Id="rId9" Type="http://schemas.openxmlformats.org/officeDocument/2006/relationships/image" Target="../media/image635.png"/><Relationship Id="rId180" Type="http://schemas.openxmlformats.org/officeDocument/2006/relationships/customXml" Target="../ink/ink724.xml"/><Relationship Id="rId210" Type="http://schemas.openxmlformats.org/officeDocument/2006/relationships/customXml" Target="../ink/ink739.xml"/><Relationship Id="rId215" Type="http://schemas.openxmlformats.org/officeDocument/2006/relationships/customXml" Target="../ink/ink742.xml"/><Relationship Id="rId236" Type="http://schemas.openxmlformats.org/officeDocument/2006/relationships/image" Target="../media/image747.png"/><Relationship Id="rId257" Type="http://schemas.openxmlformats.org/officeDocument/2006/relationships/customXml" Target="../ink/ink763.xml"/><Relationship Id="rId278" Type="http://schemas.openxmlformats.org/officeDocument/2006/relationships/image" Target="../media/image768.png"/><Relationship Id="rId26" Type="http://schemas.openxmlformats.org/officeDocument/2006/relationships/customXml" Target="../ink/ink647.xml"/><Relationship Id="rId231" Type="http://schemas.openxmlformats.org/officeDocument/2006/relationships/customXml" Target="../ink/ink750.xml"/><Relationship Id="rId252" Type="http://schemas.openxmlformats.org/officeDocument/2006/relationships/image" Target="../media/image755.png"/><Relationship Id="rId273" Type="http://schemas.openxmlformats.org/officeDocument/2006/relationships/customXml" Target="../ink/ink771.xml"/><Relationship Id="rId294" Type="http://schemas.openxmlformats.org/officeDocument/2006/relationships/image" Target="../media/image776.png"/><Relationship Id="rId308" Type="http://schemas.openxmlformats.org/officeDocument/2006/relationships/image" Target="../media/image783.png"/><Relationship Id="rId47" Type="http://schemas.openxmlformats.org/officeDocument/2006/relationships/image" Target="../media/image654.png"/><Relationship Id="rId68" Type="http://schemas.openxmlformats.org/officeDocument/2006/relationships/customXml" Target="../ink/ink668.xml"/><Relationship Id="rId89" Type="http://schemas.openxmlformats.org/officeDocument/2006/relationships/image" Target="../media/image675.png"/><Relationship Id="rId112" Type="http://schemas.openxmlformats.org/officeDocument/2006/relationships/customXml" Target="../ink/ink690.xml"/><Relationship Id="rId133" Type="http://schemas.openxmlformats.org/officeDocument/2006/relationships/image" Target="../media/image697.png"/><Relationship Id="rId154" Type="http://schemas.openxmlformats.org/officeDocument/2006/relationships/customXml" Target="../ink/ink711.xml"/><Relationship Id="rId175" Type="http://schemas.openxmlformats.org/officeDocument/2006/relationships/image" Target="../media/image717.png"/><Relationship Id="rId196" Type="http://schemas.openxmlformats.org/officeDocument/2006/relationships/customXml" Target="../ink/ink732.xml"/><Relationship Id="rId200" Type="http://schemas.openxmlformats.org/officeDocument/2006/relationships/customXml" Target="../ink/ink734.xml"/><Relationship Id="rId16" Type="http://schemas.openxmlformats.org/officeDocument/2006/relationships/customXml" Target="../ink/ink642.xml"/><Relationship Id="rId221" Type="http://schemas.openxmlformats.org/officeDocument/2006/relationships/customXml" Target="../ink/ink745.xml"/><Relationship Id="rId242" Type="http://schemas.openxmlformats.org/officeDocument/2006/relationships/image" Target="../media/image750.png"/><Relationship Id="rId263" Type="http://schemas.openxmlformats.org/officeDocument/2006/relationships/customXml" Target="../ink/ink766.xml"/><Relationship Id="rId284" Type="http://schemas.openxmlformats.org/officeDocument/2006/relationships/image" Target="../media/image771.png"/><Relationship Id="rId319" Type="http://schemas.openxmlformats.org/officeDocument/2006/relationships/customXml" Target="../ink/ink794.xml"/><Relationship Id="rId37" Type="http://schemas.openxmlformats.org/officeDocument/2006/relationships/image" Target="../media/image649.png"/><Relationship Id="rId58" Type="http://schemas.openxmlformats.org/officeDocument/2006/relationships/customXml" Target="../ink/ink663.xml"/><Relationship Id="rId79" Type="http://schemas.openxmlformats.org/officeDocument/2006/relationships/image" Target="../media/image670.png"/><Relationship Id="rId102" Type="http://schemas.openxmlformats.org/officeDocument/2006/relationships/customXml" Target="../ink/ink685.xml"/><Relationship Id="rId123" Type="http://schemas.openxmlformats.org/officeDocument/2006/relationships/image" Target="../media/image692.png"/><Relationship Id="rId144" Type="http://schemas.openxmlformats.org/officeDocument/2006/relationships/customXml" Target="../ink/ink706.xml"/><Relationship Id="rId90" Type="http://schemas.openxmlformats.org/officeDocument/2006/relationships/customXml" Target="../ink/ink679.xml"/><Relationship Id="rId165" Type="http://schemas.openxmlformats.org/officeDocument/2006/relationships/image" Target="../media/image713.png"/><Relationship Id="rId186" Type="http://schemas.openxmlformats.org/officeDocument/2006/relationships/customXml" Target="../ink/ink727.xml"/><Relationship Id="rId211" Type="http://schemas.openxmlformats.org/officeDocument/2006/relationships/image" Target="../media/image735.png"/><Relationship Id="rId232" Type="http://schemas.openxmlformats.org/officeDocument/2006/relationships/image" Target="../media/image745.png"/><Relationship Id="rId253" Type="http://schemas.openxmlformats.org/officeDocument/2006/relationships/customXml" Target="../ink/ink761.xml"/><Relationship Id="rId274" Type="http://schemas.openxmlformats.org/officeDocument/2006/relationships/image" Target="../media/image766.png"/><Relationship Id="rId295" Type="http://schemas.openxmlformats.org/officeDocument/2006/relationships/customXml" Target="../ink/ink782.xml"/><Relationship Id="rId309" Type="http://schemas.openxmlformats.org/officeDocument/2006/relationships/customXml" Target="../ink/ink789.xml"/><Relationship Id="rId27" Type="http://schemas.openxmlformats.org/officeDocument/2006/relationships/image" Target="../media/image644.png"/><Relationship Id="rId48" Type="http://schemas.openxmlformats.org/officeDocument/2006/relationships/customXml" Target="../ink/ink658.xml"/><Relationship Id="rId69" Type="http://schemas.openxmlformats.org/officeDocument/2006/relationships/image" Target="../media/image665.png"/><Relationship Id="rId113" Type="http://schemas.openxmlformats.org/officeDocument/2006/relationships/image" Target="../media/image687.png"/><Relationship Id="rId134" Type="http://schemas.openxmlformats.org/officeDocument/2006/relationships/customXml" Target="../ink/ink701.xml"/><Relationship Id="rId320" Type="http://schemas.openxmlformats.org/officeDocument/2006/relationships/image" Target="../media/image789.png"/><Relationship Id="rId80" Type="http://schemas.openxmlformats.org/officeDocument/2006/relationships/customXml" Target="../ink/ink674.xml"/><Relationship Id="rId155" Type="http://schemas.openxmlformats.org/officeDocument/2006/relationships/image" Target="../media/image708.png"/><Relationship Id="rId176" Type="http://schemas.openxmlformats.org/officeDocument/2006/relationships/customXml" Target="../ink/ink722.xml"/><Relationship Id="rId197" Type="http://schemas.openxmlformats.org/officeDocument/2006/relationships/image" Target="../media/image728.png"/><Relationship Id="rId201" Type="http://schemas.openxmlformats.org/officeDocument/2006/relationships/image" Target="../media/image730.png"/><Relationship Id="rId222" Type="http://schemas.openxmlformats.org/officeDocument/2006/relationships/image" Target="../media/image740.png"/><Relationship Id="rId243" Type="http://schemas.openxmlformats.org/officeDocument/2006/relationships/customXml" Target="../ink/ink756.xml"/><Relationship Id="rId264" Type="http://schemas.openxmlformats.org/officeDocument/2006/relationships/image" Target="../media/image761.png"/><Relationship Id="rId285" Type="http://schemas.openxmlformats.org/officeDocument/2006/relationships/customXml" Target="../ink/ink777.xml"/><Relationship Id="rId17" Type="http://schemas.openxmlformats.org/officeDocument/2006/relationships/image" Target="../media/image639.png"/><Relationship Id="rId38" Type="http://schemas.openxmlformats.org/officeDocument/2006/relationships/customXml" Target="../ink/ink653.xml"/><Relationship Id="rId59" Type="http://schemas.openxmlformats.org/officeDocument/2006/relationships/image" Target="../media/image660.png"/><Relationship Id="rId103" Type="http://schemas.openxmlformats.org/officeDocument/2006/relationships/image" Target="../media/image682.png"/><Relationship Id="rId124" Type="http://schemas.openxmlformats.org/officeDocument/2006/relationships/customXml" Target="../ink/ink696.xml"/><Relationship Id="rId310" Type="http://schemas.openxmlformats.org/officeDocument/2006/relationships/image" Target="../media/image784.png"/><Relationship Id="rId70" Type="http://schemas.openxmlformats.org/officeDocument/2006/relationships/customXml" Target="../ink/ink669.xml"/><Relationship Id="rId91" Type="http://schemas.openxmlformats.org/officeDocument/2006/relationships/image" Target="../media/image676.png"/><Relationship Id="rId145" Type="http://schemas.openxmlformats.org/officeDocument/2006/relationships/image" Target="../media/image703.png"/><Relationship Id="rId166" Type="http://schemas.openxmlformats.org/officeDocument/2006/relationships/customXml" Target="../ink/ink717.xml"/><Relationship Id="rId187" Type="http://schemas.openxmlformats.org/officeDocument/2006/relationships/image" Target="../media/image7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40.xml"/><Relationship Id="rId233" Type="http://schemas.openxmlformats.org/officeDocument/2006/relationships/customXml" Target="../ink/ink751.xml"/><Relationship Id="rId254" Type="http://schemas.openxmlformats.org/officeDocument/2006/relationships/image" Target="../media/image756.png"/><Relationship Id="rId28" Type="http://schemas.openxmlformats.org/officeDocument/2006/relationships/customXml" Target="../ink/ink648.xml"/><Relationship Id="rId49" Type="http://schemas.openxmlformats.org/officeDocument/2006/relationships/image" Target="../media/image655.png"/><Relationship Id="rId114" Type="http://schemas.openxmlformats.org/officeDocument/2006/relationships/customXml" Target="../ink/ink691.xml"/><Relationship Id="rId275" Type="http://schemas.openxmlformats.org/officeDocument/2006/relationships/customXml" Target="../ink/ink772.xml"/><Relationship Id="rId296" Type="http://schemas.openxmlformats.org/officeDocument/2006/relationships/image" Target="../media/image777.png"/><Relationship Id="rId300" Type="http://schemas.openxmlformats.org/officeDocument/2006/relationships/image" Target="../media/image779.png"/><Relationship Id="rId60" Type="http://schemas.openxmlformats.org/officeDocument/2006/relationships/customXml" Target="../ink/ink664.xml"/><Relationship Id="rId81" Type="http://schemas.openxmlformats.org/officeDocument/2006/relationships/image" Target="../media/image671.png"/><Relationship Id="rId135" Type="http://schemas.openxmlformats.org/officeDocument/2006/relationships/image" Target="../media/image698.png"/><Relationship Id="rId156" Type="http://schemas.openxmlformats.org/officeDocument/2006/relationships/customXml" Target="../ink/ink712.xml"/><Relationship Id="rId177" Type="http://schemas.openxmlformats.org/officeDocument/2006/relationships/image" Target="../media/image718.png"/><Relationship Id="rId198" Type="http://schemas.openxmlformats.org/officeDocument/2006/relationships/customXml" Target="../ink/ink733.xml"/><Relationship Id="rId321" Type="http://schemas.openxmlformats.org/officeDocument/2006/relationships/customXml" Target="../ink/ink795.xml"/><Relationship Id="rId202" Type="http://schemas.openxmlformats.org/officeDocument/2006/relationships/customXml" Target="../ink/ink735.xml"/><Relationship Id="rId223" Type="http://schemas.openxmlformats.org/officeDocument/2006/relationships/customXml" Target="../ink/ink746.xml"/><Relationship Id="rId244" Type="http://schemas.openxmlformats.org/officeDocument/2006/relationships/image" Target="../media/image751.png"/><Relationship Id="rId18" Type="http://schemas.openxmlformats.org/officeDocument/2006/relationships/customXml" Target="../ink/ink643.xml"/><Relationship Id="rId39" Type="http://schemas.openxmlformats.org/officeDocument/2006/relationships/image" Target="../media/image650.png"/><Relationship Id="rId265" Type="http://schemas.openxmlformats.org/officeDocument/2006/relationships/customXml" Target="../ink/ink767.xml"/><Relationship Id="rId286" Type="http://schemas.openxmlformats.org/officeDocument/2006/relationships/image" Target="../media/image772.png"/><Relationship Id="rId50" Type="http://schemas.openxmlformats.org/officeDocument/2006/relationships/customXml" Target="../ink/ink659.xml"/><Relationship Id="rId104" Type="http://schemas.openxmlformats.org/officeDocument/2006/relationships/customXml" Target="../ink/ink686.xml"/><Relationship Id="rId125" Type="http://schemas.openxmlformats.org/officeDocument/2006/relationships/image" Target="../media/image693.png"/><Relationship Id="rId146" Type="http://schemas.openxmlformats.org/officeDocument/2006/relationships/customXml" Target="../ink/ink707.xml"/><Relationship Id="rId167" Type="http://schemas.openxmlformats.org/officeDocument/2006/relationships/image" Target="../media/image714.png"/><Relationship Id="rId188" Type="http://schemas.openxmlformats.org/officeDocument/2006/relationships/customXml" Target="../ink/ink728.xml"/><Relationship Id="rId311" Type="http://schemas.openxmlformats.org/officeDocument/2006/relationships/customXml" Target="../ink/ink790.xml"/><Relationship Id="rId71" Type="http://schemas.openxmlformats.org/officeDocument/2006/relationships/image" Target="../media/image666.png"/><Relationship Id="rId92" Type="http://schemas.openxmlformats.org/officeDocument/2006/relationships/customXml" Target="../ink/ink680.xml"/><Relationship Id="rId213" Type="http://schemas.openxmlformats.org/officeDocument/2006/relationships/image" Target="../media/image736.png"/><Relationship Id="rId234" Type="http://schemas.openxmlformats.org/officeDocument/2006/relationships/image" Target="../media/image746.png"/><Relationship Id="rId2" Type="http://schemas.openxmlformats.org/officeDocument/2006/relationships/customXml" Target="../ink/ink635.xml"/><Relationship Id="rId29" Type="http://schemas.openxmlformats.org/officeDocument/2006/relationships/image" Target="../media/image645.png"/><Relationship Id="rId255" Type="http://schemas.openxmlformats.org/officeDocument/2006/relationships/customXml" Target="../ink/ink762.xml"/><Relationship Id="rId276" Type="http://schemas.openxmlformats.org/officeDocument/2006/relationships/image" Target="../media/image767.png"/><Relationship Id="rId297" Type="http://schemas.openxmlformats.org/officeDocument/2006/relationships/customXml" Target="../ink/ink783.xml"/><Relationship Id="rId40" Type="http://schemas.openxmlformats.org/officeDocument/2006/relationships/customXml" Target="../ink/ink654.xml"/><Relationship Id="rId115" Type="http://schemas.openxmlformats.org/officeDocument/2006/relationships/image" Target="../media/image688.png"/><Relationship Id="rId136" Type="http://schemas.openxmlformats.org/officeDocument/2006/relationships/customXml" Target="../ink/ink702.xml"/><Relationship Id="rId157" Type="http://schemas.openxmlformats.org/officeDocument/2006/relationships/image" Target="../media/image709.png"/><Relationship Id="rId178" Type="http://schemas.openxmlformats.org/officeDocument/2006/relationships/customXml" Target="../ink/ink723.xml"/><Relationship Id="rId301" Type="http://schemas.openxmlformats.org/officeDocument/2006/relationships/customXml" Target="../ink/ink785.xml"/><Relationship Id="rId322" Type="http://schemas.openxmlformats.org/officeDocument/2006/relationships/image" Target="../media/image790.png"/><Relationship Id="rId61" Type="http://schemas.openxmlformats.org/officeDocument/2006/relationships/image" Target="../media/image661.png"/><Relationship Id="rId82" Type="http://schemas.openxmlformats.org/officeDocument/2006/relationships/customXml" Target="../ink/ink675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B86CC67-1D4A-496E-A110-12F0F2AC0684}"/>
              </a:ext>
            </a:extLst>
          </p:cNvPr>
          <p:cNvGrpSpPr/>
          <p:nvPr/>
        </p:nvGrpSpPr>
        <p:grpSpPr>
          <a:xfrm>
            <a:off x="1723485" y="607575"/>
            <a:ext cx="1288080" cy="320040"/>
            <a:chOff x="1723485" y="607575"/>
            <a:chExt cx="128808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18F0F6-FD7D-4A5F-87DA-244840E80757}"/>
                    </a:ext>
                  </a:extLst>
                </p14:cNvPr>
                <p14:cNvContentPartPr/>
                <p14:nvPr/>
              </p14:nvContentPartPr>
              <p14:xfrm>
                <a:off x="1723485" y="709455"/>
                <a:ext cx="4262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18F0F6-FD7D-4A5F-87DA-244840E807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4845" y="700455"/>
                  <a:ext cx="443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E83717-B415-4557-BE2E-743041F08894}"/>
                    </a:ext>
                  </a:extLst>
                </p14:cNvPr>
                <p14:cNvContentPartPr/>
                <p14:nvPr/>
              </p14:nvContentPartPr>
              <p14:xfrm>
                <a:off x="2141805" y="618735"/>
                <a:ext cx="39240" cy="29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E83717-B415-4557-BE2E-743041F088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805" y="610095"/>
                  <a:ext cx="56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00CE5A-B774-4DAE-A2D5-C008263F4A87}"/>
                    </a:ext>
                  </a:extLst>
                </p14:cNvPr>
                <p14:cNvContentPartPr/>
                <p14:nvPr/>
              </p14:nvContentPartPr>
              <p14:xfrm>
                <a:off x="2245485" y="724575"/>
                <a:ext cx="126000" cy="13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00CE5A-B774-4DAE-A2D5-C008263F4A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6845" y="715575"/>
                  <a:ext cx="143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B3EA57-FC5C-44B7-A5F9-D24B21CB96C0}"/>
                    </a:ext>
                  </a:extLst>
                </p14:cNvPr>
                <p14:cNvContentPartPr/>
                <p14:nvPr/>
              </p14:nvContentPartPr>
              <p14:xfrm>
                <a:off x="2335125" y="607575"/>
                <a:ext cx="179280" cy="27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B3EA57-FC5C-44B7-A5F9-D24B21CB96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6125" y="598575"/>
                  <a:ext cx="196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F925D2-5FD6-428E-B45C-3BDA3B1B72BE}"/>
                    </a:ext>
                  </a:extLst>
                </p14:cNvPr>
                <p14:cNvContentPartPr/>
                <p14:nvPr/>
              </p14:nvContentPartPr>
              <p14:xfrm>
                <a:off x="2447445" y="666255"/>
                <a:ext cx="204120" cy="23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F925D2-5FD6-428E-B45C-3BDA3B1B72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8805" y="657615"/>
                  <a:ext cx="221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D89E58-5927-4F5E-B37B-99D985BDA7F5}"/>
                    </a:ext>
                  </a:extLst>
                </p14:cNvPr>
                <p14:cNvContentPartPr/>
                <p14:nvPr/>
              </p14:nvContentPartPr>
              <p14:xfrm>
                <a:off x="2647605" y="662655"/>
                <a:ext cx="363960" cy="26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D89E58-5927-4F5E-B37B-99D985BDA7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8965" y="654015"/>
                  <a:ext cx="38160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D6A10-BF4C-419D-A2D0-DB720A04716A}"/>
              </a:ext>
            </a:extLst>
          </p:cNvPr>
          <p:cNvGrpSpPr/>
          <p:nvPr/>
        </p:nvGrpSpPr>
        <p:grpSpPr>
          <a:xfrm>
            <a:off x="3561285" y="710175"/>
            <a:ext cx="439560" cy="279720"/>
            <a:chOff x="3561285" y="710175"/>
            <a:chExt cx="4395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A4E464-3C90-456B-84FD-E1F54ACABFC9}"/>
                    </a:ext>
                  </a:extLst>
                </p14:cNvPr>
                <p14:cNvContentPartPr/>
                <p14:nvPr/>
              </p14:nvContentPartPr>
              <p14:xfrm>
                <a:off x="3561285" y="763455"/>
                <a:ext cx="67680" cy="22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A4E464-3C90-456B-84FD-E1F54ACABF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2645" y="754815"/>
                  <a:ext cx="85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9EBE6E-9EC5-4F2E-8008-979310FB5289}"/>
                    </a:ext>
                  </a:extLst>
                </p14:cNvPr>
                <p14:cNvContentPartPr/>
                <p14:nvPr/>
              </p14:nvContentPartPr>
              <p14:xfrm>
                <a:off x="3631845" y="710175"/>
                <a:ext cx="369000" cy="27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9EBE6E-9EC5-4F2E-8008-979310FB52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2845" y="701175"/>
                  <a:ext cx="3866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D6BDE6-3FB0-4564-9011-7C1EF807BA23}"/>
                  </a:ext>
                </a:extLst>
              </p14:cNvPr>
              <p14:cNvContentPartPr/>
              <p14:nvPr/>
            </p14:nvContentPartPr>
            <p14:xfrm>
              <a:off x="3985920" y="847577"/>
              <a:ext cx="513360" cy="147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D6BDE6-3FB0-4564-9011-7C1EF807BA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6920" y="838937"/>
                <a:ext cx="53100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E68F6-CD1C-40A7-9077-4346451C7E34}"/>
              </a:ext>
            </a:extLst>
          </p:cNvPr>
          <p:cNvGrpSpPr/>
          <p:nvPr/>
        </p:nvGrpSpPr>
        <p:grpSpPr>
          <a:xfrm>
            <a:off x="895125" y="383295"/>
            <a:ext cx="483675" cy="480600"/>
            <a:chOff x="895125" y="383295"/>
            <a:chExt cx="483675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1D109F-0410-4141-9D42-C86E8326BBA4}"/>
                    </a:ext>
                  </a:extLst>
                </p14:cNvPr>
                <p14:cNvContentPartPr/>
                <p14:nvPr/>
              </p14:nvContentPartPr>
              <p14:xfrm>
                <a:off x="1104645" y="383295"/>
                <a:ext cx="154440" cy="480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1D109F-0410-4141-9D42-C86E8326BB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6005" y="374655"/>
                  <a:ext cx="172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CCAB9F-B5D7-466F-A57E-B6BE981399D5}"/>
                    </a:ext>
                  </a:extLst>
                </p14:cNvPr>
                <p14:cNvContentPartPr/>
                <p14:nvPr/>
              </p14:nvContentPartPr>
              <p14:xfrm>
                <a:off x="1004205" y="697215"/>
                <a:ext cx="200160" cy="5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CCAB9F-B5D7-466F-A57E-B6BE981399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5205" y="688215"/>
                  <a:ext cx="217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1953F4-9BFD-450A-BF4A-FA96CA24DD5D}"/>
                    </a:ext>
                  </a:extLst>
                </p14:cNvPr>
                <p14:cNvContentPartPr/>
                <p14:nvPr/>
              </p14:nvContentPartPr>
              <p14:xfrm>
                <a:off x="895125" y="439815"/>
                <a:ext cx="451080" cy="35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1953F4-9BFD-450A-BF4A-FA96CA24D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6485" y="431175"/>
                  <a:ext cx="468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BC94B2-7E03-4A7A-A513-CCD230614C17}"/>
                    </a:ext>
                  </a:extLst>
                </p14:cNvPr>
                <p14:cNvContentPartPr/>
                <p14:nvPr/>
              </p14:nvContentPartPr>
              <p14:xfrm>
                <a:off x="1354320" y="792137"/>
                <a:ext cx="2448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BC94B2-7E03-4A7A-A513-CCD230614C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45320" y="783137"/>
                  <a:ext cx="421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409EC0-2A0A-4549-9210-CE073AD751FA}"/>
                  </a:ext>
                </a:extLst>
              </p14:cNvPr>
              <p14:cNvContentPartPr/>
              <p14:nvPr/>
            </p14:nvContentPartPr>
            <p14:xfrm>
              <a:off x="1323360" y="1454177"/>
              <a:ext cx="17280" cy="70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409EC0-2A0A-4549-9210-CE073AD751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4720" y="1445177"/>
                <a:ext cx="3492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5E720BE-AF7A-4D8B-83F2-0BE6E834F06E}"/>
              </a:ext>
            </a:extLst>
          </p:cNvPr>
          <p:cNvGrpSpPr/>
          <p:nvPr/>
        </p:nvGrpSpPr>
        <p:grpSpPr>
          <a:xfrm>
            <a:off x="1626120" y="1149257"/>
            <a:ext cx="3107160" cy="574560"/>
            <a:chOff x="1626120" y="1149257"/>
            <a:chExt cx="310716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DA0368-164C-4FAD-A099-4DD652AA517A}"/>
                    </a:ext>
                  </a:extLst>
                </p14:cNvPr>
                <p14:cNvContentPartPr/>
                <p14:nvPr/>
              </p14:nvContentPartPr>
              <p14:xfrm>
                <a:off x="1626120" y="1454177"/>
                <a:ext cx="133200" cy="12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DA0368-164C-4FAD-A099-4DD652AA51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7480" y="1445177"/>
                  <a:ext cx="150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642A9B-F692-41A1-9034-4B5841783932}"/>
                    </a:ext>
                  </a:extLst>
                </p14:cNvPr>
                <p14:cNvContentPartPr/>
                <p14:nvPr/>
              </p14:nvContentPartPr>
              <p14:xfrm>
                <a:off x="1810800" y="1458857"/>
                <a:ext cx="205560" cy="12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642A9B-F692-41A1-9034-4B58417839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2160" y="1450217"/>
                  <a:ext cx="22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5F15BE-BA50-43CC-B61D-99BBA6BE447C}"/>
                    </a:ext>
                  </a:extLst>
                </p14:cNvPr>
                <p14:cNvContentPartPr/>
                <p14:nvPr/>
              </p14:nvContentPartPr>
              <p14:xfrm>
                <a:off x="2046240" y="1369217"/>
                <a:ext cx="59400" cy="19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5F15BE-BA50-43CC-B61D-99BBA6BE44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37600" y="1360577"/>
                  <a:ext cx="77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BE6E5C-3E69-441B-9BE2-A6596D0285F2}"/>
                    </a:ext>
                  </a:extLst>
                </p14:cNvPr>
                <p14:cNvContentPartPr/>
                <p14:nvPr/>
              </p14:nvContentPartPr>
              <p14:xfrm>
                <a:off x="2028600" y="1478297"/>
                <a:ext cx="160200" cy="3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BE6E5C-3E69-441B-9BE2-A6596D0285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19960" y="1469297"/>
                  <a:ext cx="177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A9A6F3-0A36-4084-9532-5B1C4F152183}"/>
                    </a:ext>
                  </a:extLst>
                </p14:cNvPr>
                <p14:cNvContentPartPr/>
                <p14:nvPr/>
              </p14:nvContentPartPr>
              <p14:xfrm>
                <a:off x="2115720" y="1421777"/>
                <a:ext cx="223920" cy="15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A9A6F3-0A36-4084-9532-5B1C4F1521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7080" y="1412777"/>
                  <a:ext cx="241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3747E9-9DE4-475D-B0CB-EDD38EF4BAE5}"/>
                    </a:ext>
                  </a:extLst>
                </p14:cNvPr>
                <p14:cNvContentPartPr/>
                <p14:nvPr/>
              </p14:nvContentPartPr>
              <p14:xfrm>
                <a:off x="2457720" y="1149257"/>
                <a:ext cx="154800" cy="51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3747E9-9DE4-475D-B0CB-EDD38EF4BA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8720" y="1140257"/>
                  <a:ext cx="1724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1E927F-BA07-4F4E-B096-CE82CA580D7A}"/>
                    </a:ext>
                  </a:extLst>
                </p14:cNvPr>
                <p14:cNvContentPartPr/>
                <p14:nvPr/>
              </p14:nvContentPartPr>
              <p14:xfrm>
                <a:off x="2584080" y="1497377"/>
                <a:ext cx="22068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1E927F-BA07-4F4E-B096-CE82CA580D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5440" y="1488737"/>
                  <a:ext cx="238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D48393-DB5D-480D-8EC1-49B8E2D48835}"/>
                    </a:ext>
                  </a:extLst>
                </p14:cNvPr>
                <p14:cNvContentPartPr/>
                <p14:nvPr/>
              </p14:nvContentPartPr>
              <p14:xfrm>
                <a:off x="2847240" y="1526177"/>
                <a:ext cx="50040" cy="14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D48393-DB5D-480D-8EC1-49B8E2D488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38600" y="1517537"/>
                  <a:ext cx="67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511069-9D6B-46AD-879C-978D636602FE}"/>
                    </a:ext>
                  </a:extLst>
                </p14:cNvPr>
                <p14:cNvContentPartPr/>
                <p14:nvPr/>
              </p14:nvContentPartPr>
              <p14:xfrm>
                <a:off x="2951280" y="1412417"/>
                <a:ext cx="28980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511069-9D6B-46AD-879C-978D636602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2640" y="1403417"/>
                  <a:ext cx="307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80DCA9-E93D-42B1-9585-B7FB68FFFD2C}"/>
                    </a:ext>
                  </a:extLst>
                </p14:cNvPr>
                <p14:cNvContentPartPr/>
                <p14:nvPr/>
              </p14:nvContentPartPr>
              <p14:xfrm>
                <a:off x="3284640" y="1517537"/>
                <a:ext cx="112320" cy="14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80DCA9-E93D-42B1-9585-B7FB68FFFD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75640" y="1508897"/>
                  <a:ext cx="129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C2F9F0-9386-47F5-99BD-5B8783319B3F}"/>
                    </a:ext>
                  </a:extLst>
                </p14:cNvPr>
                <p14:cNvContentPartPr/>
                <p14:nvPr/>
              </p14:nvContentPartPr>
              <p14:xfrm>
                <a:off x="3396240" y="1414577"/>
                <a:ext cx="148320" cy="21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C2F9F0-9386-47F5-99BD-5B8783319B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7240" y="1405937"/>
                  <a:ext cx="165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CCD147-91C1-4F7E-9AE4-227BFC38A4E4}"/>
                    </a:ext>
                  </a:extLst>
                </p14:cNvPr>
                <p14:cNvContentPartPr/>
                <p14:nvPr/>
              </p14:nvContentPartPr>
              <p14:xfrm>
                <a:off x="3535200" y="1319177"/>
                <a:ext cx="240480" cy="36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CCD147-91C1-4F7E-9AE4-227BFC38A4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26560" y="1310537"/>
                  <a:ext cx="2581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364559-8E6C-4269-B4FC-2E8B35F0F8A3}"/>
                    </a:ext>
                  </a:extLst>
                </p14:cNvPr>
                <p14:cNvContentPartPr/>
                <p14:nvPr/>
              </p14:nvContentPartPr>
              <p14:xfrm>
                <a:off x="3970080" y="1508537"/>
                <a:ext cx="88560" cy="215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364559-8E6C-4269-B4FC-2E8B35F0F8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61080" y="1499897"/>
                  <a:ext cx="106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F1DC36-748C-445D-BE94-8D9321227487}"/>
                    </a:ext>
                  </a:extLst>
                </p14:cNvPr>
                <p14:cNvContentPartPr/>
                <p14:nvPr/>
              </p14:nvContentPartPr>
              <p14:xfrm>
                <a:off x="4092480" y="1479377"/>
                <a:ext cx="406800" cy="14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F1DC36-748C-445D-BE94-8D93212274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3840" y="1470737"/>
                  <a:ext cx="424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751647-E03B-4EF3-AE4E-69DD7ADF8E1C}"/>
                    </a:ext>
                  </a:extLst>
                </p14:cNvPr>
                <p14:cNvContentPartPr/>
                <p14:nvPr/>
              </p14:nvContentPartPr>
              <p14:xfrm>
                <a:off x="4475880" y="1365617"/>
                <a:ext cx="257400" cy="27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751647-E03B-4EF3-AE4E-69DD7ADF8E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7240" y="1356977"/>
                  <a:ext cx="275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6BAA59-EE74-4802-A22C-B8A0F4EC48C6}"/>
                    </a:ext>
                  </a:extLst>
                </p14:cNvPr>
                <p14:cNvContentPartPr/>
                <p14:nvPr/>
              </p14:nvContentPartPr>
              <p14:xfrm>
                <a:off x="4275000" y="1218377"/>
                <a:ext cx="44280" cy="3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6BAA59-EE74-4802-A22C-B8A0F4EC48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66000" y="1209377"/>
                  <a:ext cx="619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9E99AA-C51F-4ECE-BF54-6CB98D923378}"/>
                  </a:ext>
                </a:extLst>
              </p14:cNvPr>
              <p14:cNvContentPartPr/>
              <p14:nvPr/>
            </p14:nvContentPartPr>
            <p14:xfrm>
              <a:off x="1364760" y="2131337"/>
              <a:ext cx="20160" cy="31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9E99AA-C51F-4ECE-BF54-6CB98D9233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56120" y="2122697"/>
                <a:ext cx="378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E5D01CC-A23D-43A6-BE4C-56AB9818FE10}"/>
              </a:ext>
            </a:extLst>
          </p:cNvPr>
          <p:cNvGrpSpPr/>
          <p:nvPr/>
        </p:nvGrpSpPr>
        <p:grpSpPr>
          <a:xfrm>
            <a:off x="1628280" y="1977617"/>
            <a:ext cx="757440" cy="486360"/>
            <a:chOff x="1628280" y="1977617"/>
            <a:chExt cx="75744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199841-830A-42E2-9EDC-C5B5CF55B483}"/>
                    </a:ext>
                  </a:extLst>
                </p14:cNvPr>
                <p14:cNvContentPartPr/>
                <p14:nvPr/>
              </p14:nvContentPartPr>
              <p14:xfrm>
                <a:off x="1686240" y="1977617"/>
                <a:ext cx="116280" cy="331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199841-830A-42E2-9EDC-C5B5CF55B4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77600" y="1968617"/>
                  <a:ext cx="133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A2D38C-0E1F-4892-A1E2-83849779099B}"/>
                    </a:ext>
                  </a:extLst>
                </p14:cNvPr>
                <p14:cNvContentPartPr/>
                <p14:nvPr/>
              </p14:nvContentPartPr>
              <p14:xfrm>
                <a:off x="1628280" y="2171657"/>
                <a:ext cx="169920" cy="11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A2D38C-0E1F-4892-A1E2-8384977909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19280" y="2162657"/>
                  <a:ext cx="187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026CAD-A66D-4C05-8C40-526DFB712ECF}"/>
                    </a:ext>
                  </a:extLst>
                </p14:cNvPr>
                <p14:cNvContentPartPr/>
                <p14:nvPr/>
              </p14:nvContentPartPr>
              <p14:xfrm>
                <a:off x="1810800" y="2084897"/>
                <a:ext cx="36360" cy="2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026CAD-A66D-4C05-8C40-526DFB712E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02160" y="2076257"/>
                  <a:ext cx="5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3AF35D-8BC1-4986-AD17-2E5B5F8C4EAF}"/>
                    </a:ext>
                  </a:extLst>
                </p14:cNvPr>
                <p14:cNvContentPartPr/>
                <p14:nvPr/>
              </p14:nvContentPartPr>
              <p14:xfrm>
                <a:off x="1863360" y="2043497"/>
                <a:ext cx="182160" cy="237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3AF35D-8BC1-4986-AD17-2E5B5F8C4E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54360" y="2034857"/>
                  <a:ext cx="199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EC0C11-26AB-4AE5-9110-9D0F0FDBB791}"/>
                    </a:ext>
                  </a:extLst>
                </p14:cNvPr>
                <p14:cNvContentPartPr/>
                <p14:nvPr/>
              </p14:nvContentPartPr>
              <p14:xfrm>
                <a:off x="1940040" y="2011457"/>
                <a:ext cx="117000" cy="25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EC0C11-26AB-4AE5-9110-9D0F0FDBB7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31040" y="2002817"/>
                  <a:ext cx="134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7B4D9-8873-4A7A-AA35-FD550F12DFA3}"/>
                    </a:ext>
                  </a:extLst>
                </p14:cNvPr>
                <p14:cNvContentPartPr/>
                <p14:nvPr/>
              </p14:nvContentPartPr>
              <p14:xfrm>
                <a:off x="2111400" y="2071217"/>
                <a:ext cx="51480" cy="198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7B4D9-8873-4A7A-AA35-FD550F12DF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02760" y="2062217"/>
                  <a:ext cx="69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3F9AC4-8ECF-44F3-A9CD-23CB325C9D4F}"/>
                    </a:ext>
                  </a:extLst>
                </p14:cNvPr>
                <p14:cNvContentPartPr/>
                <p14:nvPr/>
              </p14:nvContentPartPr>
              <p14:xfrm>
                <a:off x="2176920" y="2124497"/>
                <a:ext cx="208800" cy="339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3F9AC4-8ECF-44F3-A9CD-23CB325C9D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68280" y="2115497"/>
                  <a:ext cx="22644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6F8021-9637-48A1-8E03-C58B57B6348F}"/>
              </a:ext>
            </a:extLst>
          </p:cNvPr>
          <p:cNvGrpSpPr/>
          <p:nvPr/>
        </p:nvGrpSpPr>
        <p:grpSpPr>
          <a:xfrm>
            <a:off x="2680920" y="2045297"/>
            <a:ext cx="1599480" cy="417240"/>
            <a:chOff x="2680920" y="2045297"/>
            <a:chExt cx="159948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462EA2-E6E2-4035-A962-188FF8715B30}"/>
                    </a:ext>
                  </a:extLst>
                </p14:cNvPr>
                <p14:cNvContentPartPr/>
                <p14:nvPr/>
              </p14:nvContentPartPr>
              <p14:xfrm>
                <a:off x="2680920" y="2045297"/>
                <a:ext cx="428760" cy="417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462EA2-E6E2-4035-A962-188FF8715B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2280" y="2036657"/>
                  <a:ext cx="4464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8394C8-3662-49F8-AD71-20382E8601B3}"/>
                    </a:ext>
                  </a:extLst>
                </p14:cNvPr>
                <p14:cNvContentPartPr/>
                <p14:nvPr/>
              </p14:nvContentPartPr>
              <p14:xfrm>
                <a:off x="3074040" y="2082377"/>
                <a:ext cx="545400" cy="203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8394C8-3662-49F8-AD71-20382E8601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5040" y="2073737"/>
                  <a:ext cx="563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05218B-D028-4218-89F0-08A810B971C3}"/>
                    </a:ext>
                  </a:extLst>
                </p14:cNvPr>
                <p14:cNvContentPartPr/>
                <p14:nvPr/>
              </p14:nvContentPartPr>
              <p14:xfrm>
                <a:off x="3570480" y="2168417"/>
                <a:ext cx="148320" cy="11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05218B-D028-4218-89F0-08A810B971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61840" y="2159417"/>
                  <a:ext cx="16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FE8D71-92BC-40B0-B97A-D12A7A805A43}"/>
                    </a:ext>
                  </a:extLst>
                </p14:cNvPr>
                <p14:cNvContentPartPr/>
                <p14:nvPr/>
              </p14:nvContentPartPr>
              <p14:xfrm>
                <a:off x="3730680" y="2205137"/>
                <a:ext cx="183960" cy="11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FE8D71-92BC-40B0-B97A-D12A7A805A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21680" y="2196137"/>
                  <a:ext cx="201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4DEC7E-92A4-43EE-A490-AEF69F93BBA0}"/>
                    </a:ext>
                  </a:extLst>
                </p14:cNvPr>
                <p14:cNvContentPartPr/>
                <p14:nvPr/>
              </p14:nvContentPartPr>
              <p14:xfrm>
                <a:off x="3892320" y="2121257"/>
                <a:ext cx="360" cy="3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4DEC7E-92A4-43EE-A490-AEF69F93BB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83680" y="2112257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57CF75-E92B-4877-9BAB-29E4A06EF555}"/>
                    </a:ext>
                  </a:extLst>
                </p14:cNvPr>
                <p14:cNvContentPartPr/>
                <p14:nvPr/>
              </p14:nvContentPartPr>
              <p14:xfrm>
                <a:off x="3927240" y="2137817"/>
                <a:ext cx="219240" cy="207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57CF75-E92B-4877-9BAB-29E4A06EF5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8600" y="2128817"/>
                  <a:ext cx="236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29B8EE-226C-4F8D-9171-4B5491F9DAA8}"/>
                    </a:ext>
                  </a:extLst>
                </p14:cNvPr>
                <p14:cNvContentPartPr/>
                <p14:nvPr/>
              </p14:nvContentPartPr>
              <p14:xfrm>
                <a:off x="4205880" y="2290097"/>
                <a:ext cx="74520" cy="45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29B8EE-226C-4F8D-9171-4B5491F9DA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96880" y="2281097"/>
                  <a:ext cx="921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6EDF0-8287-4958-909B-D676962CE317}"/>
              </a:ext>
            </a:extLst>
          </p:cNvPr>
          <p:cNvGrpSpPr/>
          <p:nvPr/>
        </p:nvGrpSpPr>
        <p:grpSpPr>
          <a:xfrm>
            <a:off x="1442160" y="861977"/>
            <a:ext cx="3867840" cy="2389680"/>
            <a:chOff x="1442160" y="861977"/>
            <a:chExt cx="3867840" cy="23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1CEF0B-6FDF-4048-9945-844D11ADD801}"/>
                    </a:ext>
                  </a:extLst>
                </p14:cNvPr>
                <p14:cNvContentPartPr/>
                <p14:nvPr/>
              </p14:nvContentPartPr>
              <p14:xfrm>
                <a:off x="1442160" y="861977"/>
                <a:ext cx="3867840" cy="220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1CEF0B-6FDF-4048-9945-844D11ADD8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33160" y="852977"/>
                  <a:ext cx="3885480" cy="22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728E92-EF9F-452B-9B52-C0A8AB3A39B7}"/>
                    </a:ext>
                  </a:extLst>
                </p14:cNvPr>
                <p14:cNvContentPartPr/>
                <p14:nvPr/>
              </p14:nvContentPartPr>
              <p14:xfrm>
                <a:off x="2121840" y="2860697"/>
                <a:ext cx="210600" cy="39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728E92-EF9F-452B-9B52-C0A8AB3A39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2840" y="2852057"/>
                  <a:ext cx="22824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0072DA4-1777-44A1-AA4F-A1F788F2CCEE}"/>
              </a:ext>
            </a:extLst>
          </p:cNvPr>
          <p:cNvGrpSpPr/>
          <p:nvPr/>
        </p:nvGrpSpPr>
        <p:grpSpPr>
          <a:xfrm>
            <a:off x="2512440" y="3082457"/>
            <a:ext cx="563760" cy="277200"/>
            <a:chOff x="2512440" y="3082457"/>
            <a:chExt cx="5637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E9B5A8-A734-4291-8FA0-A9CA16814BF2}"/>
                    </a:ext>
                  </a:extLst>
                </p14:cNvPr>
                <p14:cNvContentPartPr/>
                <p14:nvPr/>
              </p14:nvContentPartPr>
              <p14:xfrm>
                <a:off x="2512440" y="3082457"/>
                <a:ext cx="152280" cy="27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E9B5A8-A734-4291-8FA0-A9CA16814B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03440" y="3073817"/>
                  <a:ext cx="169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8323A4-8D26-4F0F-8AC7-435AA3CC5A16}"/>
                    </a:ext>
                  </a:extLst>
                </p14:cNvPr>
                <p14:cNvContentPartPr/>
                <p14:nvPr/>
              </p14:nvContentPartPr>
              <p14:xfrm>
                <a:off x="2629440" y="3245537"/>
                <a:ext cx="96840" cy="9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8323A4-8D26-4F0F-8AC7-435AA3CC5A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20800" y="3236537"/>
                  <a:ext cx="114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958408-DA7F-4E2E-8834-B470BB1DAAF2}"/>
                    </a:ext>
                  </a:extLst>
                </p14:cNvPr>
                <p14:cNvContentPartPr/>
                <p14:nvPr/>
              </p14:nvContentPartPr>
              <p14:xfrm>
                <a:off x="2751480" y="3189737"/>
                <a:ext cx="324720" cy="144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958408-DA7F-4E2E-8834-B470BB1DAA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42840" y="3180737"/>
                  <a:ext cx="3423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B6DCBA-EA31-4C05-9675-987B846FDEBC}"/>
              </a:ext>
            </a:extLst>
          </p:cNvPr>
          <p:cNvGrpSpPr/>
          <p:nvPr/>
        </p:nvGrpSpPr>
        <p:grpSpPr>
          <a:xfrm>
            <a:off x="3430800" y="3030257"/>
            <a:ext cx="777960" cy="363960"/>
            <a:chOff x="3430800" y="3030257"/>
            <a:chExt cx="77796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701A98-64E0-4D92-B870-9663AA6F4A03}"/>
                    </a:ext>
                  </a:extLst>
                </p14:cNvPr>
                <p14:cNvContentPartPr/>
                <p14:nvPr/>
              </p14:nvContentPartPr>
              <p14:xfrm>
                <a:off x="3492000" y="3030257"/>
                <a:ext cx="34920" cy="357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701A98-64E0-4D92-B870-9663AA6F4A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83360" y="3021617"/>
                  <a:ext cx="52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028E90-C0BA-4E34-A8C1-40BA3DC75302}"/>
                    </a:ext>
                  </a:extLst>
                </p14:cNvPr>
                <p14:cNvContentPartPr/>
                <p14:nvPr/>
              </p14:nvContentPartPr>
              <p14:xfrm>
                <a:off x="3430800" y="3276137"/>
                <a:ext cx="152640" cy="33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028E90-C0BA-4E34-A8C1-40BA3DC753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22160" y="3267497"/>
                  <a:ext cx="170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075C3E-80AD-4A78-9B60-945E127E999E}"/>
                    </a:ext>
                  </a:extLst>
                </p14:cNvPr>
                <p14:cNvContentPartPr/>
                <p14:nvPr/>
              </p14:nvContentPartPr>
              <p14:xfrm>
                <a:off x="3552840" y="3203417"/>
                <a:ext cx="268920" cy="12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075C3E-80AD-4A78-9B60-945E127E99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43840" y="3194777"/>
                  <a:ext cx="286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B76F12-A47B-440B-877D-9F1C0DEFB49E}"/>
                    </a:ext>
                  </a:extLst>
                </p14:cNvPr>
                <p14:cNvContentPartPr/>
                <p14:nvPr/>
              </p14:nvContentPartPr>
              <p14:xfrm>
                <a:off x="3729600" y="3100097"/>
                <a:ext cx="142200" cy="27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B76F12-A47B-440B-877D-9F1C0DEFB4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20600" y="3091097"/>
                  <a:ext cx="159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11F089-B6AC-4C73-B7EF-81A502BCDEF5}"/>
                    </a:ext>
                  </a:extLst>
                </p14:cNvPr>
                <p14:cNvContentPartPr/>
                <p14:nvPr/>
              </p14:nvContentPartPr>
              <p14:xfrm>
                <a:off x="3821400" y="3254537"/>
                <a:ext cx="106200" cy="2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11F089-B6AC-4C73-B7EF-81A502BCDEF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12760" y="3245897"/>
                  <a:ext cx="123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DA4CDA-7BDA-4951-B4D9-8A21F9C294DF}"/>
                    </a:ext>
                  </a:extLst>
                </p14:cNvPr>
                <p14:cNvContentPartPr/>
                <p14:nvPr/>
              </p14:nvContentPartPr>
              <p14:xfrm>
                <a:off x="3936240" y="3226097"/>
                <a:ext cx="70200" cy="16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DA4CDA-7BDA-4951-B4D9-8A21F9C294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27600" y="3217097"/>
                  <a:ext cx="87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204D9B-8486-42CF-878C-3EE6488C183A}"/>
                    </a:ext>
                  </a:extLst>
                </p14:cNvPr>
                <p14:cNvContentPartPr/>
                <p14:nvPr/>
              </p14:nvContentPartPr>
              <p14:xfrm>
                <a:off x="4197240" y="3195857"/>
                <a:ext cx="11520" cy="8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204D9B-8486-42CF-878C-3EE6488C18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88600" y="3187217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F58FBA-C24D-413F-888C-3C2C400BA20B}"/>
              </a:ext>
            </a:extLst>
          </p:cNvPr>
          <p:cNvGrpSpPr/>
          <p:nvPr/>
        </p:nvGrpSpPr>
        <p:grpSpPr>
          <a:xfrm>
            <a:off x="4952520" y="3000737"/>
            <a:ext cx="1292760" cy="560520"/>
            <a:chOff x="4952520" y="3000737"/>
            <a:chExt cx="12927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17E2A4-9DDB-45F2-8671-B44841C77BD2}"/>
                    </a:ext>
                  </a:extLst>
                </p14:cNvPr>
                <p14:cNvContentPartPr/>
                <p14:nvPr/>
              </p14:nvContentPartPr>
              <p14:xfrm>
                <a:off x="4952520" y="3004337"/>
                <a:ext cx="173520" cy="328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17E2A4-9DDB-45F2-8671-B44841C77B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43520" y="2995337"/>
                  <a:ext cx="191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8127E5-DD49-409A-942E-A9AC7427DFA4}"/>
                    </a:ext>
                  </a:extLst>
                </p14:cNvPr>
                <p14:cNvContentPartPr/>
                <p14:nvPr/>
              </p14:nvContentPartPr>
              <p14:xfrm>
                <a:off x="5148720" y="3187577"/>
                <a:ext cx="103320" cy="13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8127E5-DD49-409A-942E-A9AC7427DFA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39720" y="3178577"/>
                  <a:ext cx="120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660784-71C9-4F3C-8896-4FC55CB9F6D9}"/>
                    </a:ext>
                  </a:extLst>
                </p14:cNvPr>
                <p14:cNvContentPartPr/>
                <p14:nvPr/>
              </p14:nvContentPartPr>
              <p14:xfrm>
                <a:off x="5228640" y="3070217"/>
                <a:ext cx="127080" cy="208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660784-71C9-4F3C-8896-4FC55CB9F6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00" y="3061577"/>
                  <a:ext cx="144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46C6A9-A109-44BC-84E9-4F63F937354E}"/>
                    </a:ext>
                  </a:extLst>
                </p14:cNvPr>
                <p14:cNvContentPartPr/>
                <p14:nvPr/>
              </p14:nvContentPartPr>
              <p14:xfrm>
                <a:off x="5413680" y="3182537"/>
                <a:ext cx="88200" cy="118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46C6A9-A109-44BC-84E9-4F63F93735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05040" y="3173897"/>
                  <a:ext cx="105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6754CA-DAF9-4E5F-BF6E-09AB9C268DB6}"/>
                    </a:ext>
                  </a:extLst>
                </p14:cNvPr>
                <p14:cNvContentPartPr/>
                <p14:nvPr/>
              </p14:nvContentPartPr>
              <p14:xfrm>
                <a:off x="5703480" y="3000737"/>
                <a:ext cx="12960" cy="311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6754CA-DAF9-4E5F-BF6E-09AB9C268D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94480" y="2992097"/>
                  <a:ext cx="30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6138285-0CAD-4916-B90C-EE2C847BA006}"/>
                    </a:ext>
                  </a:extLst>
                </p14:cNvPr>
                <p14:cNvContentPartPr/>
                <p14:nvPr/>
              </p14:nvContentPartPr>
              <p14:xfrm>
                <a:off x="5622120" y="3212777"/>
                <a:ext cx="186480" cy="59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6138285-0CAD-4916-B90C-EE2C847BA0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13120" y="3203777"/>
                  <a:ext cx="204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4E68FD-89DE-46EF-9A60-654AA4735B7B}"/>
                    </a:ext>
                  </a:extLst>
                </p14:cNvPr>
                <p14:cNvContentPartPr/>
                <p14:nvPr/>
              </p14:nvContentPartPr>
              <p14:xfrm>
                <a:off x="5758200" y="3244817"/>
                <a:ext cx="158400" cy="310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4E68FD-89DE-46EF-9A60-654AA4735B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49200" y="3236177"/>
                  <a:ext cx="176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78319F-FE26-4B38-A3BD-9E5199673D83}"/>
                    </a:ext>
                  </a:extLst>
                </p14:cNvPr>
                <p14:cNvContentPartPr/>
                <p14:nvPr/>
              </p14:nvContentPartPr>
              <p14:xfrm>
                <a:off x="5941440" y="3200177"/>
                <a:ext cx="67680" cy="36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78319F-FE26-4B38-A3BD-9E5199673D8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32800" y="3191177"/>
                  <a:ext cx="85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926938A-9CDE-4D50-9611-369864F255B7}"/>
                    </a:ext>
                  </a:extLst>
                </p14:cNvPr>
                <p14:cNvContentPartPr/>
                <p14:nvPr/>
              </p14:nvContentPartPr>
              <p14:xfrm>
                <a:off x="5973480" y="3185777"/>
                <a:ext cx="271800" cy="15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926938A-9CDE-4D50-9611-369864F255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64840" y="3177137"/>
                  <a:ext cx="2894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751CAC2-9999-47DF-9E13-202A84FA9343}"/>
              </a:ext>
            </a:extLst>
          </p:cNvPr>
          <p:cNvGrpSpPr/>
          <p:nvPr/>
        </p:nvGrpSpPr>
        <p:grpSpPr>
          <a:xfrm>
            <a:off x="6497640" y="2944937"/>
            <a:ext cx="889920" cy="381960"/>
            <a:chOff x="6497640" y="2944937"/>
            <a:chExt cx="88992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866D93-9EAA-4176-B554-A69608C53211}"/>
                    </a:ext>
                  </a:extLst>
                </p14:cNvPr>
                <p14:cNvContentPartPr/>
                <p14:nvPr/>
              </p14:nvContentPartPr>
              <p14:xfrm>
                <a:off x="6497640" y="3155897"/>
                <a:ext cx="66240" cy="93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866D93-9EAA-4176-B554-A69608C532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88640" y="3146897"/>
                  <a:ext cx="83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7BDB2A-C3DC-4ADD-9552-5A474BFA7BD5}"/>
                    </a:ext>
                  </a:extLst>
                </p14:cNvPr>
                <p14:cNvContentPartPr/>
                <p14:nvPr/>
              </p14:nvContentPartPr>
              <p14:xfrm>
                <a:off x="6590880" y="2944937"/>
                <a:ext cx="73800" cy="31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7BDB2A-C3DC-4ADD-9552-5A474BFA7BD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82240" y="2936297"/>
                  <a:ext cx="91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570FFB4-3E31-4AA1-AE2B-08D331368375}"/>
                    </a:ext>
                  </a:extLst>
                </p14:cNvPr>
                <p14:cNvContentPartPr/>
                <p14:nvPr/>
              </p14:nvContentPartPr>
              <p14:xfrm>
                <a:off x="6556320" y="3077777"/>
                <a:ext cx="558720" cy="24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570FFB4-3E31-4AA1-AE2B-08D33136837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47320" y="3069137"/>
                  <a:ext cx="576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53B7C9-C4AE-47F7-8040-8DEA54718A9A}"/>
                    </a:ext>
                  </a:extLst>
                </p14:cNvPr>
                <p14:cNvContentPartPr/>
                <p14:nvPr/>
              </p14:nvContentPartPr>
              <p14:xfrm>
                <a:off x="7019640" y="3228977"/>
                <a:ext cx="171000" cy="28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53B7C9-C4AE-47F7-8040-8DEA54718A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10640" y="3219977"/>
                  <a:ext cx="18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1D1539-6FB6-4B01-9030-5E9A98E79E93}"/>
                    </a:ext>
                  </a:extLst>
                </p14:cNvPr>
                <p14:cNvContentPartPr/>
                <p14:nvPr/>
              </p14:nvContentPartPr>
              <p14:xfrm>
                <a:off x="7149240" y="2962937"/>
                <a:ext cx="238320" cy="320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1D1539-6FB6-4B01-9030-5E9A98E79E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40600" y="2954297"/>
                  <a:ext cx="25596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7DD9B7-F21F-4044-BDC3-C99178E4D14E}"/>
              </a:ext>
            </a:extLst>
          </p:cNvPr>
          <p:cNvGrpSpPr/>
          <p:nvPr/>
        </p:nvGrpSpPr>
        <p:grpSpPr>
          <a:xfrm>
            <a:off x="7741080" y="2934497"/>
            <a:ext cx="908280" cy="328680"/>
            <a:chOff x="7741080" y="2934497"/>
            <a:chExt cx="90828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055772-F3D8-4888-9E68-39CDA01C5A4A}"/>
                    </a:ext>
                  </a:extLst>
                </p14:cNvPr>
                <p14:cNvContentPartPr/>
                <p14:nvPr/>
              </p14:nvContentPartPr>
              <p14:xfrm>
                <a:off x="7741080" y="3030257"/>
                <a:ext cx="218880" cy="20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055772-F3D8-4888-9E68-39CDA01C5A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32080" y="3021617"/>
                  <a:ext cx="236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50F794-B11C-47B6-A5B0-FCBAD5A371BC}"/>
                    </a:ext>
                  </a:extLst>
                </p14:cNvPr>
                <p14:cNvContentPartPr/>
                <p14:nvPr/>
              </p14:nvContentPartPr>
              <p14:xfrm>
                <a:off x="7968600" y="2934497"/>
                <a:ext cx="18720" cy="282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50F794-B11C-47B6-A5B0-FCBAD5A371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59960" y="2925857"/>
                  <a:ext cx="36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463E07-F85A-4341-ACD0-A67691E04B50}"/>
                    </a:ext>
                  </a:extLst>
                </p14:cNvPr>
                <p14:cNvContentPartPr/>
                <p14:nvPr/>
              </p14:nvContentPartPr>
              <p14:xfrm>
                <a:off x="8020080" y="3091097"/>
                <a:ext cx="119520" cy="151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463E07-F85A-4341-ACD0-A67691E04B5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11080" y="3082457"/>
                  <a:ext cx="137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0A7D02-A387-4E85-A7E5-099F352F5CA4}"/>
                    </a:ext>
                  </a:extLst>
                </p14:cNvPr>
                <p14:cNvContentPartPr/>
                <p14:nvPr/>
              </p14:nvContentPartPr>
              <p14:xfrm>
                <a:off x="8167680" y="3120977"/>
                <a:ext cx="198000" cy="77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0A7D02-A387-4E85-A7E5-099F352F5C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59040" y="3111977"/>
                  <a:ext cx="215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C6DD29-5F94-486D-95FC-0350F69EA318}"/>
                    </a:ext>
                  </a:extLst>
                </p14:cNvPr>
                <p14:cNvContentPartPr/>
                <p14:nvPr/>
              </p14:nvContentPartPr>
              <p14:xfrm>
                <a:off x="8392320" y="3132857"/>
                <a:ext cx="142200" cy="84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C6DD29-5F94-486D-95FC-0350F69EA3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83320" y="3124217"/>
                  <a:ext cx="159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4BD779-F73D-40BB-9BC9-7CF8542CD7BD}"/>
                    </a:ext>
                  </a:extLst>
                </p14:cNvPr>
                <p14:cNvContentPartPr/>
                <p14:nvPr/>
              </p14:nvContentPartPr>
              <p14:xfrm>
                <a:off x="8540280" y="3105497"/>
                <a:ext cx="109080" cy="15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4BD779-F73D-40BB-9BC9-7CF8542CD7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31640" y="3096497"/>
                  <a:ext cx="12672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E426C68-7D43-4907-91AC-04B8C3091424}"/>
                  </a:ext>
                </a:extLst>
              </p14:cNvPr>
              <p14:cNvContentPartPr/>
              <p14:nvPr/>
            </p14:nvContentPartPr>
            <p14:xfrm>
              <a:off x="4685400" y="3274337"/>
              <a:ext cx="34560" cy="58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E426C68-7D43-4907-91AC-04B8C309142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676760" y="3265337"/>
                <a:ext cx="522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A89A1B8-8182-4B11-A03C-9A3E6CC3D7EA}"/>
              </a:ext>
            </a:extLst>
          </p:cNvPr>
          <p:cNvGrpSpPr/>
          <p:nvPr/>
        </p:nvGrpSpPr>
        <p:grpSpPr>
          <a:xfrm>
            <a:off x="2468520" y="3779057"/>
            <a:ext cx="290880" cy="245520"/>
            <a:chOff x="2468520" y="3779057"/>
            <a:chExt cx="29088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91802DF-6B0B-4F61-8095-92628C95DC29}"/>
                    </a:ext>
                  </a:extLst>
                </p14:cNvPr>
                <p14:cNvContentPartPr/>
                <p14:nvPr/>
              </p14:nvContentPartPr>
              <p14:xfrm>
                <a:off x="2468520" y="3779057"/>
                <a:ext cx="186840" cy="12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91802DF-6B0B-4F61-8095-92628C95DC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59880" y="3770417"/>
                  <a:ext cx="204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5ED1D9-A063-4668-B09B-F52DBAA7598E}"/>
                    </a:ext>
                  </a:extLst>
                </p14:cNvPr>
                <p14:cNvContentPartPr/>
                <p14:nvPr/>
              </p14:nvContentPartPr>
              <p14:xfrm>
                <a:off x="2634480" y="3808217"/>
                <a:ext cx="124920" cy="216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5ED1D9-A063-4668-B09B-F52DBAA759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25480" y="3799217"/>
                  <a:ext cx="14256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1F5DF9A-9DA5-4357-BDB0-161AA2157552}"/>
              </a:ext>
            </a:extLst>
          </p:cNvPr>
          <p:cNvGrpSpPr/>
          <p:nvPr/>
        </p:nvGrpSpPr>
        <p:grpSpPr>
          <a:xfrm>
            <a:off x="3029040" y="3508697"/>
            <a:ext cx="1247040" cy="482760"/>
            <a:chOff x="3029040" y="3508697"/>
            <a:chExt cx="124704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2C6C79-112C-452D-AF6C-8B193353109D}"/>
                    </a:ext>
                  </a:extLst>
                </p14:cNvPr>
                <p14:cNvContentPartPr/>
                <p14:nvPr/>
              </p14:nvContentPartPr>
              <p14:xfrm>
                <a:off x="3029040" y="3630737"/>
                <a:ext cx="274320" cy="313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2C6C79-112C-452D-AF6C-8B19335310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20040" y="3622097"/>
                  <a:ext cx="291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9F29D1-2410-40BA-84D8-25AEE69637C7}"/>
                    </a:ext>
                  </a:extLst>
                </p14:cNvPr>
                <p14:cNvContentPartPr/>
                <p14:nvPr/>
              </p14:nvContentPartPr>
              <p14:xfrm>
                <a:off x="3386520" y="3508697"/>
                <a:ext cx="140760" cy="463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9F29D1-2410-40BA-84D8-25AEE69637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77520" y="3500057"/>
                  <a:ext cx="1584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D92DDD-1C4D-4A50-A30F-DDF76C71CC17}"/>
                    </a:ext>
                  </a:extLst>
                </p14:cNvPr>
                <p14:cNvContentPartPr/>
                <p14:nvPr/>
              </p14:nvContentPartPr>
              <p14:xfrm>
                <a:off x="3344400" y="3834857"/>
                <a:ext cx="131760" cy="10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D92DDD-1C4D-4A50-A30F-DDF76C71CC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35760" y="3826217"/>
                  <a:ext cx="149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3B0F10-5B6E-4234-B74C-0E1B9E963FF7}"/>
                    </a:ext>
                  </a:extLst>
                </p14:cNvPr>
                <p14:cNvContentPartPr/>
                <p14:nvPr/>
              </p14:nvContentPartPr>
              <p14:xfrm>
                <a:off x="3517920" y="3700937"/>
                <a:ext cx="23760" cy="32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3B0F10-5B6E-4234-B74C-0E1B9E963FF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08920" y="3691937"/>
                  <a:ext cx="41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153A344-CA89-4257-8BAC-C2D45BBCE1A7}"/>
                    </a:ext>
                  </a:extLst>
                </p14:cNvPr>
                <p14:cNvContentPartPr/>
                <p14:nvPr/>
              </p14:nvContentPartPr>
              <p14:xfrm>
                <a:off x="3535200" y="3836297"/>
                <a:ext cx="166680" cy="133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153A344-CA89-4257-8BAC-C2D45BBCE1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26560" y="3827297"/>
                  <a:ext cx="184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45DE29-369F-4512-8A50-C8B283B8397F}"/>
                    </a:ext>
                  </a:extLst>
                </p14:cNvPr>
                <p14:cNvContentPartPr/>
                <p14:nvPr/>
              </p14:nvContentPartPr>
              <p14:xfrm>
                <a:off x="3625920" y="3662057"/>
                <a:ext cx="188640" cy="31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45DE29-369F-4512-8A50-C8B283B839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17280" y="3653057"/>
                  <a:ext cx="2062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9BB9A1-C51B-494F-80DB-6FF713A29395}"/>
                    </a:ext>
                  </a:extLst>
                </p14:cNvPr>
                <p14:cNvContentPartPr/>
                <p14:nvPr/>
              </p14:nvContentPartPr>
              <p14:xfrm>
                <a:off x="3796560" y="3683297"/>
                <a:ext cx="16200" cy="38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9BB9A1-C51B-494F-80DB-6FF713A293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87920" y="3674657"/>
                  <a:ext cx="33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E2E5BF-B7E6-46D5-9D04-461837D84000}"/>
                    </a:ext>
                  </a:extLst>
                </p14:cNvPr>
                <p14:cNvContentPartPr/>
                <p14:nvPr/>
              </p14:nvContentPartPr>
              <p14:xfrm>
                <a:off x="3832200" y="3868337"/>
                <a:ext cx="60120" cy="11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E2E5BF-B7E6-46D5-9D04-461837D8400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23200" y="3859697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9D2AE5-39F6-4490-8FA8-7B4D4B6F584C}"/>
                    </a:ext>
                  </a:extLst>
                </p14:cNvPr>
                <p14:cNvContentPartPr/>
                <p14:nvPr/>
              </p14:nvContentPartPr>
              <p14:xfrm>
                <a:off x="3956760" y="3875177"/>
                <a:ext cx="145440" cy="11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9D2AE5-39F6-4490-8FA8-7B4D4B6F584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8120" y="3866537"/>
                  <a:ext cx="163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895AD2-A473-4BFA-B494-7C3CE66BCEE9}"/>
                    </a:ext>
                  </a:extLst>
                </p14:cNvPr>
                <p14:cNvContentPartPr/>
                <p14:nvPr/>
              </p14:nvContentPartPr>
              <p14:xfrm>
                <a:off x="4275720" y="3807497"/>
                <a:ext cx="360" cy="15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895AD2-A473-4BFA-B494-7C3CE66BCE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66720" y="379885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97A55E2-6FBF-42A9-B001-E31FFC720FB7}"/>
                    </a:ext>
                  </a:extLst>
                </p14:cNvPr>
                <p14:cNvContentPartPr/>
                <p14:nvPr/>
              </p14:nvContentPartPr>
              <p14:xfrm>
                <a:off x="4259880" y="3901097"/>
                <a:ext cx="7200" cy="15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97A55E2-6FBF-42A9-B001-E31FFC720FB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51240" y="3892457"/>
                  <a:ext cx="2484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4EDC1C9-6B84-4758-A1B3-A94631B95146}"/>
                  </a:ext>
                </a:extLst>
              </p14:cNvPr>
              <p14:cNvContentPartPr/>
              <p14:nvPr/>
            </p14:nvContentPartPr>
            <p14:xfrm>
              <a:off x="4736880" y="3883817"/>
              <a:ext cx="25200" cy="42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4EDC1C9-6B84-4758-A1B3-A94631B9514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728240" y="3874817"/>
                <a:ext cx="428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AEE0051-44AE-4EC4-8C4D-5120289B36F8}"/>
              </a:ext>
            </a:extLst>
          </p:cNvPr>
          <p:cNvGrpSpPr/>
          <p:nvPr/>
        </p:nvGrpSpPr>
        <p:grpSpPr>
          <a:xfrm>
            <a:off x="5040360" y="3700577"/>
            <a:ext cx="1146960" cy="405720"/>
            <a:chOff x="5040360" y="3700577"/>
            <a:chExt cx="114696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596F03-8516-4C5E-AA02-E6459B9F5C53}"/>
                    </a:ext>
                  </a:extLst>
                </p14:cNvPr>
                <p14:cNvContentPartPr/>
                <p14:nvPr/>
              </p14:nvContentPartPr>
              <p14:xfrm>
                <a:off x="5040360" y="3700577"/>
                <a:ext cx="163440" cy="258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596F03-8516-4C5E-AA02-E6459B9F5C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31720" y="3691577"/>
                  <a:ext cx="181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799704-DE1B-4AAE-A0C6-A0208C5BCA44}"/>
                    </a:ext>
                  </a:extLst>
                </p14:cNvPr>
                <p14:cNvContentPartPr/>
                <p14:nvPr/>
              </p14:nvContentPartPr>
              <p14:xfrm>
                <a:off x="5222880" y="3829457"/>
                <a:ext cx="9684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799704-DE1B-4AAE-A0C6-A0208C5BCA4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14240" y="3820457"/>
                  <a:ext cx="114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353E276-F7E0-47A7-BA25-853BCBF5ACF7}"/>
                    </a:ext>
                  </a:extLst>
                </p14:cNvPr>
                <p14:cNvContentPartPr/>
                <p14:nvPr/>
              </p14:nvContentPartPr>
              <p14:xfrm>
                <a:off x="5302080" y="3728297"/>
                <a:ext cx="123120" cy="243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353E276-F7E0-47A7-BA25-853BCBF5ACF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93080" y="3719297"/>
                  <a:ext cx="140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B39BE10-52A0-4FE4-8609-C4B5D44FC73C}"/>
                    </a:ext>
                  </a:extLst>
                </p14:cNvPr>
                <p14:cNvContentPartPr/>
                <p14:nvPr/>
              </p14:nvContentPartPr>
              <p14:xfrm>
                <a:off x="5409000" y="3845657"/>
                <a:ext cx="138960" cy="122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B39BE10-52A0-4FE4-8609-C4B5D44FC7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00360" y="3837017"/>
                  <a:ext cx="156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4BBE73F-2C34-482A-ABF6-BAF65568292C}"/>
                    </a:ext>
                  </a:extLst>
                </p14:cNvPr>
                <p14:cNvContentPartPr/>
                <p14:nvPr/>
              </p14:nvContentPartPr>
              <p14:xfrm>
                <a:off x="5651280" y="3709577"/>
                <a:ext cx="28800" cy="255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4BBE73F-2C34-482A-ABF6-BAF6556829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42640" y="3700577"/>
                  <a:ext cx="46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E0F1A2-6002-49B1-B6E0-4DEE49D20497}"/>
                    </a:ext>
                  </a:extLst>
                </p14:cNvPr>
                <p14:cNvContentPartPr/>
                <p14:nvPr/>
              </p14:nvContentPartPr>
              <p14:xfrm>
                <a:off x="5539680" y="3841337"/>
                <a:ext cx="275760" cy="14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E0F1A2-6002-49B1-B6E0-4DEE49D204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31040" y="3832697"/>
                  <a:ext cx="293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B34C1A2-2F71-4BBD-BFB3-277AD3B76385}"/>
                    </a:ext>
                  </a:extLst>
                </p14:cNvPr>
                <p14:cNvContentPartPr/>
                <p14:nvPr/>
              </p14:nvContentPartPr>
              <p14:xfrm>
                <a:off x="5826960" y="3803537"/>
                <a:ext cx="360360" cy="302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B34C1A2-2F71-4BBD-BFB3-277AD3B7638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17960" y="3794537"/>
                  <a:ext cx="37800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39F116B-376F-47BE-BAF7-29F1B37B2F78}"/>
              </a:ext>
            </a:extLst>
          </p:cNvPr>
          <p:cNvGrpSpPr/>
          <p:nvPr/>
        </p:nvGrpSpPr>
        <p:grpSpPr>
          <a:xfrm>
            <a:off x="6557040" y="3936017"/>
            <a:ext cx="1937520" cy="154080"/>
            <a:chOff x="6557040" y="3936017"/>
            <a:chExt cx="193752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95FDB9-D78C-4F46-9FBF-B1E42FA9B089}"/>
                    </a:ext>
                  </a:extLst>
                </p14:cNvPr>
                <p14:cNvContentPartPr/>
                <p14:nvPr/>
              </p14:nvContentPartPr>
              <p14:xfrm>
                <a:off x="6557040" y="3944657"/>
                <a:ext cx="670680" cy="86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95FDB9-D78C-4F46-9FBF-B1E42FA9B0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48400" y="3936017"/>
                  <a:ext cx="688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729672-12DA-49EF-821F-D89477ABCC1E}"/>
                    </a:ext>
                  </a:extLst>
                </p14:cNvPr>
                <p14:cNvContentPartPr/>
                <p14:nvPr/>
              </p14:nvContentPartPr>
              <p14:xfrm>
                <a:off x="7332480" y="3936017"/>
                <a:ext cx="17640" cy="121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729672-12DA-49EF-821F-D89477ABCC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23480" y="3927377"/>
                  <a:ext cx="35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DAEB182-6A6F-4680-A2D0-6DFB3AEBB05D}"/>
                    </a:ext>
                  </a:extLst>
                </p14:cNvPr>
                <p14:cNvContentPartPr/>
                <p14:nvPr/>
              </p14:nvContentPartPr>
              <p14:xfrm>
                <a:off x="7410600" y="3970937"/>
                <a:ext cx="1083960" cy="119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AEB182-6A6F-4680-A2D0-6DFB3AEBB0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01960" y="3962297"/>
                  <a:ext cx="11016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F855FC0-863E-45E8-95EC-43ED9C1B78BD}"/>
              </a:ext>
            </a:extLst>
          </p:cNvPr>
          <p:cNvGrpSpPr/>
          <p:nvPr/>
        </p:nvGrpSpPr>
        <p:grpSpPr>
          <a:xfrm>
            <a:off x="5698800" y="4321937"/>
            <a:ext cx="534600" cy="428760"/>
            <a:chOff x="5698800" y="4321937"/>
            <a:chExt cx="53460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A61E12-D20A-48FE-8F34-794FBD4F2412}"/>
                    </a:ext>
                  </a:extLst>
                </p14:cNvPr>
                <p14:cNvContentPartPr/>
                <p14:nvPr/>
              </p14:nvContentPartPr>
              <p14:xfrm>
                <a:off x="5739840" y="4337057"/>
                <a:ext cx="149040" cy="233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A61E12-D20A-48FE-8F34-794FBD4F24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31200" y="4328057"/>
                  <a:ext cx="166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928CC3F-6C69-4D6E-ADF7-0B7A40F52E8A}"/>
                    </a:ext>
                  </a:extLst>
                </p14:cNvPr>
                <p14:cNvContentPartPr/>
                <p14:nvPr/>
              </p14:nvContentPartPr>
              <p14:xfrm>
                <a:off x="5800680" y="4432457"/>
                <a:ext cx="112680" cy="32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928CC3F-6C69-4D6E-ADF7-0B7A40F52E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91680" y="4423817"/>
                  <a:ext cx="130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869943-C67D-4708-BD13-1CF6D5F6C261}"/>
                    </a:ext>
                  </a:extLst>
                </p14:cNvPr>
                <p14:cNvContentPartPr/>
                <p14:nvPr/>
              </p14:nvContentPartPr>
              <p14:xfrm>
                <a:off x="5912640" y="4376657"/>
                <a:ext cx="197640" cy="149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869943-C67D-4708-BD13-1CF6D5F6C2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4000" y="4367657"/>
                  <a:ext cx="215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075D9DD-37A6-4DC3-9432-D04E32C32868}"/>
                    </a:ext>
                  </a:extLst>
                </p14:cNvPr>
                <p14:cNvContentPartPr/>
                <p14:nvPr/>
              </p14:nvContentPartPr>
              <p14:xfrm>
                <a:off x="6129720" y="4321937"/>
                <a:ext cx="103680" cy="160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075D9DD-37A6-4DC3-9432-D04E32C3286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20720" y="4312937"/>
                  <a:ext cx="121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9C73BB-3354-4052-B92A-39300485D5C1}"/>
                    </a:ext>
                  </a:extLst>
                </p14:cNvPr>
                <p14:cNvContentPartPr/>
                <p14:nvPr/>
              </p14:nvContentPartPr>
              <p14:xfrm>
                <a:off x="5698800" y="4632617"/>
                <a:ext cx="424080" cy="52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9C73BB-3354-4052-B92A-39300485D5C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90160" y="4623617"/>
                  <a:ext cx="441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CD6D44-4FF4-4B8C-8B3D-423C9BA4E3F4}"/>
                    </a:ext>
                  </a:extLst>
                </p14:cNvPr>
                <p14:cNvContentPartPr/>
                <p14:nvPr/>
              </p14:nvContentPartPr>
              <p14:xfrm>
                <a:off x="5751720" y="4701737"/>
                <a:ext cx="348120" cy="48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CD6D44-4FF4-4B8C-8B3D-423C9BA4E3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43080" y="4692737"/>
                  <a:ext cx="3657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FE4DCC4-BE6F-4924-B0F0-65C1B7D1F858}"/>
              </a:ext>
            </a:extLst>
          </p:cNvPr>
          <p:cNvGrpSpPr/>
          <p:nvPr/>
        </p:nvGrpSpPr>
        <p:grpSpPr>
          <a:xfrm>
            <a:off x="6678360" y="4364777"/>
            <a:ext cx="940320" cy="312840"/>
            <a:chOff x="6678360" y="4364777"/>
            <a:chExt cx="94032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6C92CD-0126-4627-AD3E-351F7841FF28}"/>
                    </a:ext>
                  </a:extLst>
                </p14:cNvPr>
                <p14:cNvContentPartPr/>
                <p14:nvPr/>
              </p14:nvContentPartPr>
              <p14:xfrm>
                <a:off x="6678360" y="4517777"/>
                <a:ext cx="134640" cy="123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6C92CD-0126-4627-AD3E-351F7841FF2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69720" y="4509137"/>
                  <a:ext cx="152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76723B-1BD1-4FBF-ADEE-E50CB7B3C2D2}"/>
                    </a:ext>
                  </a:extLst>
                </p14:cNvPr>
                <p14:cNvContentPartPr/>
                <p14:nvPr/>
              </p14:nvContentPartPr>
              <p14:xfrm>
                <a:off x="6818400" y="4528217"/>
                <a:ext cx="138960" cy="69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76723B-1BD1-4FBF-ADEE-E50CB7B3C2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09760" y="4519217"/>
                  <a:ext cx="15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737BEB-7328-4394-8107-919A3D6641A1}"/>
                    </a:ext>
                  </a:extLst>
                </p14:cNvPr>
                <p14:cNvContentPartPr/>
                <p14:nvPr/>
              </p14:nvContentPartPr>
              <p14:xfrm>
                <a:off x="6972480" y="4535057"/>
                <a:ext cx="42840" cy="122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737BEB-7328-4394-8107-919A3D6641A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63840" y="4526417"/>
                  <a:ext cx="60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9C597E4-09A2-42ED-8EE4-AE44B4652CEF}"/>
                    </a:ext>
                  </a:extLst>
                </p14:cNvPr>
                <p14:cNvContentPartPr/>
                <p14:nvPr/>
              </p14:nvContentPartPr>
              <p14:xfrm>
                <a:off x="6998400" y="4393577"/>
                <a:ext cx="133920" cy="20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9C597E4-09A2-42ED-8EE4-AE44B4652C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89760" y="4384577"/>
                  <a:ext cx="151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A1345E9-B1E4-486B-9D78-298DE000774E}"/>
                    </a:ext>
                  </a:extLst>
                </p14:cNvPr>
                <p14:cNvContentPartPr/>
                <p14:nvPr/>
              </p14:nvContentPartPr>
              <p14:xfrm>
                <a:off x="7131960" y="4479257"/>
                <a:ext cx="132480" cy="15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A1345E9-B1E4-486B-9D78-298DE000774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22960" y="4470257"/>
                  <a:ext cx="15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6D5AE7-5E52-4976-81F9-C5FA22C9EF00}"/>
                    </a:ext>
                  </a:extLst>
                </p14:cNvPr>
                <p14:cNvContentPartPr/>
                <p14:nvPr/>
              </p14:nvContentPartPr>
              <p14:xfrm>
                <a:off x="7297560" y="4567817"/>
                <a:ext cx="27360" cy="63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6D5AE7-5E52-4976-81F9-C5FA22C9EF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88560" y="4559177"/>
                  <a:ext cx="45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CA871E7-2A3A-4FE2-8CF2-F090DB0EDD4C}"/>
                    </a:ext>
                  </a:extLst>
                </p14:cNvPr>
                <p14:cNvContentPartPr/>
                <p14:nvPr/>
              </p14:nvContentPartPr>
              <p14:xfrm>
                <a:off x="7305840" y="4364777"/>
                <a:ext cx="237600" cy="250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CA871E7-2A3A-4FE2-8CF2-F090DB0EDD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7200" y="4355777"/>
                  <a:ext cx="255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88D785-6D4F-41F8-9C20-FBA5437FA364}"/>
                    </a:ext>
                  </a:extLst>
                </p14:cNvPr>
                <p14:cNvContentPartPr/>
                <p14:nvPr/>
              </p14:nvContentPartPr>
              <p14:xfrm>
                <a:off x="7430040" y="4511297"/>
                <a:ext cx="163800" cy="36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88D785-6D4F-41F8-9C20-FBA5437FA3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21400" y="4502657"/>
                  <a:ext cx="181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7E0FFDD-13C6-451F-BA55-2AE7BCC65FFA}"/>
                    </a:ext>
                  </a:extLst>
                </p14:cNvPr>
                <p14:cNvContentPartPr/>
                <p14:nvPr/>
              </p14:nvContentPartPr>
              <p14:xfrm>
                <a:off x="7579800" y="4528217"/>
                <a:ext cx="38880" cy="149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7E0FFDD-13C6-451F-BA55-2AE7BCC65F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70800" y="4519217"/>
                  <a:ext cx="565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BABB641-DA38-4B14-AD75-96D24BF6F96C}"/>
              </a:ext>
            </a:extLst>
          </p:cNvPr>
          <p:cNvGrpSpPr/>
          <p:nvPr/>
        </p:nvGrpSpPr>
        <p:grpSpPr>
          <a:xfrm>
            <a:off x="7830720" y="4402937"/>
            <a:ext cx="964800" cy="278640"/>
            <a:chOff x="7830720" y="4402937"/>
            <a:chExt cx="9648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4EDDF71-ADC6-4C63-968D-ED2D9A46B004}"/>
                    </a:ext>
                  </a:extLst>
                </p14:cNvPr>
                <p14:cNvContentPartPr/>
                <p14:nvPr/>
              </p14:nvContentPartPr>
              <p14:xfrm>
                <a:off x="7830720" y="4611737"/>
                <a:ext cx="42840" cy="55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4EDDF71-ADC6-4C63-968D-ED2D9A46B0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22080" y="4603097"/>
                  <a:ext cx="60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6354622-B7F2-44EA-A916-EF6AB6AE578D}"/>
                    </a:ext>
                  </a:extLst>
                </p14:cNvPr>
                <p14:cNvContentPartPr/>
                <p14:nvPr/>
              </p14:nvContentPartPr>
              <p14:xfrm>
                <a:off x="7907040" y="4580417"/>
                <a:ext cx="154800" cy="60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354622-B7F2-44EA-A916-EF6AB6AE578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98040" y="4571777"/>
                  <a:ext cx="172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D763BF6-A586-4A09-A80E-B6E7B0C626CB}"/>
                    </a:ext>
                  </a:extLst>
                </p14:cNvPr>
                <p14:cNvContentPartPr/>
                <p14:nvPr/>
              </p14:nvContentPartPr>
              <p14:xfrm>
                <a:off x="8203320" y="4402937"/>
                <a:ext cx="476280" cy="278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D763BF6-A586-4A09-A80E-B6E7B0C626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94320" y="4393937"/>
                  <a:ext cx="493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BB6FF1E-E823-4CA9-A158-EDDA11BB6C99}"/>
                    </a:ext>
                  </a:extLst>
                </p14:cNvPr>
                <p14:cNvContentPartPr/>
                <p14:nvPr/>
              </p14:nvContentPartPr>
              <p14:xfrm>
                <a:off x="8540640" y="4462697"/>
                <a:ext cx="254880" cy="200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BB6FF1E-E823-4CA9-A158-EDDA11BB6C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32000" y="4453697"/>
                  <a:ext cx="27252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5812636-16B5-4EE4-8D2C-32D0D022717D}"/>
                  </a:ext>
                </a:extLst>
              </p14:cNvPr>
              <p14:cNvContentPartPr/>
              <p14:nvPr/>
            </p14:nvContentPartPr>
            <p14:xfrm>
              <a:off x="6616800" y="4873097"/>
              <a:ext cx="205200" cy="137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5812636-16B5-4EE4-8D2C-32D0D022717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607800" y="4864457"/>
                <a:ext cx="2228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A15AE72-BC2E-4B5D-A2AF-4F6AA24DEE84}"/>
                  </a:ext>
                </a:extLst>
              </p14:cNvPr>
              <p14:cNvContentPartPr/>
              <p14:nvPr/>
            </p14:nvContentPartPr>
            <p14:xfrm>
              <a:off x="6861600" y="4913057"/>
              <a:ext cx="129960" cy="51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A15AE72-BC2E-4B5D-A2AF-4F6AA24DEE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52960" y="4904057"/>
                <a:ext cx="1476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8F3A81C-EFC1-4A6D-92D3-1DB62238EA27}"/>
                  </a:ext>
                </a:extLst>
              </p14:cNvPr>
              <p14:cNvContentPartPr/>
              <p14:nvPr/>
            </p14:nvContentPartPr>
            <p14:xfrm>
              <a:off x="7254360" y="4965977"/>
              <a:ext cx="132840" cy="111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8F3A81C-EFC1-4A6D-92D3-1DB62238EA2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245360" y="4956977"/>
                <a:ext cx="1504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1BD46D0-F2FC-4B89-8357-007DCA9E0DD7}"/>
                  </a:ext>
                </a:extLst>
              </p14:cNvPr>
              <p14:cNvContentPartPr/>
              <p14:nvPr/>
            </p14:nvContentPartPr>
            <p14:xfrm>
              <a:off x="7427520" y="4947617"/>
              <a:ext cx="38520" cy="240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1BD46D0-F2FC-4B89-8357-007DCA9E0DD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418520" y="4938617"/>
                <a:ext cx="5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B931F8D-7B0F-444C-9B48-E7C6B913DDB7}"/>
                  </a:ext>
                </a:extLst>
              </p14:cNvPr>
              <p14:cNvContentPartPr/>
              <p14:nvPr/>
            </p14:nvContentPartPr>
            <p14:xfrm>
              <a:off x="7505280" y="4978937"/>
              <a:ext cx="71640" cy="250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B931F8D-7B0F-444C-9B48-E7C6B913DDB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496640" y="4970297"/>
                <a:ext cx="89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4EEBB30-2A45-4CBC-9C51-BE0F6407183B}"/>
                  </a:ext>
                </a:extLst>
              </p14:cNvPr>
              <p14:cNvContentPartPr/>
              <p14:nvPr/>
            </p14:nvContentPartPr>
            <p14:xfrm>
              <a:off x="7558920" y="4946177"/>
              <a:ext cx="424440" cy="146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4EEBB30-2A45-4CBC-9C51-BE0F6407183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549920" y="4937177"/>
                <a:ext cx="4420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FC5E989-6130-4809-9014-F84BFB43C24F}"/>
                  </a:ext>
                </a:extLst>
              </p14:cNvPr>
              <p14:cNvContentPartPr/>
              <p14:nvPr/>
            </p14:nvContentPartPr>
            <p14:xfrm>
              <a:off x="8082720" y="5059577"/>
              <a:ext cx="7560" cy="9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FC5E989-6130-4809-9014-F84BFB43C24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073720" y="5050577"/>
                <a:ext cx="25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F4841AB-F32F-49AC-9204-92075DC3A597}"/>
                  </a:ext>
                </a:extLst>
              </p14:cNvPr>
              <p14:cNvContentPartPr/>
              <p14:nvPr/>
            </p14:nvContentPartPr>
            <p14:xfrm>
              <a:off x="5886360" y="5303297"/>
              <a:ext cx="148680" cy="540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F4841AB-F32F-49AC-9204-92075DC3A59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877720" y="5294657"/>
                <a:ext cx="16632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45AC70A-CC81-493B-B26E-894C91C79447}"/>
                  </a:ext>
                </a:extLst>
              </p14:cNvPr>
              <p14:cNvContentPartPr/>
              <p14:nvPr/>
            </p14:nvContentPartPr>
            <p14:xfrm>
              <a:off x="6051600" y="5564297"/>
              <a:ext cx="186120" cy="158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45AC70A-CC81-493B-B26E-894C91C7944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042960" y="5555657"/>
                <a:ext cx="2037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3E5CDBB-DF7F-495E-BDA5-719D5B86F6F9}"/>
                  </a:ext>
                </a:extLst>
              </p14:cNvPr>
              <p14:cNvContentPartPr/>
              <p14:nvPr/>
            </p14:nvContentPartPr>
            <p14:xfrm>
              <a:off x="6218640" y="5632697"/>
              <a:ext cx="136080" cy="130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3E5CDBB-DF7F-495E-BDA5-719D5B86F6F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210000" y="5624057"/>
                <a:ext cx="153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2578432-21FD-4E0A-B07C-31138D32FE9C}"/>
                  </a:ext>
                </a:extLst>
              </p14:cNvPr>
              <p14:cNvContentPartPr/>
              <p14:nvPr/>
            </p14:nvContentPartPr>
            <p14:xfrm>
              <a:off x="6357240" y="5568977"/>
              <a:ext cx="165240" cy="213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2578432-21FD-4E0A-B07C-31138D32FE9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48240" y="5560337"/>
                <a:ext cx="182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446E636-6071-45EB-8DB6-CAC1BEB6E9F0}"/>
                  </a:ext>
                </a:extLst>
              </p14:cNvPr>
              <p14:cNvContentPartPr/>
              <p14:nvPr/>
            </p14:nvContentPartPr>
            <p14:xfrm>
              <a:off x="6662160" y="5598497"/>
              <a:ext cx="234000" cy="176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446E636-6071-45EB-8DB6-CAC1BEB6E9F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653520" y="5589857"/>
                <a:ext cx="251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555C792-20E1-4B89-983A-ADC402E31339}"/>
                  </a:ext>
                </a:extLst>
              </p14:cNvPr>
              <p14:cNvContentPartPr/>
              <p14:nvPr/>
            </p14:nvContentPartPr>
            <p14:xfrm>
              <a:off x="6802200" y="5651777"/>
              <a:ext cx="103680" cy="126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555C792-20E1-4B89-983A-ADC402E3133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793200" y="5642777"/>
                <a:ext cx="121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566030D-1C9B-412C-8278-AB0EAE86D7F7}"/>
                  </a:ext>
                </a:extLst>
              </p14:cNvPr>
              <p14:cNvContentPartPr/>
              <p14:nvPr/>
            </p14:nvContentPartPr>
            <p14:xfrm>
              <a:off x="6881400" y="5642057"/>
              <a:ext cx="98640" cy="1126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566030D-1C9B-412C-8278-AB0EAE86D7F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872760" y="5633417"/>
                <a:ext cx="116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8713E96-28E0-4E6C-9343-ED8869F5DADF}"/>
                  </a:ext>
                </a:extLst>
              </p14:cNvPr>
              <p14:cNvContentPartPr/>
              <p14:nvPr/>
            </p14:nvContentPartPr>
            <p14:xfrm>
              <a:off x="7000920" y="5679857"/>
              <a:ext cx="148680" cy="1796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8713E96-28E0-4E6C-9343-ED8869F5DAD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991920" y="5670857"/>
                <a:ext cx="166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F1153FF-68A7-4889-AF87-0B0BE25E1C4F}"/>
                  </a:ext>
                </a:extLst>
              </p14:cNvPr>
              <p14:cNvContentPartPr/>
              <p14:nvPr/>
            </p14:nvContentPartPr>
            <p14:xfrm>
              <a:off x="7193160" y="5551697"/>
              <a:ext cx="235800" cy="213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F1153FF-68A7-4889-AF87-0B0BE25E1C4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184160" y="5542697"/>
                <a:ext cx="2534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EE9DC84-18A3-4822-BF33-2A55612C8A24}"/>
                  </a:ext>
                </a:extLst>
              </p14:cNvPr>
              <p14:cNvContentPartPr/>
              <p14:nvPr/>
            </p14:nvContentPartPr>
            <p14:xfrm>
              <a:off x="7506360" y="5602817"/>
              <a:ext cx="12600" cy="5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EE9DC84-18A3-4822-BF33-2A55612C8A2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497720" y="5593817"/>
                <a:ext cx="30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ACB0872-6C2C-456E-9663-F72C043FA7BF}"/>
                  </a:ext>
                </a:extLst>
              </p14:cNvPr>
              <p14:cNvContentPartPr/>
              <p14:nvPr/>
            </p14:nvContentPartPr>
            <p14:xfrm>
              <a:off x="7515000" y="5666897"/>
              <a:ext cx="360" cy="4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ACB0872-6C2C-456E-9663-F72C043FA7B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506360" y="5658257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93DAB67-615A-47C2-B0E8-28792C36A8D5}"/>
                  </a:ext>
                </a:extLst>
              </p14:cNvPr>
              <p14:cNvContentPartPr/>
              <p14:nvPr/>
            </p14:nvContentPartPr>
            <p14:xfrm>
              <a:off x="7513200" y="5640977"/>
              <a:ext cx="2160" cy="8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93DAB67-615A-47C2-B0E8-28792C36A8D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504200" y="5632337"/>
                <a:ext cx="198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3C1C4A7-17AA-4050-B409-7E676C2B736D}"/>
              </a:ext>
            </a:extLst>
          </p:cNvPr>
          <p:cNvGrpSpPr/>
          <p:nvPr/>
        </p:nvGrpSpPr>
        <p:grpSpPr>
          <a:xfrm>
            <a:off x="7731720" y="5376377"/>
            <a:ext cx="1477800" cy="679680"/>
            <a:chOff x="7731720" y="5376377"/>
            <a:chExt cx="147780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23F71B-518E-4330-A52A-36420691BAC3}"/>
                    </a:ext>
                  </a:extLst>
                </p14:cNvPr>
                <p14:cNvContentPartPr/>
                <p14:nvPr/>
              </p14:nvContentPartPr>
              <p14:xfrm>
                <a:off x="7731720" y="5595617"/>
                <a:ext cx="130680" cy="178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23F71B-518E-4330-A52A-36420691BAC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23080" y="5586617"/>
                  <a:ext cx="14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C713E9-2A97-41E5-80EB-609E2BF22690}"/>
                    </a:ext>
                  </a:extLst>
                </p14:cNvPr>
                <p14:cNvContentPartPr/>
                <p14:nvPr/>
              </p14:nvContentPartPr>
              <p14:xfrm>
                <a:off x="7889400" y="5647097"/>
                <a:ext cx="104040" cy="73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C713E9-2A97-41E5-80EB-609E2BF2269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80760" y="5638097"/>
                  <a:ext cx="121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65A5EB-920B-476B-85BD-ADA7C01D6560}"/>
                    </a:ext>
                  </a:extLst>
                </p14:cNvPr>
                <p14:cNvContentPartPr/>
                <p14:nvPr/>
              </p14:nvContentPartPr>
              <p14:xfrm>
                <a:off x="8055000" y="5523617"/>
                <a:ext cx="36720" cy="170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65A5EB-920B-476B-85BD-ADA7C01D656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46360" y="5514617"/>
                  <a:ext cx="54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4289981-6B26-4508-855E-9A5A88961C2A}"/>
                    </a:ext>
                  </a:extLst>
                </p14:cNvPr>
                <p14:cNvContentPartPr/>
                <p14:nvPr/>
              </p14:nvContentPartPr>
              <p14:xfrm>
                <a:off x="8124480" y="5601377"/>
                <a:ext cx="192240" cy="339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4289981-6B26-4508-855E-9A5A88961C2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15840" y="5592737"/>
                  <a:ext cx="209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E7B58B6-120D-4A5A-ADC4-8E2F781841D4}"/>
                    </a:ext>
                  </a:extLst>
                </p14:cNvPr>
                <p14:cNvContentPartPr/>
                <p14:nvPr/>
              </p14:nvContentPartPr>
              <p14:xfrm>
                <a:off x="8326080" y="5585897"/>
                <a:ext cx="633600" cy="254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E7B58B6-120D-4A5A-ADC4-8E2F781841D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17080" y="5577257"/>
                  <a:ext cx="651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6092A41-26C8-40B6-921E-CC3EADAD7E30}"/>
                    </a:ext>
                  </a:extLst>
                </p14:cNvPr>
                <p14:cNvContentPartPr/>
                <p14:nvPr/>
              </p14:nvContentPartPr>
              <p14:xfrm>
                <a:off x="8964720" y="5663657"/>
                <a:ext cx="51480" cy="136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6092A41-26C8-40B6-921E-CC3EADAD7E3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56080" y="5655017"/>
                  <a:ext cx="6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C28A7B4-E2BC-447F-8320-28CCBB93ED09}"/>
                    </a:ext>
                  </a:extLst>
                </p14:cNvPr>
                <p14:cNvContentPartPr/>
                <p14:nvPr/>
              </p14:nvContentPartPr>
              <p14:xfrm>
                <a:off x="8995320" y="5376377"/>
                <a:ext cx="214200" cy="679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C28A7B4-E2BC-447F-8320-28CCBB93ED0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86680" y="5367377"/>
                  <a:ext cx="231840" cy="69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1739F8A-3E89-4485-A965-9E0E3E345872}"/>
              </a:ext>
            </a:extLst>
          </p:cNvPr>
          <p:cNvGrpSpPr/>
          <p:nvPr/>
        </p:nvGrpSpPr>
        <p:grpSpPr>
          <a:xfrm>
            <a:off x="899280" y="2033057"/>
            <a:ext cx="209880" cy="220680"/>
            <a:chOff x="899280" y="2033057"/>
            <a:chExt cx="2098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D7B445-F2C1-41D1-A164-92D11730FBDB}"/>
                    </a:ext>
                  </a:extLst>
                </p14:cNvPr>
                <p14:cNvContentPartPr/>
                <p14:nvPr/>
              </p14:nvContentPartPr>
              <p14:xfrm>
                <a:off x="908640" y="2168417"/>
                <a:ext cx="199080" cy="24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D7B445-F2C1-41D1-A164-92D11730FBD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99640" y="2159417"/>
                  <a:ext cx="216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8FC7EB-945B-479E-9206-69459A5F1028}"/>
                    </a:ext>
                  </a:extLst>
                </p14:cNvPr>
                <p14:cNvContentPartPr/>
                <p14:nvPr/>
              </p14:nvContentPartPr>
              <p14:xfrm>
                <a:off x="911160" y="2089937"/>
                <a:ext cx="198000" cy="86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8FC7EB-945B-479E-9206-69459A5F10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02160" y="2080937"/>
                  <a:ext cx="215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1944B9-42AD-4C8E-B781-7F66D30E8028}"/>
                    </a:ext>
                  </a:extLst>
                </p14:cNvPr>
                <p14:cNvContentPartPr/>
                <p14:nvPr/>
              </p14:nvContentPartPr>
              <p14:xfrm>
                <a:off x="899280" y="2033057"/>
                <a:ext cx="145800" cy="220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1944B9-42AD-4C8E-B781-7F66D30E80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90280" y="2024057"/>
                  <a:ext cx="1634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ADC9777-F7A2-420C-8A13-9EEA764ED60C}"/>
              </a:ext>
            </a:extLst>
          </p:cNvPr>
          <p:cNvGrpSpPr/>
          <p:nvPr/>
        </p:nvGrpSpPr>
        <p:grpSpPr>
          <a:xfrm>
            <a:off x="1991160" y="3663497"/>
            <a:ext cx="333720" cy="376920"/>
            <a:chOff x="1991160" y="3663497"/>
            <a:chExt cx="33372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D03EFF-574B-43A8-8446-AAD691DF1285}"/>
                    </a:ext>
                  </a:extLst>
                </p14:cNvPr>
                <p14:cNvContentPartPr/>
                <p14:nvPr/>
              </p14:nvContentPartPr>
              <p14:xfrm>
                <a:off x="2173680" y="3772577"/>
                <a:ext cx="138600" cy="149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D03EFF-574B-43A8-8446-AAD691DF128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64680" y="3763937"/>
                  <a:ext cx="156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572F0B9-6D5D-4D8B-BB7B-700B4219AC47}"/>
                    </a:ext>
                  </a:extLst>
                </p14:cNvPr>
                <p14:cNvContentPartPr/>
                <p14:nvPr/>
              </p14:nvContentPartPr>
              <p14:xfrm>
                <a:off x="1991160" y="3663497"/>
                <a:ext cx="333720" cy="376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572F0B9-6D5D-4D8B-BB7B-700B4219AC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82520" y="3654857"/>
                  <a:ext cx="35136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0F83162-0E2B-45E5-9828-2C627EB3D7CD}"/>
              </a:ext>
            </a:extLst>
          </p:cNvPr>
          <p:cNvGrpSpPr/>
          <p:nvPr/>
        </p:nvGrpSpPr>
        <p:grpSpPr>
          <a:xfrm>
            <a:off x="2312640" y="3152657"/>
            <a:ext cx="179640" cy="270360"/>
            <a:chOff x="2312640" y="3152657"/>
            <a:chExt cx="1796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1253868-40E5-4186-9498-210A0BB9AE6A}"/>
                    </a:ext>
                  </a:extLst>
                </p14:cNvPr>
                <p14:cNvContentPartPr/>
                <p14:nvPr/>
              </p14:nvContentPartPr>
              <p14:xfrm>
                <a:off x="2411640" y="3249497"/>
                <a:ext cx="9360" cy="84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1253868-40E5-4186-9498-210A0BB9AE6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02640" y="3240857"/>
                  <a:ext cx="27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18D9B03-7201-4B59-AABB-99EF54ECFA4B}"/>
                    </a:ext>
                  </a:extLst>
                </p14:cNvPr>
                <p14:cNvContentPartPr/>
                <p14:nvPr/>
              </p14:nvContentPartPr>
              <p14:xfrm>
                <a:off x="2312640" y="3152657"/>
                <a:ext cx="179640" cy="270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18D9B03-7201-4B59-AABB-99EF54ECFA4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03640" y="3144017"/>
                  <a:ext cx="197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55BC0ED-ACA2-439A-9BDA-F485590AF0FE}"/>
              </a:ext>
            </a:extLst>
          </p:cNvPr>
          <p:cNvGrpSpPr/>
          <p:nvPr/>
        </p:nvGrpSpPr>
        <p:grpSpPr>
          <a:xfrm>
            <a:off x="4449960" y="4153817"/>
            <a:ext cx="844920" cy="1262880"/>
            <a:chOff x="4449960" y="4153817"/>
            <a:chExt cx="844920" cy="12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933795-A646-4C02-AE6E-3E95B4F44482}"/>
                    </a:ext>
                  </a:extLst>
                </p14:cNvPr>
                <p14:cNvContentPartPr/>
                <p14:nvPr/>
              </p14:nvContentPartPr>
              <p14:xfrm>
                <a:off x="4883760" y="4153817"/>
                <a:ext cx="411120" cy="1262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933795-A646-4C02-AE6E-3E95B4F4448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874760" y="4144817"/>
                  <a:ext cx="42876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CD3A92F-7464-463B-8A86-E0D8FFA0FFE8}"/>
                    </a:ext>
                  </a:extLst>
                </p14:cNvPr>
                <p14:cNvContentPartPr/>
                <p14:nvPr/>
              </p14:nvContentPartPr>
              <p14:xfrm>
                <a:off x="4449960" y="4896497"/>
                <a:ext cx="540360" cy="223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CD3A92F-7464-463B-8A86-E0D8FFA0FF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40960" y="4887857"/>
                  <a:ext cx="5580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B36F065-DACD-4420-B561-852CADA5EF0C}"/>
              </a:ext>
            </a:extLst>
          </p:cNvPr>
          <p:cNvGrpSpPr/>
          <p:nvPr/>
        </p:nvGrpSpPr>
        <p:grpSpPr>
          <a:xfrm>
            <a:off x="2778120" y="4598057"/>
            <a:ext cx="802440" cy="410760"/>
            <a:chOff x="2778120" y="4598057"/>
            <a:chExt cx="80244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AEB9B37-E2D0-4151-8C7E-2FBD88788B0B}"/>
                    </a:ext>
                  </a:extLst>
                </p14:cNvPr>
                <p14:cNvContentPartPr/>
                <p14:nvPr/>
              </p14:nvContentPartPr>
              <p14:xfrm>
                <a:off x="2828160" y="4666817"/>
                <a:ext cx="28800" cy="306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AEB9B37-E2D0-4151-8C7E-2FBD88788B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19520" y="4657817"/>
                  <a:ext cx="46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3583E2E-E3D7-48CF-BBAE-54BF9571A94F}"/>
                    </a:ext>
                  </a:extLst>
                </p14:cNvPr>
                <p14:cNvContentPartPr/>
                <p14:nvPr/>
              </p14:nvContentPartPr>
              <p14:xfrm>
                <a:off x="2778120" y="4819097"/>
                <a:ext cx="139320" cy="40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3583E2E-E3D7-48CF-BBAE-54BF9571A94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769480" y="4810457"/>
                  <a:ext cx="156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68F6BC9-7CDF-4C12-8727-B4202AFE4E34}"/>
                    </a:ext>
                  </a:extLst>
                </p14:cNvPr>
                <p14:cNvContentPartPr/>
                <p14:nvPr/>
              </p14:nvContentPartPr>
              <p14:xfrm>
                <a:off x="2900160" y="4598057"/>
                <a:ext cx="100080" cy="316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68F6BC9-7CDF-4C12-8727-B4202AFE4E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91520" y="4589057"/>
                  <a:ext cx="117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CD6A04-041D-453A-A038-360CB1761084}"/>
                    </a:ext>
                  </a:extLst>
                </p14:cNvPr>
                <p14:cNvContentPartPr/>
                <p14:nvPr/>
              </p14:nvContentPartPr>
              <p14:xfrm>
                <a:off x="3039120" y="4827377"/>
                <a:ext cx="104760" cy="181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CD6A04-041D-453A-A038-360CB176108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030120" y="4818377"/>
                  <a:ext cx="122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87CF549-2329-4859-9AFA-3190A5F0CD59}"/>
                    </a:ext>
                  </a:extLst>
                </p14:cNvPr>
                <p14:cNvContentPartPr/>
                <p14:nvPr/>
              </p14:nvContentPartPr>
              <p14:xfrm>
                <a:off x="3021480" y="4643777"/>
                <a:ext cx="496800" cy="329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87CF549-2329-4859-9AFA-3190A5F0CD5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012840" y="4635137"/>
                  <a:ext cx="514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C6B74C6-1BC1-4EAF-91A2-65EB35621B8B}"/>
                    </a:ext>
                  </a:extLst>
                </p14:cNvPr>
                <p14:cNvContentPartPr/>
                <p14:nvPr/>
              </p14:nvContentPartPr>
              <p14:xfrm>
                <a:off x="3500280" y="4701017"/>
                <a:ext cx="10800" cy="36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C6B74C6-1BC1-4EAF-91A2-65EB35621B8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91640" y="4692017"/>
                  <a:ext cx="2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DE5A82F-2258-4237-9382-8D533882C944}"/>
                    </a:ext>
                  </a:extLst>
                </p14:cNvPr>
                <p14:cNvContentPartPr/>
                <p14:nvPr/>
              </p14:nvContentPartPr>
              <p14:xfrm>
                <a:off x="3545640" y="4789577"/>
                <a:ext cx="34920" cy="147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DE5A82F-2258-4237-9382-8D533882C9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36640" y="4780937"/>
                  <a:ext cx="525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E5EC3B8-A24B-4911-B70B-4BB2FB0532F8}"/>
              </a:ext>
            </a:extLst>
          </p:cNvPr>
          <p:cNvGrpSpPr/>
          <p:nvPr/>
        </p:nvGrpSpPr>
        <p:grpSpPr>
          <a:xfrm>
            <a:off x="3795120" y="4520297"/>
            <a:ext cx="716040" cy="454320"/>
            <a:chOff x="3795120" y="4520297"/>
            <a:chExt cx="71604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E842D3B-6EC0-4EA4-992A-3F3790D191C5}"/>
                    </a:ext>
                  </a:extLst>
                </p14:cNvPr>
                <p14:cNvContentPartPr/>
                <p14:nvPr/>
              </p14:nvContentPartPr>
              <p14:xfrm>
                <a:off x="3795120" y="4608857"/>
                <a:ext cx="346680" cy="267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E842D3B-6EC0-4EA4-992A-3F3790D191C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86480" y="4599857"/>
                  <a:ext cx="364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0B66C01-E1E7-40FE-A8CB-484E2BA558FC}"/>
                    </a:ext>
                  </a:extLst>
                </p14:cNvPr>
                <p14:cNvContentPartPr/>
                <p14:nvPr/>
              </p14:nvContentPartPr>
              <p14:xfrm>
                <a:off x="4143600" y="4681937"/>
                <a:ext cx="88560" cy="292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B66C01-E1E7-40FE-A8CB-484E2BA558F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34600" y="4672937"/>
                  <a:ext cx="106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58F21F9-33B7-49CD-B170-0873B96D657E}"/>
                    </a:ext>
                  </a:extLst>
                </p14:cNvPr>
                <p14:cNvContentPartPr/>
                <p14:nvPr/>
              </p14:nvContentPartPr>
              <p14:xfrm>
                <a:off x="4280040" y="4520297"/>
                <a:ext cx="88560" cy="287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58F21F9-33B7-49CD-B170-0873B96D657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71040" y="4511297"/>
                  <a:ext cx="106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6FFFBE3-3197-4C01-896D-BD9C5F2894BE}"/>
                    </a:ext>
                  </a:extLst>
                </p14:cNvPr>
                <p14:cNvContentPartPr/>
                <p14:nvPr/>
              </p14:nvContentPartPr>
              <p14:xfrm>
                <a:off x="4223520" y="4705697"/>
                <a:ext cx="113400" cy="48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6FFFBE3-3197-4C01-896D-BD9C5F2894B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14880" y="4697057"/>
                  <a:ext cx="131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38964E1-E1FD-4C85-83E7-B16D41EA514F}"/>
                    </a:ext>
                  </a:extLst>
                </p14:cNvPr>
                <p14:cNvContentPartPr/>
                <p14:nvPr/>
              </p14:nvContentPartPr>
              <p14:xfrm>
                <a:off x="4318920" y="4581857"/>
                <a:ext cx="192240" cy="237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38964E1-E1FD-4C85-83E7-B16D41EA514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310280" y="4572857"/>
                  <a:ext cx="20988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670A29C-6856-4682-9B2C-D13C6C583155}"/>
              </a:ext>
            </a:extLst>
          </p:cNvPr>
          <p:cNvGrpSpPr/>
          <p:nvPr/>
        </p:nvGrpSpPr>
        <p:grpSpPr>
          <a:xfrm>
            <a:off x="2109240" y="5163977"/>
            <a:ext cx="841680" cy="295920"/>
            <a:chOff x="2109240" y="5163977"/>
            <a:chExt cx="84168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DF7CAD6-0835-426E-A537-E3CBC2628C6E}"/>
                    </a:ext>
                  </a:extLst>
                </p14:cNvPr>
                <p14:cNvContentPartPr/>
                <p14:nvPr/>
              </p14:nvContentPartPr>
              <p14:xfrm>
                <a:off x="2109240" y="5163977"/>
                <a:ext cx="320760" cy="260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DF7CAD6-0835-426E-A537-E3CBC2628C6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100240" y="5154977"/>
                  <a:ext cx="338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DCDB012-BA18-490B-AA24-AD074E4F802C}"/>
                    </a:ext>
                  </a:extLst>
                </p14:cNvPr>
                <p14:cNvContentPartPr/>
                <p14:nvPr/>
              </p14:nvContentPartPr>
              <p14:xfrm>
                <a:off x="2386440" y="5338217"/>
                <a:ext cx="154800" cy="106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DCDB012-BA18-490B-AA24-AD074E4F802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77800" y="5329577"/>
                  <a:ext cx="172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B6169C-C49C-4CE3-B652-8FAEAD8D9ADE}"/>
                    </a:ext>
                  </a:extLst>
                </p14:cNvPr>
                <p14:cNvContentPartPr/>
                <p14:nvPr/>
              </p14:nvContentPartPr>
              <p14:xfrm>
                <a:off x="2500200" y="5306537"/>
                <a:ext cx="120960" cy="153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B6169C-C49C-4CE3-B652-8FAEAD8D9AD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91560" y="5297897"/>
                  <a:ext cx="138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6A275A2-3713-4FAC-ADEF-8A13A86088C5}"/>
                    </a:ext>
                  </a:extLst>
                </p14:cNvPr>
                <p14:cNvContentPartPr/>
                <p14:nvPr/>
              </p14:nvContentPartPr>
              <p14:xfrm>
                <a:off x="2664360" y="5346857"/>
                <a:ext cx="106560" cy="72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6A275A2-3713-4FAC-ADEF-8A13A86088C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655720" y="5337857"/>
                  <a:ext cx="124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EF839AE-6A35-43E6-B441-144D678C96FA}"/>
                    </a:ext>
                  </a:extLst>
                </p14:cNvPr>
                <p14:cNvContentPartPr/>
                <p14:nvPr/>
              </p14:nvContentPartPr>
              <p14:xfrm>
                <a:off x="2808360" y="5312657"/>
                <a:ext cx="142560" cy="133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EF839AE-6A35-43E6-B441-144D678C96F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99720" y="5303657"/>
                  <a:ext cx="1602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D80245B-111C-48A0-AB12-2D65F418A3A7}"/>
              </a:ext>
            </a:extLst>
          </p:cNvPr>
          <p:cNvGrpSpPr/>
          <p:nvPr/>
        </p:nvGrpSpPr>
        <p:grpSpPr>
          <a:xfrm>
            <a:off x="3205080" y="5172617"/>
            <a:ext cx="728280" cy="313200"/>
            <a:chOff x="3205080" y="5172617"/>
            <a:chExt cx="7282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152A3A7-478B-441C-9FFB-CAC0E6C155DE}"/>
                    </a:ext>
                  </a:extLst>
                </p14:cNvPr>
                <p14:cNvContentPartPr/>
                <p14:nvPr/>
              </p14:nvContentPartPr>
              <p14:xfrm>
                <a:off x="3205080" y="5390417"/>
                <a:ext cx="13680" cy="95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152A3A7-478B-441C-9FFB-CAC0E6C155D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96440" y="5381417"/>
                  <a:ext cx="3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94CC835-A9BC-45C7-9BE6-4E4D2FEF09D6}"/>
                    </a:ext>
                  </a:extLst>
                </p14:cNvPr>
                <p14:cNvContentPartPr/>
                <p14:nvPr/>
              </p14:nvContentPartPr>
              <p14:xfrm>
                <a:off x="3239280" y="5198897"/>
                <a:ext cx="44280" cy="252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94CC835-A9BC-45C7-9BE6-4E4D2FEF09D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230280" y="5189897"/>
                  <a:ext cx="61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8B0657-E910-4C4A-94EA-37654EE0685A}"/>
                    </a:ext>
                  </a:extLst>
                </p14:cNvPr>
                <p14:cNvContentPartPr/>
                <p14:nvPr/>
              </p14:nvContentPartPr>
              <p14:xfrm>
                <a:off x="3215520" y="5346497"/>
                <a:ext cx="119520" cy="9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8B0657-E910-4C4A-94EA-37654EE0685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06880" y="5337497"/>
                  <a:ext cx="137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5C3D688-5E3F-4C44-99C8-D9702BB5C82A}"/>
                    </a:ext>
                  </a:extLst>
                </p14:cNvPr>
                <p14:cNvContentPartPr/>
                <p14:nvPr/>
              </p14:nvContentPartPr>
              <p14:xfrm>
                <a:off x="3502080" y="5259737"/>
                <a:ext cx="51120" cy="206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5C3D688-5E3F-4C44-99C8-D9702BB5C82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93440" y="5251097"/>
                  <a:ext cx="68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BCB6B80-814C-4381-A73D-1FF74ACA386E}"/>
                    </a:ext>
                  </a:extLst>
                </p14:cNvPr>
                <p14:cNvContentPartPr/>
                <p14:nvPr/>
              </p14:nvContentPartPr>
              <p14:xfrm>
                <a:off x="3443760" y="5328857"/>
                <a:ext cx="144360" cy="28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BCB6B80-814C-4381-A73D-1FF74ACA386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434760" y="5319857"/>
                  <a:ext cx="162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4E8271C-009F-4BD4-9B69-3706D98A18BD}"/>
                    </a:ext>
                  </a:extLst>
                </p14:cNvPr>
                <p14:cNvContentPartPr/>
                <p14:nvPr/>
              </p14:nvContentPartPr>
              <p14:xfrm>
                <a:off x="3552840" y="5274857"/>
                <a:ext cx="203400" cy="155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4E8271C-009F-4BD4-9B69-3706D98A18B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43840" y="5265857"/>
                  <a:ext cx="22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8155D9A-9FBE-4A00-8707-23A68E9AE30D}"/>
                    </a:ext>
                  </a:extLst>
                </p14:cNvPr>
                <p14:cNvContentPartPr/>
                <p14:nvPr/>
              </p14:nvContentPartPr>
              <p14:xfrm>
                <a:off x="3829680" y="5172617"/>
                <a:ext cx="13680" cy="259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8155D9A-9FBE-4A00-8707-23A68E9AE3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20680" y="5163977"/>
                  <a:ext cx="31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8E5456F-897C-484B-9B60-93A313E29B3A}"/>
                    </a:ext>
                  </a:extLst>
                </p14:cNvPr>
                <p14:cNvContentPartPr/>
                <p14:nvPr/>
              </p14:nvContentPartPr>
              <p14:xfrm>
                <a:off x="3863160" y="5303297"/>
                <a:ext cx="70200" cy="180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8E5456F-897C-484B-9B60-93A313E29B3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854520" y="5294657"/>
                  <a:ext cx="8784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FEC9029-6BE9-4F40-B1F3-F1E080433D4C}"/>
                  </a:ext>
                </a:extLst>
              </p14:cNvPr>
              <p14:cNvContentPartPr/>
              <p14:nvPr/>
            </p14:nvContentPartPr>
            <p14:xfrm>
              <a:off x="4118760" y="5311937"/>
              <a:ext cx="221400" cy="1767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FEC9029-6BE9-4F40-B1F3-F1E080433D4C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110120" y="5303297"/>
                <a:ext cx="23904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1CEC6DD-26F3-4FAE-9DC7-D32BDA9FCDC4}"/>
              </a:ext>
            </a:extLst>
          </p:cNvPr>
          <p:cNvGrpSpPr/>
          <p:nvPr/>
        </p:nvGrpSpPr>
        <p:grpSpPr>
          <a:xfrm>
            <a:off x="2079720" y="5729897"/>
            <a:ext cx="831960" cy="302040"/>
            <a:chOff x="2079720" y="5729897"/>
            <a:chExt cx="83196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FB344E2-2A9A-4C9E-862C-213C2C9128F3}"/>
                    </a:ext>
                  </a:extLst>
                </p14:cNvPr>
                <p14:cNvContentPartPr/>
                <p14:nvPr/>
              </p14:nvContentPartPr>
              <p14:xfrm>
                <a:off x="2079720" y="5860937"/>
                <a:ext cx="82440" cy="124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FB344E2-2A9A-4C9E-862C-213C2C9128F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071080" y="5851937"/>
                  <a:ext cx="100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ABC91FE-AC38-43BD-934F-A584DA2F344F}"/>
                    </a:ext>
                  </a:extLst>
                </p14:cNvPr>
                <p14:cNvContentPartPr/>
                <p14:nvPr/>
              </p14:nvContentPartPr>
              <p14:xfrm>
                <a:off x="2222280" y="5734217"/>
                <a:ext cx="84960" cy="255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ABC91FE-AC38-43BD-934F-A584DA2F344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213280" y="5725217"/>
                  <a:ext cx="102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7CEE308-7AF3-4BBF-B57B-88A0EFAF2AD5}"/>
                    </a:ext>
                  </a:extLst>
                </p14:cNvPr>
                <p14:cNvContentPartPr/>
                <p14:nvPr/>
              </p14:nvContentPartPr>
              <p14:xfrm>
                <a:off x="2593440" y="5800457"/>
                <a:ext cx="19080" cy="231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7CEE308-7AF3-4BBF-B57B-88A0EFAF2AD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84800" y="5791817"/>
                  <a:ext cx="36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28EE5A4-2431-46BE-BDE3-595F4CEDBF34}"/>
                    </a:ext>
                  </a:extLst>
                </p14:cNvPr>
                <p14:cNvContentPartPr/>
                <p14:nvPr/>
              </p14:nvContentPartPr>
              <p14:xfrm>
                <a:off x="2463840" y="5879297"/>
                <a:ext cx="200880" cy="25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28EE5A4-2431-46BE-BDE3-595F4CEDBF3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55200" y="5870297"/>
                  <a:ext cx="218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592FD11-51D2-49E4-8B42-472C3D118C78}"/>
                    </a:ext>
                  </a:extLst>
                </p14:cNvPr>
                <p14:cNvContentPartPr/>
                <p14:nvPr/>
              </p14:nvContentPartPr>
              <p14:xfrm>
                <a:off x="2629440" y="5729897"/>
                <a:ext cx="282240" cy="285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592FD11-51D2-49E4-8B42-472C3D118C7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20440" y="5721257"/>
                  <a:ext cx="2998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C6C49DE-481C-4352-A483-3D99D7C4E281}"/>
              </a:ext>
            </a:extLst>
          </p:cNvPr>
          <p:cNvGrpSpPr/>
          <p:nvPr/>
        </p:nvGrpSpPr>
        <p:grpSpPr>
          <a:xfrm>
            <a:off x="3273840" y="5756177"/>
            <a:ext cx="731880" cy="310680"/>
            <a:chOff x="3273840" y="5756177"/>
            <a:chExt cx="73188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9EC17F-3818-470C-90A6-4D86B9640714}"/>
                    </a:ext>
                  </a:extLst>
                </p14:cNvPr>
                <p14:cNvContentPartPr/>
                <p14:nvPr/>
              </p14:nvContentPartPr>
              <p14:xfrm>
                <a:off x="3273840" y="5756177"/>
                <a:ext cx="222480" cy="284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9EC17F-3818-470C-90A6-4D86B964071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65200" y="5747177"/>
                  <a:ext cx="240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45876C2-7D83-46AA-BB9C-A324C0BB6C42}"/>
                    </a:ext>
                  </a:extLst>
                </p14:cNvPr>
                <p14:cNvContentPartPr/>
                <p14:nvPr/>
              </p14:nvContentPartPr>
              <p14:xfrm>
                <a:off x="3321360" y="5895497"/>
                <a:ext cx="133560" cy="14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45876C2-7D83-46AA-BB9C-A324C0BB6C4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12360" y="5886857"/>
                  <a:ext cx="151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788A25B-98B3-4C3A-BA33-0110909CB25D}"/>
                    </a:ext>
                  </a:extLst>
                </p14:cNvPr>
                <p14:cNvContentPartPr/>
                <p14:nvPr/>
              </p14:nvContentPartPr>
              <p14:xfrm>
                <a:off x="3569400" y="5858777"/>
                <a:ext cx="44640" cy="1908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788A25B-98B3-4C3A-BA33-0110909CB25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560400" y="5850137"/>
                  <a:ext cx="62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365C6B8-42FB-45C5-8245-4248CF3FBA38}"/>
                    </a:ext>
                  </a:extLst>
                </p14:cNvPr>
                <p14:cNvContentPartPr/>
                <p14:nvPr/>
              </p14:nvContentPartPr>
              <p14:xfrm>
                <a:off x="3546720" y="5799377"/>
                <a:ext cx="173880" cy="254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65C6B8-42FB-45C5-8245-4248CF3FBA3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537720" y="5790737"/>
                  <a:ext cx="191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465DB6D-D066-4748-A6D8-E826769B3F8A}"/>
                    </a:ext>
                  </a:extLst>
                </p14:cNvPr>
                <p14:cNvContentPartPr/>
                <p14:nvPr/>
              </p14:nvContentPartPr>
              <p14:xfrm>
                <a:off x="3343680" y="5929697"/>
                <a:ext cx="430560" cy="88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465DB6D-D066-4748-A6D8-E826769B3F8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335040" y="5920697"/>
                  <a:ext cx="448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2FBC863-DD0A-4AD1-BA1A-EAA6249ADEE1}"/>
                    </a:ext>
                  </a:extLst>
                </p14:cNvPr>
                <p14:cNvContentPartPr/>
                <p14:nvPr/>
              </p14:nvContentPartPr>
              <p14:xfrm>
                <a:off x="3849120" y="5832497"/>
                <a:ext cx="45720" cy="97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2FBC863-DD0A-4AD1-BA1A-EAA6249ADEE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840120" y="5823857"/>
                  <a:ext cx="63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9B147B3-0FD7-468D-B194-D2ADE49CF323}"/>
                    </a:ext>
                  </a:extLst>
                </p14:cNvPr>
                <p14:cNvContentPartPr/>
                <p14:nvPr/>
              </p14:nvContentPartPr>
              <p14:xfrm>
                <a:off x="3924360" y="5924657"/>
                <a:ext cx="81360" cy="142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9B147B3-0FD7-468D-B194-D2ADE49CF32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915720" y="5915657"/>
                  <a:ext cx="9900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55AAD1-6319-4205-9E96-F22F49B77188}"/>
                  </a:ext>
                </a:extLst>
              </p14:cNvPr>
              <p14:cNvContentPartPr/>
              <p14:nvPr/>
            </p14:nvContentPartPr>
            <p14:xfrm>
              <a:off x="3178080" y="4092617"/>
              <a:ext cx="360" cy="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55AAD1-6319-4205-9E96-F22F49B77188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169440" y="40839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7248477-A345-407A-8007-E1277187E846}"/>
                  </a:ext>
                </a:extLst>
              </p14:cNvPr>
              <p14:cNvContentPartPr/>
              <p14:nvPr/>
            </p14:nvContentPartPr>
            <p14:xfrm>
              <a:off x="2011320" y="5468537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7248477-A345-407A-8007-E1277187E846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002680" y="5459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EAA1A3E-A167-427E-8FBC-AF8ED386C50F}"/>
                  </a:ext>
                </a:extLst>
              </p14:cNvPr>
              <p14:cNvContentPartPr/>
              <p14:nvPr/>
            </p14:nvContentPartPr>
            <p14:xfrm>
              <a:off x="4145040" y="1471817"/>
              <a:ext cx="2183400" cy="603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EAA1A3E-A167-427E-8FBC-AF8ED386C50F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136040" y="1462817"/>
                <a:ext cx="2201040" cy="62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9D3888E-B0A2-4EB1-99D3-C2AD8CCB68CA}"/>
              </a:ext>
            </a:extLst>
          </p:cNvPr>
          <p:cNvGrpSpPr/>
          <p:nvPr/>
        </p:nvGrpSpPr>
        <p:grpSpPr>
          <a:xfrm>
            <a:off x="6461280" y="1140617"/>
            <a:ext cx="1143360" cy="930600"/>
            <a:chOff x="6461280" y="1140617"/>
            <a:chExt cx="1143360" cy="9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C395325-9925-4545-AD33-2A29C26C2471}"/>
                    </a:ext>
                  </a:extLst>
                </p14:cNvPr>
                <p14:cNvContentPartPr/>
                <p14:nvPr/>
              </p14:nvContentPartPr>
              <p14:xfrm>
                <a:off x="6461280" y="1358057"/>
                <a:ext cx="217800" cy="260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C395325-9925-4545-AD33-2A29C26C247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452640" y="1349417"/>
                  <a:ext cx="235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59C800B-EF1E-4ABA-9A7E-A40839E9E918}"/>
                    </a:ext>
                  </a:extLst>
                </p14:cNvPr>
                <p14:cNvContentPartPr/>
                <p14:nvPr/>
              </p14:nvContentPartPr>
              <p14:xfrm>
                <a:off x="6720840" y="1268777"/>
                <a:ext cx="253080" cy="323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59C800B-EF1E-4ABA-9A7E-A40839E9E91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711840" y="1260137"/>
                  <a:ext cx="270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B33AF0B-1FFF-4201-889B-996C54066DB7}"/>
                    </a:ext>
                  </a:extLst>
                </p14:cNvPr>
                <p14:cNvContentPartPr/>
                <p14:nvPr/>
              </p14:nvContentPartPr>
              <p14:xfrm>
                <a:off x="7009920" y="1140617"/>
                <a:ext cx="162360" cy="305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B33AF0B-1FFF-4201-889B-996C54066DB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000920" y="1131617"/>
                  <a:ext cx="180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13464A9-9046-4A90-A814-82A6781F0765}"/>
                    </a:ext>
                  </a:extLst>
                </p14:cNvPr>
                <p14:cNvContentPartPr/>
                <p14:nvPr/>
              </p14:nvContentPartPr>
              <p14:xfrm>
                <a:off x="7040880" y="1276337"/>
                <a:ext cx="132480" cy="54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13464A9-9046-4A90-A814-82A6781F076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032240" y="1267697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17F2C6C-25EE-494A-B961-4C57567A180D}"/>
                    </a:ext>
                  </a:extLst>
                </p14:cNvPr>
                <p14:cNvContentPartPr/>
                <p14:nvPr/>
              </p14:nvContentPartPr>
              <p14:xfrm>
                <a:off x="6609600" y="1723457"/>
                <a:ext cx="197280" cy="347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17F2C6C-25EE-494A-B961-4C57567A180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600600" y="1714457"/>
                  <a:ext cx="214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B457FAA-D643-4EFA-BCE0-0092587E7B27}"/>
                    </a:ext>
                  </a:extLst>
                </p14:cNvPr>
                <p14:cNvContentPartPr/>
                <p14:nvPr/>
              </p14:nvContentPartPr>
              <p14:xfrm>
                <a:off x="6849360" y="1715177"/>
                <a:ext cx="160920" cy="241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B457FAA-D643-4EFA-BCE0-0092587E7B2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840720" y="1706537"/>
                  <a:ext cx="178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67E6A4E-9690-434C-ABAE-7E0CB6397766}"/>
                    </a:ext>
                  </a:extLst>
                </p14:cNvPr>
                <p14:cNvContentPartPr/>
                <p14:nvPr/>
              </p14:nvContentPartPr>
              <p14:xfrm>
                <a:off x="7070400" y="1608977"/>
                <a:ext cx="166320" cy="339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67E6A4E-9690-434C-ABAE-7E0CB639776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061400" y="1600337"/>
                  <a:ext cx="183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0944458-A76C-4C66-94FE-62D101DF9725}"/>
                    </a:ext>
                  </a:extLst>
                </p14:cNvPr>
                <p14:cNvContentPartPr/>
                <p14:nvPr/>
              </p14:nvContentPartPr>
              <p14:xfrm>
                <a:off x="7281360" y="1469657"/>
                <a:ext cx="216360" cy="380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0944458-A76C-4C66-94FE-62D101DF972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272720" y="1461017"/>
                  <a:ext cx="2340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534E2E5-8364-4E04-94E1-F5AB00F4B5E3}"/>
                    </a:ext>
                  </a:extLst>
                </p14:cNvPr>
                <p14:cNvContentPartPr/>
                <p14:nvPr/>
              </p14:nvContentPartPr>
              <p14:xfrm>
                <a:off x="7401960" y="1661177"/>
                <a:ext cx="190800" cy="80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534E2E5-8364-4E04-94E1-F5AB00F4B5E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393320" y="1652177"/>
                  <a:ext cx="208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5DC5D07-8CD1-4CCE-808E-44BE6BE0D62A}"/>
                    </a:ext>
                  </a:extLst>
                </p14:cNvPr>
                <p14:cNvContentPartPr/>
                <p14:nvPr/>
              </p14:nvContentPartPr>
              <p14:xfrm>
                <a:off x="7279920" y="1707977"/>
                <a:ext cx="184320" cy="25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5DC5D07-8CD1-4CCE-808E-44BE6BE0D62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271280" y="1698977"/>
                  <a:ext cx="201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E5BD37C-C86C-4392-BD7D-2E70B668936E}"/>
                    </a:ext>
                  </a:extLst>
                </p14:cNvPr>
                <p14:cNvContentPartPr/>
                <p14:nvPr/>
              </p14:nvContentPartPr>
              <p14:xfrm>
                <a:off x="7600320" y="1760537"/>
                <a:ext cx="4320" cy="7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E5BD37C-C86C-4392-BD7D-2E70B668936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591320" y="1751897"/>
                  <a:ext cx="21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DDBB607-81FC-47B7-9407-5F0E39A1271B}"/>
                  </a:ext>
                </a:extLst>
              </p14:cNvPr>
              <p14:cNvContentPartPr/>
              <p14:nvPr/>
            </p14:nvContentPartPr>
            <p14:xfrm>
              <a:off x="4955040" y="4206017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DDBB607-81FC-47B7-9407-5F0E39A1271B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4946040" y="41973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9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2E9356-8FFC-40C7-8ECD-285B1E2D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48951"/>
              </p:ext>
            </p:extLst>
          </p:nvPr>
        </p:nvGraphicFramePr>
        <p:xfrm>
          <a:off x="1541418" y="1184366"/>
          <a:ext cx="9091749" cy="5059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629">
                  <a:extLst>
                    <a:ext uri="{9D8B030D-6E8A-4147-A177-3AD203B41FA5}">
                      <a16:colId xmlns:a16="http://schemas.microsoft.com/office/drawing/2014/main" val="420200715"/>
                    </a:ext>
                  </a:extLst>
                </a:gridCol>
                <a:gridCol w="706537">
                  <a:extLst>
                    <a:ext uri="{9D8B030D-6E8A-4147-A177-3AD203B41FA5}">
                      <a16:colId xmlns:a16="http://schemas.microsoft.com/office/drawing/2014/main" val="1655002667"/>
                    </a:ext>
                  </a:extLst>
                </a:gridCol>
                <a:gridCol w="706537">
                  <a:extLst>
                    <a:ext uri="{9D8B030D-6E8A-4147-A177-3AD203B41FA5}">
                      <a16:colId xmlns:a16="http://schemas.microsoft.com/office/drawing/2014/main" val="3041953076"/>
                    </a:ext>
                  </a:extLst>
                </a:gridCol>
                <a:gridCol w="1501390">
                  <a:extLst>
                    <a:ext uri="{9D8B030D-6E8A-4147-A177-3AD203B41FA5}">
                      <a16:colId xmlns:a16="http://schemas.microsoft.com/office/drawing/2014/main" val="3309639519"/>
                    </a:ext>
                  </a:extLst>
                </a:gridCol>
                <a:gridCol w="1413073">
                  <a:extLst>
                    <a:ext uri="{9D8B030D-6E8A-4147-A177-3AD203B41FA5}">
                      <a16:colId xmlns:a16="http://schemas.microsoft.com/office/drawing/2014/main" val="2517401663"/>
                    </a:ext>
                  </a:extLst>
                </a:gridCol>
                <a:gridCol w="1148121">
                  <a:extLst>
                    <a:ext uri="{9D8B030D-6E8A-4147-A177-3AD203B41FA5}">
                      <a16:colId xmlns:a16="http://schemas.microsoft.com/office/drawing/2014/main" val="453840260"/>
                    </a:ext>
                  </a:extLst>
                </a:gridCol>
                <a:gridCol w="885133">
                  <a:extLst>
                    <a:ext uri="{9D8B030D-6E8A-4147-A177-3AD203B41FA5}">
                      <a16:colId xmlns:a16="http://schemas.microsoft.com/office/drawing/2014/main" val="3548587746"/>
                    </a:ext>
                  </a:extLst>
                </a:gridCol>
                <a:gridCol w="1146159">
                  <a:extLst>
                    <a:ext uri="{9D8B030D-6E8A-4147-A177-3AD203B41FA5}">
                      <a16:colId xmlns:a16="http://schemas.microsoft.com/office/drawing/2014/main" val="2875204745"/>
                    </a:ext>
                  </a:extLst>
                </a:gridCol>
                <a:gridCol w="883170">
                  <a:extLst>
                    <a:ext uri="{9D8B030D-6E8A-4147-A177-3AD203B41FA5}">
                      <a16:colId xmlns:a16="http://schemas.microsoft.com/office/drawing/2014/main" val="2206397835"/>
                    </a:ext>
                  </a:extLst>
                </a:gridCol>
              </a:tblGrid>
              <a:tr h="9293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Language ID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Language name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Designer ID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Designer name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Designer institution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Era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Year released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Paradigm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>
                          <a:effectLst/>
                        </a:rPr>
                        <a:t>ISO/IEC standard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47198"/>
                  </a:ext>
                </a:extLst>
              </a:tr>
              <a:tr h="3441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201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C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772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Dennis Ritchie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Bell Labs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mainframe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1972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imperative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9899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722605"/>
                  </a:ext>
                </a:extLst>
              </a:tr>
              <a:tr h="10325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939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SQL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201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Donald Chamberlin</a:t>
                      </a:r>
                      <a:endParaRPr lang="en-US" sz="2000" kern="1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IBM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mainframe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1974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query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9075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224152"/>
                  </a:ext>
                </a:extLst>
              </a:tr>
              <a:tr h="3441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939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SQL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137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Raymond Boyce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IBM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mainframe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1974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query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9075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53610"/>
                  </a:ext>
                </a:extLst>
              </a:tr>
              <a:tr h="10325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433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CLU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394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Barbara Liskov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Massachusetts Institute of Technology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mainframe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1975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object-oriented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null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919772"/>
                  </a:ext>
                </a:extLst>
              </a:tr>
              <a:tr h="688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832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C++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330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Bjarne Stroustrup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Bell Labs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PC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1985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object-oriented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14882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720597"/>
                  </a:ext>
                </a:extLst>
              </a:tr>
              <a:tr h="688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362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Java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244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James Gosling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Sun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internet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1995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>
                          <a:effectLst/>
                        </a:rPr>
                        <a:t>object-oriented</a:t>
                      </a:r>
                      <a:endParaRPr lang="en-US" sz="2000" kern="15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50" dirty="0">
                          <a:effectLst/>
                        </a:rPr>
                        <a:t>null</a:t>
                      </a:r>
                      <a:endParaRPr lang="en-US" sz="2000" kern="150" dirty="0">
                        <a:effectLst/>
                        <a:latin typeface="Calibri" panose="020F0502020204030204" pitchFamily="34" charset="0"/>
                        <a:ea typeface="Arial Unicode MS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45041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F069F30-9B3F-439B-B9C7-7B69E4284C3B}"/>
              </a:ext>
            </a:extLst>
          </p:cNvPr>
          <p:cNvGrpSpPr/>
          <p:nvPr/>
        </p:nvGrpSpPr>
        <p:grpSpPr>
          <a:xfrm>
            <a:off x="309960" y="80417"/>
            <a:ext cx="528480" cy="397080"/>
            <a:chOff x="309960" y="80417"/>
            <a:chExt cx="52848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C5E8CF-47F7-48FA-81AD-41D250A108FE}"/>
                    </a:ext>
                  </a:extLst>
                </p14:cNvPr>
                <p14:cNvContentPartPr/>
                <p14:nvPr/>
              </p14:nvContentPartPr>
              <p14:xfrm>
                <a:off x="309960" y="139097"/>
                <a:ext cx="142560" cy="338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C5E8CF-47F7-48FA-81AD-41D250A108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320" y="130097"/>
                  <a:ext cx="160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F03305-F615-47C4-A12D-FABC5900F42B}"/>
                    </a:ext>
                  </a:extLst>
                </p14:cNvPr>
                <p14:cNvContentPartPr/>
                <p14:nvPr/>
              </p14:nvContentPartPr>
              <p14:xfrm>
                <a:off x="470160" y="194537"/>
                <a:ext cx="78120" cy="10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F03305-F615-47C4-A12D-FABC5900F4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1160" y="185537"/>
                  <a:ext cx="95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0ACF7C-654D-4ED4-99B2-1EB01F981371}"/>
                    </a:ext>
                  </a:extLst>
                </p14:cNvPr>
                <p14:cNvContentPartPr/>
                <p14:nvPr/>
              </p14:nvContentPartPr>
              <p14:xfrm>
                <a:off x="598680" y="176537"/>
                <a:ext cx="78840" cy="12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0ACF7C-654D-4ED4-99B2-1EB01F9813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680" y="167897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165004-2FEE-40A5-BED0-BE43771D8A28}"/>
                    </a:ext>
                  </a:extLst>
                </p14:cNvPr>
                <p14:cNvContentPartPr/>
                <p14:nvPr/>
              </p14:nvContentPartPr>
              <p14:xfrm>
                <a:off x="704880" y="80417"/>
                <a:ext cx="41040" cy="18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165004-2FEE-40A5-BED0-BE43771D8A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240" y="71777"/>
                  <a:ext cx="58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B015AC-DC0A-42E8-A22E-4CF53714CB88}"/>
                    </a:ext>
                  </a:extLst>
                </p14:cNvPr>
                <p14:cNvContentPartPr/>
                <p14:nvPr/>
              </p14:nvContentPartPr>
              <p14:xfrm>
                <a:off x="792360" y="161417"/>
                <a:ext cx="46080" cy="7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B015AC-DC0A-42E8-A22E-4CF53714CB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360" y="152417"/>
                  <a:ext cx="637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5E6C4C-E987-4272-B1FE-099861B8D0A8}"/>
              </a:ext>
            </a:extLst>
          </p:cNvPr>
          <p:cNvGrpSpPr/>
          <p:nvPr/>
        </p:nvGrpSpPr>
        <p:grpSpPr>
          <a:xfrm>
            <a:off x="1110240" y="62417"/>
            <a:ext cx="334440" cy="294480"/>
            <a:chOff x="1110240" y="62417"/>
            <a:chExt cx="3344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8FAC43-7598-4513-8A3F-BFAABA88488F}"/>
                    </a:ext>
                  </a:extLst>
                </p14:cNvPr>
                <p14:cNvContentPartPr/>
                <p14:nvPr/>
              </p14:nvContentPartPr>
              <p14:xfrm>
                <a:off x="1164960" y="75017"/>
                <a:ext cx="65160" cy="28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8FAC43-7598-4513-8A3F-BFAABA8848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5960" y="66377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A60E57-81A6-44F6-8369-21AA5C20C38A}"/>
                    </a:ext>
                  </a:extLst>
                </p14:cNvPr>
                <p14:cNvContentPartPr/>
                <p14:nvPr/>
              </p14:nvContentPartPr>
              <p14:xfrm>
                <a:off x="1110240" y="244217"/>
                <a:ext cx="167400" cy="7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A60E57-81A6-44F6-8369-21AA5C20C3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1240" y="235217"/>
                  <a:ext cx="185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F8791C-99BB-46BA-AC05-4608CB13B48D}"/>
                    </a:ext>
                  </a:extLst>
                </p14:cNvPr>
                <p14:cNvContentPartPr/>
                <p14:nvPr/>
              </p14:nvContentPartPr>
              <p14:xfrm>
                <a:off x="1244520" y="62417"/>
                <a:ext cx="200160" cy="249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F8791C-99BB-46BA-AC05-4608CB13B4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5880" y="53417"/>
                  <a:ext cx="2178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EE1FF-1158-4F28-8AAB-A3D2EA8DE132}"/>
              </a:ext>
            </a:extLst>
          </p:cNvPr>
          <p:cNvGrpSpPr/>
          <p:nvPr/>
        </p:nvGrpSpPr>
        <p:grpSpPr>
          <a:xfrm>
            <a:off x="1652040" y="157097"/>
            <a:ext cx="150120" cy="175320"/>
            <a:chOff x="1652040" y="157097"/>
            <a:chExt cx="15012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ECF746-7270-4B82-8A13-92D06F95A179}"/>
                    </a:ext>
                  </a:extLst>
                </p14:cNvPr>
                <p14:cNvContentPartPr/>
                <p14:nvPr/>
              </p14:nvContentPartPr>
              <p14:xfrm>
                <a:off x="1652040" y="217217"/>
                <a:ext cx="59400" cy="11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ECF746-7270-4B82-8A13-92D06F95A1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3400" y="208217"/>
                  <a:ext cx="77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3CE7DF-6F24-453E-A8CA-B343C116BCC0}"/>
                    </a:ext>
                  </a:extLst>
                </p14:cNvPr>
                <p14:cNvContentPartPr/>
                <p14:nvPr/>
              </p14:nvContentPartPr>
              <p14:xfrm>
                <a:off x="1741680" y="157097"/>
                <a:ext cx="60480" cy="10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3CE7DF-6F24-453E-A8CA-B343C116BC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2680" y="148457"/>
                  <a:ext cx="781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76C55-38F0-4A6B-A5C8-16AFA931D500}"/>
              </a:ext>
            </a:extLst>
          </p:cNvPr>
          <p:cNvGrpSpPr/>
          <p:nvPr/>
        </p:nvGrpSpPr>
        <p:grpSpPr>
          <a:xfrm>
            <a:off x="2174400" y="108137"/>
            <a:ext cx="434160" cy="194400"/>
            <a:chOff x="2174400" y="108137"/>
            <a:chExt cx="4341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B92E1F-EB06-4496-8EB6-0F1FED65FA48}"/>
                    </a:ext>
                  </a:extLst>
                </p14:cNvPr>
                <p14:cNvContentPartPr/>
                <p14:nvPr/>
              </p14:nvContentPartPr>
              <p14:xfrm>
                <a:off x="2174400" y="108137"/>
                <a:ext cx="106200" cy="18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B92E1F-EB06-4496-8EB6-0F1FED65FA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5400" y="99497"/>
                  <a:ext cx="123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7F45E7-CF18-4A97-8C81-C68A94FEE332}"/>
                    </a:ext>
                  </a:extLst>
                </p14:cNvPr>
                <p14:cNvContentPartPr/>
                <p14:nvPr/>
              </p14:nvContentPartPr>
              <p14:xfrm>
                <a:off x="2209680" y="199577"/>
                <a:ext cx="123480" cy="3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7F45E7-CF18-4A97-8C81-C68A94FEE3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0680" y="190577"/>
                  <a:ext cx="141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0DB463-AC3A-4488-AA3F-E89735BCAAC7}"/>
                    </a:ext>
                  </a:extLst>
                </p14:cNvPr>
                <p14:cNvContentPartPr/>
                <p14:nvPr/>
              </p14:nvContentPartPr>
              <p14:xfrm>
                <a:off x="2403000" y="132257"/>
                <a:ext cx="103680" cy="17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0DB463-AC3A-4488-AA3F-E89735BCAA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94360" y="123257"/>
                  <a:ext cx="12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FC2BD1-41E3-4B96-87AF-D0C8932F0A4C}"/>
                    </a:ext>
                  </a:extLst>
                </p14:cNvPr>
                <p14:cNvContentPartPr/>
                <p14:nvPr/>
              </p14:nvContentPartPr>
              <p14:xfrm>
                <a:off x="2552040" y="165017"/>
                <a:ext cx="56520" cy="13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FC2BD1-41E3-4B96-87AF-D0C8932F0A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3400" y="156377"/>
                  <a:ext cx="741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6D421A-B957-418C-BEBB-810D3A56F9BF}"/>
                  </a:ext>
                </a:extLst>
              </p14:cNvPr>
              <p14:cNvContentPartPr/>
              <p14:nvPr/>
            </p14:nvContentPartPr>
            <p14:xfrm>
              <a:off x="2725200" y="225857"/>
              <a:ext cx="5760" cy="1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6D421A-B957-418C-BEBB-810D3A56F9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16560" y="217217"/>
                <a:ext cx="2340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ABEC191-6683-4EEA-9A75-73059E1B52B7}"/>
              </a:ext>
            </a:extLst>
          </p:cNvPr>
          <p:cNvGrpSpPr/>
          <p:nvPr/>
        </p:nvGrpSpPr>
        <p:grpSpPr>
          <a:xfrm>
            <a:off x="3251160" y="26777"/>
            <a:ext cx="324000" cy="372960"/>
            <a:chOff x="3251160" y="26777"/>
            <a:chExt cx="32400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F17D5B-2B40-407C-BA3A-62BD117F9788}"/>
                    </a:ext>
                  </a:extLst>
                </p14:cNvPr>
                <p14:cNvContentPartPr/>
                <p14:nvPr/>
              </p14:nvContentPartPr>
              <p14:xfrm>
                <a:off x="3423960" y="86897"/>
                <a:ext cx="15840" cy="200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F17D5B-2B40-407C-BA3A-62BD117F97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4960" y="77897"/>
                  <a:ext cx="33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D7BC76-8B46-4846-8AF4-2EA574AFA2B3}"/>
                    </a:ext>
                  </a:extLst>
                </p14:cNvPr>
                <p14:cNvContentPartPr/>
                <p14:nvPr/>
              </p14:nvContentPartPr>
              <p14:xfrm>
                <a:off x="3251160" y="26777"/>
                <a:ext cx="324000" cy="37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D7BC76-8B46-4846-8AF4-2EA574AFA2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2160" y="18137"/>
                  <a:ext cx="34164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3B8053-D23D-474B-BDBA-D8C7D5F8187C}"/>
              </a:ext>
            </a:extLst>
          </p:cNvPr>
          <p:cNvGrpSpPr/>
          <p:nvPr/>
        </p:nvGrpSpPr>
        <p:grpSpPr>
          <a:xfrm>
            <a:off x="3787920" y="19937"/>
            <a:ext cx="374040" cy="279000"/>
            <a:chOff x="3787920" y="19937"/>
            <a:chExt cx="3740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EC8694-6181-49A4-9FA6-D96ACF04DCED}"/>
                    </a:ext>
                  </a:extLst>
                </p14:cNvPr>
                <p14:cNvContentPartPr/>
                <p14:nvPr/>
              </p14:nvContentPartPr>
              <p14:xfrm>
                <a:off x="3829320" y="19937"/>
                <a:ext cx="89640" cy="27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EC8694-6181-49A4-9FA6-D96ACF04DC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20320" y="10937"/>
                  <a:ext cx="107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3FBAC-F2A3-487A-B6E0-CD8D8F3BCCA5}"/>
                    </a:ext>
                  </a:extLst>
                </p14:cNvPr>
                <p14:cNvContentPartPr/>
                <p14:nvPr/>
              </p14:nvContentPartPr>
              <p14:xfrm>
                <a:off x="3787920" y="174017"/>
                <a:ext cx="113760" cy="11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3FBAC-F2A3-487A-B6E0-CD8D8F3BC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9280" y="165017"/>
                  <a:ext cx="131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1FCF7B-6EB1-45A4-8689-78BAF5536A72}"/>
                    </a:ext>
                  </a:extLst>
                </p14:cNvPr>
                <p14:cNvContentPartPr/>
                <p14:nvPr/>
              </p14:nvContentPartPr>
              <p14:xfrm>
                <a:off x="3883680" y="114977"/>
                <a:ext cx="46440" cy="2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1FCF7B-6EB1-45A4-8689-78BAF5536A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4680" y="105977"/>
                  <a:ext cx="64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62BB80-C71C-474C-8EC3-B246A3137118}"/>
                    </a:ext>
                  </a:extLst>
                </p14:cNvPr>
                <p14:cNvContentPartPr/>
                <p14:nvPr/>
              </p14:nvContentPartPr>
              <p14:xfrm>
                <a:off x="3944880" y="22097"/>
                <a:ext cx="217080" cy="23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62BB80-C71C-474C-8EC3-B246A31371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35880" y="13097"/>
                  <a:ext cx="2347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FC39B3-C793-4818-85DF-90D041D101B2}"/>
              </a:ext>
            </a:extLst>
          </p:cNvPr>
          <p:cNvGrpSpPr/>
          <p:nvPr/>
        </p:nvGrpSpPr>
        <p:grpSpPr>
          <a:xfrm>
            <a:off x="4302720" y="80057"/>
            <a:ext cx="212760" cy="186120"/>
            <a:chOff x="4302720" y="80057"/>
            <a:chExt cx="21276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B2BDAB-48B1-4458-AF3C-98679C1140C4}"/>
                    </a:ext>
                  </a:extLst>
                </p14:cNvPr>
                <p14:cNvContentPartPr/>
                <p14:nvPr/>
              </p14:nvContentPartPr>
              <p14:xfrm>
                <a:off x="4302720" y="168617"/>
                <a:ext cx="88560" cy="8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B2BDAB-48B1-4458-AF3C-98679C1140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3720" y="159977"/>
                  <a:ext cx="106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046E69-F937-4A8D-AE2F-A392E8760A67}"/>
                    </a:ext>
                  </a:extLst>
                </p14:cNvPr>
                <p14:cNvContentPartPr/>
                <p14:nvPr/>
              </p14:nvContentPartPr>
              <p14:xfrm>
                <a:off x="4388760" y="80057"/>
                <a:ext cx="126720" cy="18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046E69-F937-4A8D-AE2F-A392E8760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9760" y="71417"/>
                  <a:ext cx="1443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6E1A7F-22A7-4268-B5D3-A645A6918CEA}"/>
              </a:ext>
            </a:extLst>
          </p:cNvPr>
          <p:cNvGrpSpPr/>
          <p:nvPr/>
        </p:nvGrpSpPr>
        <p:grpSpPr>
          <a:xfrm>
            <a:off x="4824360" y="69257"/>
            <a:ext cx="405720" cy="345960"/>
            <a:chOff x="4824360" y="69257"/>
            <a:chExt cx="4057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10CA86-B511-4A9E-B930-F056AC6B119E}"/>
                    </a:ext>
                  </a:extLst>
                </p14:cNvPr>
                <p14:cNvContentPartPr/>
                <p14:nvPr/>
              </p14:nvContentPartPr>
              <p14:xfrm>
                <a:off x="4824360" y="69257"/>
                <a:ext cx="360" cy="23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10CA86-B511-4A9E-B930-F056AC6B11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15360" y="6061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D78203-08CD-4E2E-BAEB-CFBEB5BE8965}"/>
                    </a:ext>
                  </a:extLst>
                </p14:cNvPr>
                <p14:cNvContentPartPr/>
                <p14:nvPr/>
              </p14:nvContentPartPr>
              <p14:xfrm>
                <a:off x="4848480" y="168257"/>
                <a:ext cx="303840" cy="246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D78203-08CD-4E2E-BAEB-CFBEB5BE89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9840" y="159617"/>
                  <a:ext cx="321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A34E2E-6AC8-4CA7-B515-5076FE2360AB}"/>
                    </a:ext>
                  </a:extLst>
                </p14:cNvPr>
                <p14:cNvContentPartPr/>
                <p14:nvPr/>
              </p14:nvContentPartPr>
              <p14:xfrm>
                <a:off x="5159160" y="177977"/>
                <a:ext cx="70920" cy="14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A34E2E-6AC8-4CA7-B515-5076FE2360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0160" y="168977"/>
                  <a:ext cx="885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D9C55A-DE20-41CE-8958-BDC5CABDDC76}"/>
              </a:ext>
            </a:extLst>
          </p:cNvPr>
          <p:cNvGrpSpPr/>
          <p:nvPr/>
        </p:nvGrpSpPr>
        <p:grpSpPr>
          <a:xfrm>
            <a:off x="5551920" y="152417"/>
            <a:ext cx="9360" cy="62280"/>
            <a:chOff x="5551920" y="152417"/>
            <a:chExt cx="936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0C32D0-6943-42B6-8B9F-26D53ADCF4B4}"/>
                    </a:ext>
                  </a:extLst>
                </p14:cNvPr>
                <p14:cNvContentPartPr/>
                <p14:nvPr/>
              </p14:nvContentPartPr>
              <p14:xfrm>
                <a:off x="5555520" y="152417"/>
                <a:ext cx="5760" cy="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0C32D0-6943-42B6-8B9F-26D53ADCF4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6880" y="143777"/>
                  <a:ext cx="23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D8E677-181A-4825-8C5C-944244B5C75E}"/>
                    </a:ext>
                  </a:extLst>
                </p14:cNvPr>
                <p14:cNvContentPartPr/>
                <p14:nvPr/>
              </p14:nvContentPartPr>
              <p14:xfrm>
                <a:off x="5551920" y="208937"/>
                <a:ext cx="4320" cy="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D8E677-181A-4825-8C5C-944244B5C7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42920" y="199937"/>
                  <a:ext cx="219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44CDA-8DB7-4DA6-AC5E-402FA20F92CC}"/>
              </a:ext>
            </a:extLst>
          </p:cNvPr>
          <p:cNvGrpSpPr/>
          <p:nvPr/>
        </p:nvGrpSpPr>
        <p:grpSpPr>
          <a:xfrm>
            <a:off x="5981040" y="48017"/>
            <a:ext cx="525600" cy="268560"/>
            <a:chOff x="5981040" y="48017"/>
            <a:chExt cx="52560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AE0C3F-9ED0-4BF1-A83E-8AF10D660561}"/>
                    </a:ext>
                  </a:extLst>
                </p14:cNvPr>
                <p14:cNvContentPartPr/>
                <p14:nvPr/>
              </p14:nvContentPartPr>
              <p14:xfrm>
                <a:off x="5981040" y="48017"/>
                <a:ext cx="45720" cy="268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AE0C3F-9ED0-4BF1-A83E-8AF10D6605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2040" y="39377"/>
                  <a:ext cx="63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E8AC09-BC66-4EC4-B0A7-AFD95DF212D8}"/>
                    </a:ext>
                  </a:extLst>
                </p14:cNvPr>
                <p14:cNvContentPartPr/>
                <p14:nvPr/>
              </p14:nvContentPartPr>
              <p14:xfrm>
                <a:off x="6086880" y="170777"/>
                <a:ext cx="345960" cy="13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E8AC09-BC66-4EC4-B0A7-AFD95DF212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77880" y="162137"/>
                  <a:ext cx="363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5AFE31-0B18-475D-8FC6-9DF0C6AB2B56}"/>
                    </a:ext>
                  </a:extLst>
                </p14:cNvPr>
                <p14:cNvContentPartPr/>
                <p14:nvPr/>
              </p14:nvContentPartPr>
              <p14:xfrm>
                <a:off x="6444000" y="79337"/>
                <a:ext cx="62640" cy="17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5AFE31-0B18-475D-8FC6-9DF0C6AB2B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35000" y="70697"/>
                  <a:ext cx="802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1FEECD-AB9E-4489-A13E-FE28F18BAAD3}"/>
              </a:ext>
            </a:extLst>
          </p:cNvPr>
          <p:cNvGrpSpPr/>
          <p:nvPr/>
        </p:nvGrpSpPr>
        <p:grpSpPr>
          <a:xfrm>
            <a:off x="6674760" y="76097"/>
            <a:ext cx="1142640" cy="312120"/>
            <a:chOff x="6674760" y="76097"/>
            <a:chExt cx="11426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D3F015-C807-472B-8C51-4E3E7D7917FB}"/>
                    </a:ext>
                  </a:extLst>
                </p14:cNvPr>
                <p14:cNvContentPartPr/>
                <p14:nvPr/>
              </p14:nvContentPartPr>
              <p14:xfrm>
                <a:off x="6674760" y="78257"/>
                <a:ext cx="12960" cy="19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D3F015-C807-472B-8C51-4E3E7D7917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5760" y="69257"/>
                  <a:ext cx="30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8FF712-3A8B-4B01-BC4D-5387DB611310}"/>
                    </a:ext>
                  </a:extLst>
                </p14:cNvPr>
                <p14:cNvContentPartPr/>
                <p14:nvPr/>
              </p14:nvContentPartPr>
              <p14:xfrm>
                <a:off x="6712560" y="131537"/>
                <a:ext cx="260640" cy="25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8FF712-3A8B-4B01-BC4D-5387DB6113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3560" y="122897"/>
                  <a:ext cx="278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AFCF090-6786-4ECF-9EEA-BD92C655E6E8}"/>
                    </a:ext>
                  </a:extLst>
                </p14:cNvPr>
                <p14:cNvContentPartPr/>
                <p14:nvPr/>
              </p14:nvContentPartPr>
              <p14:xfrm>
                <a:off x="7018560" y="130097"/>
                <a:ext cx="129960" cy="105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AFCF090-6786-4ECF-9EEA-BD92C655E6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09920" y="121457"/>
                  <a:ext cx="147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43CE2B-D29F-4930-9B73-5869BAFDFB06}"/>
                    </a:ext>
                  </a:extLst>
                </p14:cNvPr>
                <p14:cNvContentPartPr/>
                <p14:nvPr/>
              </p14:nvContentPartPr>
              <p14:xfrm>
                <a:off x="7270560" y="104177"/>
                <a:ext cx="161640" cy="13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43CE2B-D29F-4930-9B73-5869BAFDFB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1920" y="95177"/>
                  <a:ext cx="179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352DD5-9811-4DD8-A513-AA3008FCE59D}"/>
                    </a:ext>
                  </a:extLst>
                </p14:cNvPr>
                <p14:cNvContentPartPr/>
                <p14:nvPr/>
              </p14:nvContentPartPr>
              <p14:xfrm>
                <a:off x="7454160" y="143777"/>
                <a:ext cx="27360" cy="9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352DD5-9811-4DD8-A513-AA3008FCE5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45160" y="135137"/>
                  <a:ext cx="45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E99537-52D3-4EF1-80BF-4FB98B554FBD}"/>
                    </a:ext>
                  </a:extLst>
                </p14:cNvPr>
                <p14:cNvContentPartPr/>
                <p14:nvPr/>
              </p14:nvContentPartPr>
              <p14:xfrm>
                <a:off x="7480440" y="80417"/>
                <a:ext cx="131760" cy="18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E99537-52D3-4EF1-80BF-4FB98B554F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1800" y="71777"/>
                  <a:ext cx="149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D3BE45-0B16-4DA0-A62A-74D188501A84}"/>
                    </a:ext>
                  </a:extLst>
                </p14:cNvPr>
                <p14:cNvContentPartPr/>
                <p14:nvPr/>
              </p14:nvContentPartPr>
              <p14:xfrm>
                <a:off x="7602120" y="76097"/>
                <a:ext cx="8280" cy="1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D3BE45-0B16-4DA0-A62A-74D188501A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3480" y="67097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54EB56-7CBA-406C-9DBE-5F01F25DFA33}"/>
                    </a:ext>
                  </a:extLst>
                </p14:cNvPr>
                <p14:cNvContentPartPr/>
                <p14:nvPr/>
              </p14:nvContentPartPr>
              <p14:xfrm>
                <a:off x="7619760" y="115697"/>
                <a:ext cx="197640" cy="154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54EB56-7CBA-406C-9DBE-5F01F25DFA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10760" y="106697"/>
                  <a:ext cx="2152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94202D-DB2E-4ED4-BBA8-94C6F23B146D}"/>
              </a:ext>
            </a:extLst>
          </p:cNvPr>
          <p:cNvGrpSpPr/>
          <p:nvPr/>
        </p:nvGrpSpPr>
        <p:grpSpPr>
          <a:xfrm>
            <a:off x="7961760" y="42617"/>
            <a:ext cx="754920" cy="411480"/>
            <a:chOff x="7961760" y="42617"/>
            <a:chExt cx="7549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9089E8-7D27-44A5-A7D9-AD555DD2236E}"/>
                    </a:ext>
                  </a:extLst>
                </p14:cNvPr>
                <p14:cNvContentPartPr/>
                <p14:nvPr/>
              </p14:nvContentPartPr>
              <p14:xfrm>
                <a:off x="7961760" y="77897"/>
                <a:ext cx="27720" cy="19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9089E8-7D27-44A5-A7D9-AD555DD223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2760" y="69257"/>
                  <a:ext cx="45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081358-6B2B-409C-A5AC-5EE4911C7C1E}"/>
                    </a:ext>
                  </a:extLst>
                </p14:cNvPr>
                <p14:cNvContentPartPr/>
                <p14:nvPr/>
              </p14:nvContentPartPr>
              <p14:xfrm>
                <a:off x="8002800" y="107057"/>
                <a:ext cx="124200" cy="23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081358-6B2B-409C-A5AC-5EE4911C7C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3800" y="98417"/>
                  <a:ext cx="141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F03BF0-1C73-455B-BD66-BA69E721011F}"/>
                    </a:ext>
                  </a:extLst>
                </p14:cNvPr>
                <p14:cNvContentPartPr/>
                <p14:nvPr/>
              </p14:nvContentPartPr>
              <p14:xfrm>
                <a:off x="8107560" y="117857"/>
                <a:ext cx="18540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F03BF0-1C73-455B-BD66-BA69E72101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98560" y="108857"/>
                  <a:ext cx="203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06BA90-9C6C-4B77-92CB-D37F592D37B7}"/>
                    </a:ext>
                  </a:extLst>
                </p14:cNvPr>
                <p14:cNvContentPartPr/>
                <p14:nvPr/>
              </p14:nvContentPartPr>
              <p14:xfrm>
                <a:off x="8298360" y="86897"/>
                <a:ext cx="27000" cy="13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06BA90-9C6C-4B77-92CB-D37F592D37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89720" y="77897"/>
                  <a:ext cx="44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756B3C-5A31-4552-9DDF-FE5EB5578D22}"/>
                    </a:ext>
                  </a:extLst>
                </p14:cNvPr>
                <p14:cNvContentPartPr/>
                <p14:nvPr/>
              </p14:nvContentPartPr>
              <p14:xfrm>
                <a:off x="8324280" y="161417"/>
                <a:ext cx="229320" cy="291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756B3C-5A31-4552-9DDF-FE5EB5578D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15640" y="152777"/>
                  <a:ext cx="246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2EFD58-C6DE-4267-89B2-11DA73FA79DE}"/>
                    </a:ext>
                  </a:extLst>
                </p14:cNvPr>
                <p14:cNvContentPartPr/>
                <p14:nvPr/>
              </p14:nvContentPartPr>
              <p14:xfrm>
                <a:off x="8603640" y="42617"/>
                <a:ext cx="113040" cy="411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2EFD58-C6DE-4267-89B2-11DA73FA79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95000" y="33617"/>
                  <a:ext cx="1306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F89972-32D5-4606-A84C-3F27AFAD9E9B}"/>
              </a:ext>
            </a:extLst>
          </p:cNvPr>
          <p:cNvGrpSpPr/>
          <p:nvPr/>
        </p:nvGrpSpPr>
        <p:grpSpPr>
          <a:xfrm>
            <a:off x="6664320" y="365537"/>
            <a:ext cx="283680" cy="109440"/>
            <a:chOff x="6664320" y="365537"/>
            <a:chExt cx="28368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21A721-BFAD-458B-B6C2-AF627A614EDA}"/>
                    </a:ext>
                  </a:extLst>
                </p14:cNvPr>
                <p14:cNvContentPartPr/>
                <p14:nvPr/>
              </p14:nvContentPartPr>
              <p14:xfrm>
                <a:off x="6664320" y="365537"/>
                <a:ext cx="283680" cy="9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21A721-BFAD-458B-B6C2-AF627A614E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5320" y="356537"/>
                  <a:ext cx="301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90BF9A-F8DC-4500-B67C-8B43239272D8}"/>
                    </a:ext>
                  </a:extLst>
                </p14:cNvPr>
                <p14:cNvContentPartPr/>
                <p14:nvPr/>
              </p14:nvContentPartPr>
              <p14:xfrm>
                <a:off x="6766200" y="430697"/>
                <a:ext cx="177120" cy="4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90BF9A-F8DC-4500-B67C-8B43239272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57560" y="422057"/>
                  <a:ext cx="19476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D5ADD12-A971-4E14-B849-02D66E6B6AD3}"/>
                  </a:ext>
                </a:extLst>
              </p14:cNvPr>
              <p14:cNvContentPartPr/>
              <p14:nvPr/>
            </p14:nvContentPartPr>
            <p14:xfrm>
              <a:off x="1271160" y="2403137"/>
              <a:ext cx="2246400" cy="71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D5ADD12-A971-4E14-B849-02D66E6B6A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62520" y="2394497"/>
                <a:ext cx="22640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82DAF46-6FD1-4324-8BD2-270DF656E4C5}"/>
                  </a:ext>
                </a:extLst>
              </p14:cNvPr>
              <p14:cNvContentPartPr/>
              <p14:nvPr/>
            </p14:nvContentPartPr>
            <p14:xfrm>
              <a:off x="1445400" y="2821097"/>
              <a:ext cx="1964880" cy="44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82DAF46-6FD1-4324-8BD2-270DF656E4C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36400" y="2812097"/>
                <a:ext cx="19825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016D094-485B-4AEC-B904-33BA7DDC8578}"/>
                  </a:ext>
                </a:extLst>
              </p14:cNvPr>
              <p14:cNvContentPartPr/>
              <p14:nvPr/>
            </p14:nvContentPartPr>
            <p14:xfrm>
              <a:off x="1332000" y="3692657"/>
              <a:ext cx="2072520" cy="141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016D094-485B-4AEC-B904-33BA7DDC857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23360" y="3683657"/>
                <a:ext cx="20901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7BEB40A-C2C8-4144-A544-728D94546AF3}"/>
                  </a:ext>
                </a:extLst>
              </p14:cNvPr>
              <p14:cNvContentPartPr/>
              <p14:nvPr/>
            </p14:nvContentPartPr>
            <p14:xfrm>
              <a:off x="1341000" y="4101257"/>
              <a:ext cx="2071080" cy="60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7BEB40A-C2C8-4144-A544-728D94546A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32000" y="4092617"/>
                <a:ext cx="2088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878AD77-E5DF-4F5A-8FE5-462C7D9F62A3}"/>
                  </a:ext>
                </a:extLst>
              </p14:cNvPr>
              <p14:cNvContentPartPr/>
              <p14:nvPr/>
            </p14:nvContentPartPr>
            <p14:xfrm>
              <a:off x="1288440" y="5085137"/>
              <a:ext cx="2055240" cy="113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878AD77-E5DF-4F5A-8FE5-462C7D9F62A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79800" y="5076497"/>
                <a:ext cx="20728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70170F-6535-4132-825B-293F85DDAEAF}"/>
                  </a:ext>
                </a:extLst>
              </p14:cNvPr>
              <p14:cNvContentPartPr/>
              <p14:nvPr/>
            </p14:nvContentPartPr>
            <p14:xfrm>
              <a:off x="1347840" y="5886497"/>
              <a:ext cx="1810080" cy="93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70170F-6535-4132-825B-293F85DDAEA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39200" y="5877857"/>
                <a:ext cx="18277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FCBCB1A-E085-4980-9906-D735D1ABBFC6}"/>
                  </a:ext>
                </a:extLst>
              </p14:cNvPr>
              <p14:cNvContentPartPr/>
              <p14:nvPr/>
            </p14:nvContentPartPr>
            <p14:xfrm>
              <a:off x="2925000" y="2062577"/>
              <a:ext cx="563040" cy="398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FCBCB1A-E085-4980-9906-D735D1ABBF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16000" y="2053577"/>
                <a:ext cx="5806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EDA28E-B966-4594-9136-11FB2E02FEE5}"/>
                  </a:ext>
                </a:extLst>
              </p14:cNvPr>
              <p14:cNvContentPartPr/>
              <p14:nvPr/>
            </p14:nvContentPartPr>
            <p14:xfrm>
              <a:off x="1450440" y="2056457"/>
              <a:ext cx="632520" cy="416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EDA28E-B966-4594-9136-11FB2E02FE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441800" y="2047457"/>
                <a:ext cx="65016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BC3AD580-8F7C-4602-A83E-03996AE583E2}"/>
              </a:ext>
            </a:extLst>
          </p:cNvPr>
          <p:cNvGrpSpPr/>
          <p:nvPr/>
        </p:nvGrpSpPr>
        <p:grpSpPr>
          <a:xfrm>
            <a:off x="1339560" y="864137"/>
            <a:ext cx="2259720" cy="739080"/>
            <a:chOff x="1339560" y="864137"/>
            <a:chExt cx="225972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0E20B1-E974-410A-B1CC-DF7E5EC6741E}"/>
                    </a:ext>
                  </a:extLst>
                </p14:cNvPr>
                <p14:cNvContentPartPr/>
                <p14:nvPr/>
              </p14:nvContentPartPr>
              <p14:xfrm>
                <a:off x="1463760" y="864137"/>
                <a:ext cx="2135520" cy="59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0E20B1-E974-410A-B1CC-DF7E5EC674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55120" y="855497"/>
                  <a:ext cx="21531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CD4A46-B68D-4068-9812-4AAD02A96BE3}"/>
                    </a:ext>
                  </a:extLst>
                </p14:cNvPr>
                <p14:cNvContentPartPr/>
                <p14:nvPr/>
              </p14:nvContentPartPr>
              <p14:xfrm>
                <a:off x="3465720" y="1365257"/>
                <a:ext cx="113040" cy="17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CD4A46-B68D-4068-9812-4AAD02A96B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56720" y="1356617"/>
                  <a:ext cx="130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F220A3-8F97-463A-B334-18CE97719EEB}"/>
                    </a:ext>
                  </a:extLst>
                </p14:cNvPr>
                <p14:cNvContentPartPr/>
                <p14:nvPr/>
              </p14:nvContentPartPr>
              <p14:xfrm>
                <a:off x="1339560" y="1224137"/>
                <a:ext cx="226800" cy="379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F220A3-8F97-463A-B334-18CE97719E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30560" y="1215137"/>
                  <a:ext cx="244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EC6BD1-18B7-480A-8860-8FA93095B630}"/>
                    </a:ext>
                  </a:extLst>
                </p14:cNvPr>
                <p14:cNvContentPartPr/>
                <p14:nvPr/>
              </p14:nvContentPartPr>
              <p14:xfrm>
                <a:off x="1652040" y="1160777"/>
                <a:ext cx="231120" cy="135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EC6BD1-18B7-480A-8860-8FA93095B6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43400" y="1152137"/>
                  <a:ext cx="248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0A6CB4-29C9-4DA4-AA12-765DF65C05FB}"/>
                    </a:ext>
                  </a:extLst>
                </p14:cNvPr>
                <p14:cNvContentPartPr/>
                <p14:nvPr/>
              </p14:nvContentPartPr>
              <p14:xfrm>
                <a:off x="1734120" y="1144937"/>
                <a:ext cx="112320" cy="11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0A6CB4-29C9-4DA4-AA12-765DF65C05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25120" y="1136297"/>
                  <a:ext cx="129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C0AAD0-1C23-4F90-A3D7-F44C1E8A3127}"/>
                    </a:ext>
                  </a:extLst>
                </p14:cNvPr>
                <p14:cNvContentPartPr/>
                <p14:nvPr/>
              </p14:nvContentPartPr>
              <p14:xfrm>
                <a:off x="1697760" y="1114337"/>
                <a:ext cx="158400" cy="23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C0AAD0-1C23-4F90-A3D7-F44C1E8A31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88760" y="1105337"/>
                  <a:ext cx="176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B6F55F-E525-4B7C-9064-3F4CD3BA75B5}"/>
                    </a:ext>
                  </a:extLst>
                </p14:cNvPr>
                <p14:cNvContentPartPr/>
                <p14:nvPr/>
              </p14:nvContentPartPr>
              <p14:xfrm>
                <a:off x="2948040" y="1053137"/>
                <a:ext cx="273240" cy="9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B6F55F-E525-4B7C-9064-3F4CD3BA75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39400" y="1044497"/>
                  <a:ext cx="290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36FACD-896F-4B8B-AF69-7C716DA30E63}"/>
                    </a:ext>
                  </a:extLst>
                </p14:cNvPr>
                <p14:cNvContentPartPr/>
                <p14:nvPr/>
              </p14:nvContentPartPr>
              <p14:xfrm>
                <a:off x="3021480" y="1000937"/>
                <a:ext cx="122040" cy="219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36FACD-896F-4B8B-AF69-7C716DA30E6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12840" y="992297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0D5E05E-E329-49B1-9B56-9B3B082C5827}"/>
              </a:ext>
            </a:extLst>
          </p:cNvPr>
          <p:cNvGrpSpPr/>
          <p:nvPr/>
        </p:nvGrpSpPr>
        <p:grpSpPr>
          <a:xfrm>
            <a:off x="10119240" y="827057"/>
            <a:ext cx="138240" cy="330840"/>
            <a:chOff x="10119240" y="827057"/>
            <a:chExt cx="1382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904574-087F-48E2-9021-BB21976DCB7D}"/>
                    </a:ext>
                  </a:extLst>
                </p14:cNvPr>
                <p14:cNvContentPartPr/>
                <p14:nvPr/>
              </p14:nvContentPartPr>
              <p14:xfrm>
                <a:off x="10179720" y="827057"/>
                <a:ext cx="9000" cy="28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904574-087F-48E2-9021-BB21976DC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71080" y="818057"/>
                  <a:ext cx="26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322D5F-A5EA-45C1-8171-8CC8497C1C1B}"/>
                    </a:ext>
                  </a:extLst>
                </p14:cNvPr>
                <p14:cNvContentPartPr/>
                <p14:nvPr/>
              </p14:nvContentPartPr>
              <p14:xfrm>
                <a:off x="10119240" y="1062137"/>
                <a:ext cx="138240" cy="95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322D5F-A5EA-45C1-8171-8CC8497C1C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10240" y="1053137"/>
                  <a:ext cx="1558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23B056-E899-47A0-8DE0-DD4D5A49EAE0}"/>
              </a:ext>
            </a:extLst>
          </p:cNvPr>
          <p:cNvGrpSpPr/>
          <p:nvPr/>
        </p:nvGrpSpPr>
        <p:grpSpPr>
          <a:xfrm>
            <a:off x="1943640" y="448697"/>
            <a:ext cx="8118000" cy="749160"/>
            <a:chOff x="1943640" y="448697"/>
            <a:chExt cx="8118000" cy="7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05E8CF-D85B-4D08-91DA-A78DBC105F33}"/>
                    </a:ext>
                  </a:extLst>
                </p14:cNvPr>
                <p14:cNvContentPartPr/>
                <p14:nvPr/>
              </p14:nvContentPartPr>
              <p14:xfrm>
                <a:off x="1943640" y="582257"/>
                <a:ext cx="7982280" cy="615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05E8CF-D85B-4D08-91DA-A78DBC105F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35000" y="573257"/>
                  <a:ext cx="7999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9E91B5-636B-4FD9-8966-3B87208508EB}"/>
                    </a:ext>
                  </a:extLst>
                </p14:cNvPr>
                <p14:cNvContentPartPr/>
                <p14:nvPr/>
              </p14:nvContentPartPr>
              <p14:xfrm>
                <a:off x="9840240" y="1009937"/>
                <a:ext cx="221400" cy="131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9E91B5-636B-4FD9-8966-3B87208508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1600" y="1001297"/>
                  <a:ext cx="239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E6ACF0-17ED-4BD5-84E9-29A4D04CFDC2}"/>
                    </a:ext>
                  </a:extLst>
                </p14:cNvPr>
                <p14:cNvContentPartPr/>
                <p14:nvPr/>
              </p14:nvContentPartPr>
              <p14:xfrm>
                <a:off x="9246960" y="451577"/>
                <a:ext cx="83520" cy="23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E6ACF0-17ED-4BD5-84E9-29A4D04CFD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37960" y="442937"/>
                  <a:ext cx="101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E8F6A8-07F5-4BA8-AD7B-95A4B8EF5793}"/>
                    </a:ext>
                  </a:extLst>
                </p14:cNvPr>
                <p14:cNvContentPartPr/>
                <p14:nvPr/>
              </p14:nvContentPartPr>
              <p14:xfrm>
                <a:off x="9279360" y="522137"/>
                <a:ext cx="99000" cy="31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E8F6A8-07F5-4BA8-AD7B-95A4B8EF57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70360" y="513497"/>
                  <a:ext cx="11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ABCF6B7-561B-40D8-8309-F7018F382592}"/>
                    </a:ext>
                  </a:extLst>
                </p14:cNvPr>
                <p14:cNvContentPartPr/>
                <p14:nvPr/>
              </p14:nvContentPartPr>
              <p14:xfrm>
                <a:off x="9401040" y="448697"/>
                <a:ext cx="115200" cy="212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ABCF6B7-561B-40D8-8309-F7018F3825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92400" y="440057"/>
                  <a:ext cx="13284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EA0C86-3723-4FAF-AB27-3AEAFF3BBD7C}"/>
                  </a:ext>
                </a:extLst>
              </p14:cNvPr>
              <p14:cNvContentPartPr/>
              <p14:nvPr/>
            </p14:nvContentPartPr>
            <p14:xfrm>
              <a:off x="1863360" y="1034777"/>
              <a:ext cx="287280" cy="253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EA0C86-3723-4FAF-AB27-3AEAFF3BBD7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54360" y="1026137"/>
                <a:ext cx="30492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BCBF90-E0D5-4D31-850B-9944F65A3C18}"/>
              </a:ext>
            </a:extLst>
          </p:cNvPr>
          <p:cNvGrpSpPr/>
          <p:nvPr/>
        </p:nvGrpSpPr>
        <p:grpSpPr>
          <a:xfrm>
            <a:off x="1683000" y="875297"/>
            <a:ext cx="595440" cy="390240"/>
            <a:chOff x="1683000" y="875297"/>
            <a:chExt cx="59544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AC19618-6309-43B4-8D0E-223371AE5217}"/>
                    </a:ext>
                  </a:extLst>
                </p14:cNvPr>
                <p14:cNvContentPartPr/>
                <p14:nvPr/>
              </p14:nvContentPartPr>
              <p14:xfrm>
                <a:off x="1806120" y="974297"/>
                <a:ext cx="389520" cy="28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AC19618-6309-43B4-8D0E-223371AE52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7120" y="965657"/>
                  <a:ext cx="407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37BEE2-B861-49D8-B14A-78095857401C}"/>
                    </a:ext>
                  </a:extLst>
                </p14:cNvPr>
                <p14:cNvContentPartPr/>
                <p14:nvPr/>
              </p14:nvContentPartPr>
              <p14:xfrm>
                <a:off x="1832400" y="969977"/>
                <a:ext cx="362160" cy="29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37BEE2-B861-49D8-B14A-7809585740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3400" y="960977"/>
                  <a:ext cx="379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699D13-C814-4FF2-85AD-0D25CAC21D86}"/>
                    </a:ext>
                  </a:extLst>
                </p14:cNvPr>
                <p14:cNvContentPartPr/>
                <p14:nvPr/>
              </p14:nvContentPartPr>
              <p14:xfrm>
                <a:off x="1683000" y="1098137"/>
                <a:ext cx="595440" cy="7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699D13-C814-4FF2-85AD-0D25CAC21D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74360" y="1089137"/>
                  <a:ext cx="613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B6BA7E-A7C9-4F3A-8851-384377A839C6}"/>
                    </a:ext>
                  </a:extLst>
                </p14:cNvPr>
                <p14:cNvContentPartPr/>
                <p14:nvPr/>
              </p14:nvContentPartPr>
              <p14:xfrm>
                <a:off x="1960200" y="875297"/>
                <a:ext cx="43560" cy="384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B6BA7E-A7C9-4F3A-8851-384377A839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51560" y="866297"/>
                  <a:ext cx="61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8D76DC-DC20-4816-96D4-B3762FD71535}"/>
                    </a:ext>
                  </a:extLst>
                </p14:cNvPr>
                <p14:cNvContentPartPr/>
                <p14:nvPr/>
              </p14:nvContentPartPr>
              <p14:xfrm>
                <a:off x="1749240" y="926057"/>
                <a:ext cx="478800" cy="22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8D76DC-DC20-4816-96D4-B3762FD715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40600" y="917417"/>
                  <a:ext cx="4964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AFE2CC-DE53-4158-91E2-8C484244B615}"/>
              </a:ext>
            </a:extLst>
          </p:cNvPr>
          <p:cNvGrpSpPr/>
          <p:nvPr/>
        </p:nvGrpSpPr>
        <p:grpSpPr>
          <a:xfrm>
            <a:off x="1541160" y="695297"/>
            <a:ext cx="977400" cy="506880"/>
            <a:chOff x="1541160" y="695297"/>
            <a:chExt cx="97740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EBC242-6109-49F3-8783-C7E34C8CE9C9}"/>
                    </a:ext>
                  </a:extLst>
                </p14:cNvPr>
                <p14:cNvContentPartPr/>
                <p14:nvPr/>
              </p14:nvContentPartPr>
              <p14:xfrm>
                <a:off x="1617840" y="695297"/>
                <a:ext cx="850320" cy="38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EBC242-6109-49F3-8783-C7E34C8CE9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09200" y="686297"/>
                  <a:ext cx="867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F36BF4A-9284-48AF-AE11-EF17C60831D9}"/>
                    </a:ext>
                  </a:extLst>
                </p14:cNvPr>
                <p14:cNvContentPartPr/>
                <p14:nvPr/>
              </p14:nvContentPartPr>
              <p14:xfrm>
                <a:off x="2386800" y="951977"/>
                <a:ext cx="131760" cy="207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F36BF4A-9284-48AF-AE11-EF17C60831D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78160" y="942977"/>
                  <a:ext cx="149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B18D9E-20A7-4D39-BC5B-BEAACC824295}"/>
                    </a:ext>
                  </a:extLst>
                </p14:cNvPr>
                <p14:cNvContentPartPr/>
                <p14:nvPr/>
              </p14:nvContentPartPr>
              <p14:xfrm>
                <a:off x="1541160" y="972137"/>
                <a:ext cx="221040" cy="230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B18D9E-20A7-4D39-BC5B-BEAACC8242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32160" y="963497"/>
                  <a:ext cx="2386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C687B3-54C2-4429-A741-B6C5779F1BBB}"/>
              </a:ext>
            </a:extLst>
          </p:cNvPr>
          <p:cNvGrpSpPr/>
          <p:nvPr/>
        </p:nvGrpSpPr>
        <p:grpSpPr>
          <a:xfrm>
            <a:off x="720360" y="6373937"/>
            <a:ext cx="4722840" cy="382320"/>
            <a:chOff x="720360" y="6373937"/>
            <a:chExt cx="472284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DA2333-6DCA-4E57-BE85-5260CD9DBBC3}"/>
                    </a:ext>
                  </a:extLst>
                </p14:cNvPr>
                <p14:cNvContentPartPr/>
                <p14:nvPr/>
              </p14:nvContentPartPr>
              <p14:xfrm>
                <a:off x="720360" y="6373937"/>
                <a:ext cx="163440" cy="245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DA2333-6DCA-4E57-BE85-5260CD9DBB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1360" y="6365297"/>
                  <a:ext cx="181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757B39-1BB1-4985-A794-6F9507995E92}"/>
                    </a:ext>
                  </a:extLst>
                </p14:cNvPr>
                <p14:cNvContentPartPr/>
                <p14:nvPr/>
              </p14:nvContentPartPr>
              <p14:xfrm>
                <a:off x="938520" y="6440177"/>
                <a:ext cx="28440" cy="134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757B39-1BB1-4985-A794-6F9507995E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9520" y="6431177"/>
                  <a:ext cx="46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7581BB-837A-479F-87C6-838C6624ACB6}"/>
                    </a:ext>
                  </a:extLst>
                </p14:cNvPr>
                <p14:cNvContentPartPr/>
                <p14:nvPr/>
              </p14:nvContentPartPr>
              <p14:xfrm>
                <a:off x="862920" y="6449537"/>
                <a:ext cx="98640" cy="153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7581BB-837A-479F-87C6-838C6624ACB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4280" y="6440897"/>
                  <a:ext cx="116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5A4ED7-235C-42FC-B1E5-E9B6856EB4E1}"/>
                    </a:ext>
                  </a:extLst>
                </p14:cNvPr>
                <p14:cNvContentPartPr/>
                <p14:nvPr/>
              </p14:nvContentPartPr>
              <p14:xfrm>
                <a:off x="974880" y="6455657"/>
                <a:ext cx="193320" cy="214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5A4ED7-235C-42FC-B1E5-E9B6856EB4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6240" y="6446657"/>
                  <a:ext cx="210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977F1B-5816-4056-B176-3C0D3E4F3DD6}"/>
                    </a:ext>
                  </a:extLst>
                </p14:cNvPr>
                <p14:cNvContentPartPr/>
                <p14:nvPr/>
              </p14:nvContentPartPr>
              <p14:xfrm>
                <a:off x="1253880" y="6461777"/>
                <a:ext cx="29880" cy="14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977F1B-5816-4056-B176-3C0D3E4F3D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44880" y="6452777"/>
                  <a:ext cx="47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776679-8AF8-4AE0-8BFF-E7886D051DDD}"/>
                    </a:ext>
                  </a:extLst>
                </p14:cNvPr>
                <p14:cNvContentPartPr/>
                <p14:nvPr/>
              </p14:nvContentPartPr>
              <p14:xfrm>
                <a:off x="1332000" y="6417497"/>
                <a:ext cx="119520" cy="207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776679-8AF8-4AE0-8BFF-E7886D051D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23360" y="6408857"/>
                  <a:ext cx="13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49313B9-51CB-4D9C-8346-A8410F9D440D}"/>
                    </a:ext>
                  </a:extLst>
                </p14:cNvPr>
                <p14:cNvContentPartPr/>
                <p14:nvPr/>
              </p14:nvContentPartPr>
              <p14:xfrm>
                <a:off x="1584360" y="6504257"/>
                <a:ext cx="235800" cy="1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49313B9-51CB-4D9C-8346-A8410F9D44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75720" y="6495257"/>
                  <a:ext cx="253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785B86-AD1A-4452-BF2B-57CC5F63ABC6}"/>
                    </a:ext>
                  </a:extLst>
                </p14:cNvPr>
                <p14:cNvContentPartPr/>
                <p14:nvPr/>
              </p14:nvContentPartPr>
              <p14:xfrm>
                <a:off x="1715040" y="6400577"/>
                <a:ext cx="157680" cy="239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785B86-AD1A-4452-BF2B-57CC5F63AB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06400" y="6391577"/>
                  <a:ext cx="175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9F0AF9B-5BCB-409C-A591-22268A9195EC}"/>
                    </a:ext>
                  </a:extLst>
                </p14:cNvPr>
                <p14:cNvContentPartPr/>
                <p14:nvPr/>
              </p14:nvContentPartPr>
              <p14:xfrm>
                <a:off x="2010960" y="6449537"/>
                <a:ext cx="104040" cy="179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9F0AF9B-5BCB-409C-A591-22268A9195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02320" y="6440537"/>
                  <a:ext cx="121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7D3F4E-E4E8-4F82-B612-3BB6D6C56762}"/>
                    </a:ext>
                  </a:extLst>
                </p14:cNvPr>
                <p14:cNvContentPartPr/>
                <p14:nvPr/>
              </p14:nvContentPartPr>
              <p14:xfrm>
                <a:off x="2113200" y="6510017"/>
                <a:ext cx="152280" cy="202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7D3F4E-E4E8-4F82-B612-3BB6D6C567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04200" y="6501377"/>
                  <a:ext cx="169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78C260-3993-435E-9768-5B59D6094370}"/>
                    </a:ext>
                  </a:extLst>
                </p14:cNvPr>
                <p14:cNvContentPartPr/>
                <p14:nvPr/>
              </p14:nvContentPartPr>
              <p14:xfrm>
                <a:off x="2307240" y="6477977"/>
                <a:ext cx="151560" cy="142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78C260-3993-435E-9768-5B59D60943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98600" y="6469337"/>
                  <a:ext cx="169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FAFB8F-5836-4115-8778-EE95D185590B}"/>
                    </a:ext>
                  </a:extLst>
                </p14:cNvPr>
                <p14:cNvContentPartPr/>
                <p14:nvPr/>
              </p14:nvContentPartPr>
              <p14:xfrm>
                <a:off x="2462040" y="6532337"/>
                <a:ext cx="72000" cy="117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FAFB8F-5836-4115-8778-EE95D18559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53400" y="6523337"/>
                  <a:ext cx="89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7C3F61-F4F8-4A6D-A379-976A13E30113}"/>
                    </a:ext>
                  </a:extLst>
                </p14:cNvPr>
                <p14:cNvContentPartPr/>
                <p14:nvPr/>
              </p14:nvContentPartPr>
              <p14:xfrm>
                <a:off x="2533320" y="6497777"/>
                <a:ext cx="243720" cy="95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7C3F61-F4F8-4A6D-A379-976A13E3011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24320" y="6489137"/>
                  <a:ext cx="26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6335A1-CE34-411F-8741-05D56C907D28}"/>
                    </a:ext>
                  </a:extLst>
                </p14:cNvPr>
                <p14:cNvContentPartPr/>
                <p14:nvPr/>
              </p14:nvContentPartPr>
              <p14:xfrm>
                <a:off x="2962080" y="6574817"/>
                <a:ext cx="77760" cy="167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6335A1-CE34-411F-8741-05D56C907D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53080" y="6566177"/>
                  <a:ext cx="95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22E22F-946F-46C4-BA3D-F95D536407E4}"/>
                    </a:ext>
                  </a:extLst>
                </p14:cNvPr>
                <p14:cNvContentPartPr/>
                <p14:nvPr/>
              </p14:nvContentPartPr>
              <p14:xfrm>
                <a:off x="2948040" y="6450257"/>
                <a:ext cx="1548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22E22F-946F-46C4-BA3D-F95D536407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39040" y="6441617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89AA418-0555-4842-8C51-F958846E5FC3}"/>
                    </a:ext>
                  </a:extLst>
                </p14:cNvPr>
                <p14:cNvContentPartPr/>
                <p14:nvPr/>
              </p14:nvContentPartPr>
              <p14:xfrm>
                <a:off x="3237840" y="6452057"/>
                <a:ext cx="207720" cy="234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89AA418-0555-4842-8C51-F958846E5F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29200" y="6443417"/>
                  <a:ext cx="225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0885805-068D-43AB-9A70-5D2222A1F225}"/>
                    </a:ext>
                  </a:extLst>
                </p14:cNvPr>
                <p14:cNvContentPartPr/>
                <p14:nvPr/>
              </p14:nvContentPartPr>
              <p14:xfrm>
                <a:off x="3465720" y="6572657"/>
                <a:ext cx="100440" cy="173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0885805-068D-43AB-9A70-5D2222A1F2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56720" y="6564017"/>
                  <a:ext cx="118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B522E2-4EA7-4D91-9CD4-7AAE61BA26B6}"/>
                    </a:ext>
                  </a:extLst>
                </p14:cNvPr>
                <p14:cNvContentPartPr/>
                <p14:nvPr/>
              </p14:nvContentPartPr>
              <p14:xfrm>
                <a:off x="3665520" y="6531257"/>
                <a:ext cx="135000" cy="146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B522E2-4EA7-4D91-9CD4-7AAE61BA26B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56520" y="6522257"/>
                  <a:ext cx="152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5F256FD-98F6-4DE3-939C-D0E2DFEDC2BD}"/>
                    </a:ext>
                  </a:extLst>
                </p14:cNvPr>
                <p14:cNvContentPartPr/>
                <p14:nvPr/>
              </p14:nvContentPartPr>
              <p14:xfrm>
                <a:off x="3778200" y="6557537"/>
                <a:ext cx="71640" cy="9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5F256FD-98F6-4DE3-939C-D0E2DFEDC2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69560" y="6548537"/>
                  <a:ext cx="89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914B0F-AF42-497E-88AE-11D64DBC38C2}"/>
                    </a:ext>
                  </a:extLst>
                </p14:cNvPr>
                <p14:cNvContentPartPr/>
                <p14:nvPr/>
              </p14:nvContentPartPr>
              <p14:xfrm>
                <a:off x="3875040" y="6517937"/>
                <a:ext cx="213840" cy="94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914B0F-AF42-497E-88AE-11D64DBC38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66040" y="6509297"/>
                  <a:ext cx="231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4F086A-5E1A-49CC-9027-C62174568C52}"/>
                    </a:ext>
                  </a:extLst>
                </p14:cNvPr>
                <p14:cNvContentPartPr/>
                <p14:nvPr/>
              </p14:nvContentPartPr>
              <p14:xfrm>
                <a:off x="4170960" y="6513617"/>
                <a:ext cx="226440" cy="44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4F086A-5E1A-49CC-9027-C62174568C5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61960" y="6504977"/>
                  <a:ext cx="244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50EE5FA-E332-4E43-9B04-25E276C96B53}"/>
                    </a:ext>
                  </a:extLst>
                </p14:cNvPr>
                <p14:cNvContentPartPr/>
                <p14:nvPr/>
              </p14:nvContentPartPr>
              <p14:xfrm>
                <a:off x="4327920" y="6475817"/>
                <a:ext cx="158040" cy="191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50EE5FA-E332-4E43-9B04-25E276C96B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18920" y="6466817"/>
                  <a:ext cx="175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6C3DE0-DEB8-49F8-AAC2-0C5D6902221A}"/>
                    </a:ext>
                  </a:extLst>
                </p14:cNvPr>
                <p14:cNvContentPartPr/>
                <p14:nvPr/>
              </p14:nvContentPartPr>
              <p14:xfrm>
                <a:off x="4598640" y="6519377"/>
                <a:ext cx="108360" cy="201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6C3DE0-DEB8-49F8-AAC2-0C5D6902221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89640" y="6510377"/>
                  <a:ext cx="126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EE6766F-3A2F-44FC-AF1E-A999D87C5220}"/>
                    </a:ext>
                  </a:extLst>
                </p14:cNvPr>
                <p14:cNvContentPartPr/>
                <p14:nvPr/>
              </p14:nvContentPartPr>
              <p14:xfrm>
                <a:off x="4700880" y="6593537"/>
                <a:ext cx="149040" cy="162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EE6766F-3A2F-44FC-AF1E-A999D87C522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92240" y="6584537"/>
                  <a:ext cx="166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7268B8-D447-4509-ADAD-EEE337E2D6B7}"/>
                    </a:ext>
                  </a:extLst>
                </p14:cNvPr>
                <p14:cNvContentPartPr/>
                <p14:nvPr/>
              </p14:nvContentPartPr>
              <p14:xfrm>
                <a:off x="4963320" y="6513617"/>
                <a:ext cx="20880" cy="145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7268B8-D447-4509-ADAD-EEE337E2D6B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4320" y="6504977"/>
                  <a:ext cx="38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5B88C6-D5E0-4FDE-8847-96149FC46BD4}"/>
                    </a:ext>
                  </a:extLst>
                </p14:cNvPr>
                <p14:cNvContentPartPr/>
                <p14:nvPr/>
              </p14:nvContentPartPr>
              <p14:xfrm>
                <a:off x="5023800" y="6490217"/>
                <a:ext cx="117360" cy="213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5B88C6-D5E0-4FDE-8847-96149FC46B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15160" y="6481217"/>
                  <a:ext cx="135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CDA2BFC-4F3E-4BDC-B99D-55685478C365}"/>
                    </a:ext>
                  </a:extLst>
                </p14:cNvPr>
                <p14:cNvContentPartPr/>
                <p14:nvPr/>
              </p14:nvContentPartPr>
              <p14:xfrm>
                <a:off x="5418000" y="6635657"/>
                <a:ext cx="25200" cy="82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CDA2BFC-4F3E-4BDC-B99D-55685478C36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09360" y="6627017"/>
                  <a:ext cx="42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45E0BB-FF01-4717-B98D-C8B0B50476DA}"/>
                    </a:ext>
                  </a:extLst>
                </p14:cNvPr>
                <p14:cNvContentPartPr/>
                <p14:nvPr/>
              </p14:nvContentPartPr>
              <p14:xfrm>
                <a:off x="5381640" y="6520457"/>
                <a:ext cx="3960" cy="3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45E0BB-FF01-4717-B98D-C8B0B50476D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72640" y="6511817"/>
                  <a:ext cx="216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AF189AA-3835-4D9B-BC86-23A68C097720}"/>
              </a:ext>
            </a:extLst>
          </p:cNvPr>
          <p:cNvGrpSpPr/>
          <p:nvPr/>
        </p:nvGrpSpPr>
        <p:grpSpPr>
          <a:xfrm>
            <a:off x="5703480" y="6362777"/>
            <a:ext cx="602280" cy="344520"/>
            <a:chOff x="5703480" y="6362777"/>
            <a:chExt cx="6022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C37390-E91E-41ED-96AC-8DD8C294F849}"/>
                    </a:ext>
                  </a:extLst>
                </p14:cNvPr>
                <p14:cNvContentPartPr/>
                <p14:nvPr/>
              </p14:nvContentPartPr>
              <p14:xfrm>
                <a:off x="5703480" y="6362777"/>
                <a:ext cx="333360" cy="344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C37390-E91E-41ED-96AC-8DD8C294F8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94840" y="6353777"/>
                  <a:ext cx="351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D438BB-8669-454A-9A9F-7BF74FCF5E40}"/>
                    </a:ext>
                  </a:extLst>
                </p14:cNvPr>
                <p14:cNvContentPartPr/>
                <p14:nvPr/>
              </p14:nvContentPartPr>
              <p14:xfrm>
                <a:off x="6156720" y="6449177"/>
                <a:ext cx="12600" cy="13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D438BB-8669-454A-9A9F-7BF74FCF5E4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47720" y="6440177"/>
                  <a:ext cx="30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69467D-D130-4658-87B2-862AEE224CD6}"/>
                    </a:ext>
                  </a:extLst>
                </p14:cNvPr>
                <p14:cNvContentPartPr/>
                <p14:nvPr/>
              </p14:nvContentPartPr>
              <p14:xfrm>
                <a:off x="6198840" y="6459977"/>
                <a:ext cx="106920" cy="168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69467D-D130-4658-87B2-862AEE224C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89840" y="6450977"/>
                  <a:ext cx="124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50EA3EA-E32C-4507-90A7-81F47D01A171}"/>
              </a:ext>
            </a:extLst>
          </p:cNvPr>
          <p:cNvGrpSpPr/>
          <p:nvPr/>
        </p:nvGrpSpPr>
        <p:grpSpPr>
          <a:xfrm>
            <a:off x="6496200" y="6496337"/>
            <a:ext cx="250200" cy="176760"/>
            <a:chOff x="6496200" y="6496337"/>
            <a:chExt cx="25020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B0242F-4EF0-4967-8216-C775D0EA9474}"/>
                    </a:ext>
                  </a:extLst>
                </p14:cNvPr>
                <p14:cNvContentPartPr/>
                <p14:nvPr/>
              </p14:nvContentPartPr>
              <p14:xfrm>
                <a:off x="6496200" y="6600737"/>
                <a:ext cx="236520" cy="24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B0242F-4EF0-4967-8216-C775D0EA947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87560" y="6592097"/>
                  <a:ext cx="254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8F31B3-10D7-4E52-9D0C-0E2E1B82517D}"/>
                    </a:ext>
                  </a:extLst>
                </p14:cNvPr>
                <p14:cNvContentPartPr/>
                <p14:nvPr/>
              </p14:nvContentPartPr>
              <p14:xfrm>
                <a:off x="6652800" y="6496337"/>
                <a:ext cx="93600" cy="176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8F31B3-10D7-4E52-9D0C-0E2E1B8251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44160" y="6487337"/>
                  <a:ext cx="1112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3A15F14-6C08-426B-B6BF-BBEF21630A03}"/>
              </a:ext>
            </a:extLst>
          </p:cNvPr>
          <p:cNvGrpSpPr/>
          <p:nvPr/>
        </p:nvGrpSpPr>
        <p:grpSpPr>
          <a:xfrm>
            <a:off x="6930360" y="6430817"/>
            <a:ext cx="295920" cy="201600"/>
            <a:chOff x="6930360" y="6430817"/>
            <a:chExt cx="29592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07DEDF5-0E3F-4680-B8FF-9753E64D04D4}"/>
                    </a:ext>
                  </a:extLst>
                </p14:cNvPr>
                <p14:cNvContentPartPr/>
                <p14:nvPr/>
              </p14:nvContentPartPr>
              <p14:xfrm>
                <a:off x="6930360" y="6444137"/>
                <a:ext cx="27720" cy="188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07DEDF5-0E3F-4680-B8FF-9753E64D04D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21720" y="6435497"/>
                  <a:ext cx="45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2A2D831-6EAF-4B5A-8ADF-AEE1175C8498}"/>
                    </a:ext>
                  </a:extLst>
                </p14:cNvPr>
                <p14:cNvContentPartPr/>
                <p14:nvPr/>
              </p14:nvContentPartPr>
              <p14:xfrm>
                <a:off x="6992640" y="6430817"/>
                <a:ext cx="99000" cy="19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2A2D831-6EAF-4B5A-8ADF-AEE1175C849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84000" y="6422177"/>
                  <a:ext cx="116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F106B4F-D163-4EE9-B1D4-08704FE5D9A7}"/>
                    </a:ext>
                  </a:extLst>
                </p14:cNvPr>
                <p14:cNvContentPartPr/>
                <p14:nvPr/>
              </p14:nvContentPartPr>
              <p14:xfrm>
                <a:off x="7096320" y="6483017"/>
                <a:ext cx="129960" cy="119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F106B4F-D163-4EE9-B1D4-08704FE5D9A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87680" y="6474017"/>
                  <a:ext cx="14760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B00CB28-6581-4FED-B610-893241637961}"/>
                  </a:ext>
                </a:extLst>
              </p14:cNvPr>
              <p14:cNvContentPartPr/>
              <p14:nvPr/>
            </p14:nvContentPartPr>
            <p14:xfrm>
              <a:off x="7385760" y="6592457"/>
              <a:ext cx="41400" cy="113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B00CB28-6581-4FED-B610-89324163796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77120" y="6583457"/>
                <a:ext cx="59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06F11D0-3BB3-4804-A6A1-DD02FC9CEC44}"/>
                  </a:ext>
                </a:extLst>
              </p14:cNvPr>
              <p14:cNvContentPartPr/>
              <p14:nvPr/>
            </p14:nvContentPartPr>
            <p14:xfrm>
              <a:off x="7393320" y="6450257"/>
              <a:ext cx="4320" cy="201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06F11D0-3BB3-4804-A6A1-DD02FC9CEC4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84320" y="6441617"/>
                <a:ext cx="219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A8E64EB-6524-46A2-969A-6FB094596EBD}"/>
              </a:ext>
            </a:extLst>
          </p:cNvPr>
          <p:cNvGrpSpPr/>
          <p:nvPr/>
        </p:nvGrpSpPr>
        <p:grpSpPr>
          <a:xfrm>
            <a:off x="7610040" y="6357017"/>
            <a:ext cx="1575000" cy="373680"/>
            <a:chOff x="7610040" y="6357017"/>
            <a:chExt cx="15750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9DDBF18-7D57-4718-B8FD-5F75635A9C28}"/>
                    </a:ext>
                  </a:extLst>
                </p14:cNvPr>
                <p14:cNvContentPartPr/>
                <p14:nvPr/>
              </p14:nvContentPartPr>
              <p14:xfrm>
                <a:off x="7610040" y="6471137"/>
                <a:ext cx="330840" cy="259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9DDBF18-7D57-4718-B8FD-5F75635A9C2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01400" y="6462497"/>
                  <a:ext cx="348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BAC108F-B4F3-4FA5-8AAF-B57B66372E6A}"/>
                    </a:ext>
                  </a:extLst>
                </p14:cNvPr>
                <p14:cNvContentPartPr/>
                <p14:nvPr/>
              </p14:nvContentPartPr>
              <p14:xfrm>
                <a:off x="8011800" y="6492377"/>
                <a:ext cx="132840" cy="131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BAC108F-B4F3-4FA5-8AAF-B57B66372E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02800" y="6483737"/>
                  <a:ext cx="150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7BAD98C-F817-4C59-9C64-678A976E185C}"/>
                    </a:ext>
                  </a:extLst>
                </p14:cNvPr>
                <p14:cNvContentPartPr/>
                <p14:nvPr/>
              </p14:nvContentPartPr>
              <p14:xfrm>
                <a:off x="8137440" y="6515417"/>
                <a:ext cx="66960" cy="105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7BAD98C-F817-4C59-9C64-678A976E185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28440" y="6506417"/>
                  <a:ext cx="84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DED66F-07DE-4B67-9359-66DC2AC6CD4A}"/>
                    </a:ext>
                  </a:extLst>
                </p14:cNvPr>
                <p14:cNvContentPartPr/>
                <p14:nvPr/>
              </p14:nvContentPartPr>
              <p14:xfrm>
                <a:off x="8211960" y="6470057"/>
                <a:ext cx="306000" cy="142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DED66F-07DE-4B67-9359-66DC2AC6CD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2960" y="6461417"/>
                  <a:ext cx="323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1BDB70-CE74-492F-90E2-ECDAE71ACF99}"/>
                    </a:ext>
                  </a:extLst>
                </p14:cNvPr>
                <p14:cNvContentPartPr/>
                <p14:nvPr/>
              </p14:nvContentPartPr>
              <p14:xfrm>
                <a:off x="8569080" y="6508217"/>
                <a:ext cx="115920" cy="23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1BDB70-CE74-492F-90E2-ECDAE71ACF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60080" y="6499217"/>
                  <a:ext cx="13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2C8A08-D9B7-4095-8E1F-CA2F0DAAA2AA}"/>
                    </a:ext>
                  </a:extLst>
                </p14:cNvPr>
                <p14:cNvContentPartPr/>
                <p14:nvPr/>
              </p14:nvContentPartPr>
              <p14:xfrm>
                <a:off x="8629920" y="6440897"/>
                <a:ext cx="102240" cy="186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2C8A08-D9B7-4095-8E1F-CA2F0DAAA2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20920" y="6431897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00B4669-DB97-473E-B1F1-0E18BC5E10A1}"/>
                    </a:ext>
                  </a:extLst>
                </p14:cNvPr>
                <p14:cNvContentPartPr/>
                <p14:nvPr/>
              </p14:nvContentPartPr>
              <p14:xfrm>
                <a:off x="8821440" y="6357017"/>
                <a:ext cx="31680" cy="253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00B4669-DB97-473E-B1F1-0E18BC5E10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12440" y="6348017"/>
                  <a:ext cx="49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CE0B80C-A1FB-486F-8A77-7A120C171403}"/>
                    </a:ext>
                  </a:extLst>
                </p14:cNvPr>
                <p14:cNvContentPartPr/>
                <p14:nvPr/>
              </p14:nvContentPartPr>
              <p14:xfrm>
                <a:off x="8931240" y="6444857"/>
                <a:ext cx="89280" cy="157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CE0B80C-A1FB-486F-8A77-7A120C17140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22600" y="6436217"/>
                  <a:ext cx="106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69E7EC7-1B34-41CF-BF73-B7FC940261C6}"/>
                    </a:ext>
                  </a:extLst>
                </p14:cNvPr>
                <p14:cNvContentPartPr/>
                <p14:nvPr/>
              </p14:nvContentPartPr>
              <p14:xfrm>
                <a:off x="9056160" y="6452777"/>
                <a:ext cx="128880" cy="131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69E7EC7-1B34-41CF-BF73-B7FC940261C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47160" y="6444137"/>
                  <a:ext cx="14652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261165E-A777-45BC-82E3-F24DE58A9EEC}"/>
                  </a:ext>
                </a:extLst>
              </p14:cNvPr>
              <p14:cNvContentPartPr/>
              <p14:nvPr/>
            </p14:nvContentPartPr>
            <p14:xfrm>
              <a:off x="4484520" y="1288577"/>
              <a:ext cx="6840" cy="15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261165E-A777-45BC-82E3-F24DE58A9EE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475880" y="1279577"/>
                <a:ext cx="2448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F4ED031-DF0B-4C4A-9DFB-247BEF6ABE17}"/>
              </a:ext>
            </a:extLst>
          </p:cNvPr>
          <p:cNvGrpSpPr/>
          <p:nvPr/>
        </p:nvGrpSpPr>
        <p:grpSpPr>
          <a:xfrm>
            <a:off x="3228840" y="694577"/>
            <a:ext cx="2373120" cy="734760"/>
            <a:chOff x="3228840" y="694577"/>
            <a:chExt cx="237312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412D119-25CD-4FE5-B4A3-BCD1BF4D4ED5}"/>
                    </a:ext>
                  </a:extLst>
                </p14:cNvPr>
                <p14:cNvContentPartPr/>
                <p14:nvPr/>
              </p14:nvContentPartPr>
              <p14:xfrm>
                <a:off x="3397320" y="826697"/>
                <a:ext cx="866160" cy="522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412D119-25CD-4FE5-B4A3-BCD1BF4D4E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88680" y="818057"/>
                  <a:ext cx="8838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49041F-87DE-4C25-B33B-ED6FDE6E7FA8}"/>
                    </a:ext>
                  </a:extLst>
                </p14:cNvPr>
                <p14:cNvContentPartPr/>
                <p14:nvPr/>
              </p14:nvContentPartPr>
              <p14:xfrm>
                <a:off x="4178160" y="1237097"/>
                <a:ext cx="163440" cy="192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49041F-87DE-4C25-B33B-ED6FDE6E7F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69160" y="1228457"/>
                  <a:ext cx="181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655AB14-31FA-4E36-B86C-7FD72D74E05C}"/>
                    </a:ext>
                  </a:extLst>
                </p14:cNvPr>
                <p14:cNvContentPartPr/>
                <p14:nvPr/>
              </p14:nvContentPartPr>
              <p14:xfrm>
                <a:off x="3228840" y="694577"/>
                <a:ext cx="2275560" cy="545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655AB14-31FA-4E36-B86C-7FD72D74E0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20200" y="685577"/>
                  <a:ext cx="22932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DBBF67A-681D-413C-A7F1-309C36831FBE}"/>
                    </a:ext>
                  </a:extLst>
                </p14:cNvPr>
                <p14:cNvContentPartPr/>
                <p14:nvPr/>
              </p14:nvContentPartPr>
              <p14:xfrm>
                <a:off x="5416200" y="999137"/>
                <a:ext cx="185760" cy="173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DBBF67A-681D-413C-A7F1-309C36831F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07560" y="990137"/>
                  <a:ext cx="203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E0B5855-B3B2-4B77-BB00-9279FE4B08CB}"/>
                    </a:ext>
                  </a:extLst>
                </p14:cNvPr>
                <p14:cNvContentPartPr/>
                <p14:nvPr/>
              </p14:nvContentPartPr>
              <p14:xfrm>
                <a:off x="5420520" y="1004897"/>
                <a:ext cx="178200" cy="126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E0B5855-B3B2-4B77-BB00-9279FE4B08C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11880" y="996257"/>
                  <a:ext cx="195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E6AA589-502B-4B4C-9DDD-487E6D64DBD7}"/>
              </a:ext>
            </a:extLst>
          </p:cNvPr>
          <p:cNvGrpSpPr/>
          <p:nvPr/>
        </p:nvGrpSpPr>
        <p:grpSpPr>
          <a:xfrm>
            <a:off x="7030080" y="836057"/>
            <a:ext cx="935280" cy="344880"/>
            <a:chOff x="7030080" y="836057"/>
            <a:chExt cx="93528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016A8E-3DB2-497F-9290-038D33B0812B}"/>
                    </a:ext>
                  </a:extLst>
                </p14:cNvPr>
                <p14:cNvContentPartPr/>
                <p14:nvPr/>
              </p14:nvContentPartPr>
              <p14:xfrm>
                <a:off x="7112880" y="836057"/>
                <a:ext cx="852480" cy="262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016A8E-3DB2-497F-9290-038D33B081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03880" y="827057"/>
                  <a:ext cx="870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1E1B326-77C6-4C9E-8CF9-1BFF10E0E912}"/>
                    </a:ext>
                  </a:extLst>
                </p14:cNvPr>
                <p14:cNvContentPartPr/>
                <p14:nvPr/>
              </p14:nvContentPartPr>
              <p14:xfrm>
                <a:off x="7030080" y="1000937"/>
                <a:ext cx="233280" cy="180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1E1B326-77C6-4C9E-8CF9-1BFF10E0E91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21080" y="992297"/>
                  <a:ext cx="250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408D13C-5393-4012-8010-7966E227FA18}"/>
                    </a:ext>
                  </a:extLst>
                </p14:cNvPr>
                <p14:cNvContentPartPr/>
                <p14:nvPr/>
              </p14:nvContentPartPr>
              <p14:xfrm>
                <a:off x="7097040" y="1040177"/>
                <a:ext cx="114120" cy="65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408D13C-5393-4012-8010-7966E227FA1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88040" y="1031537"/>
                  <a:ext cx="1317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C0DAF98-0B87-4201-8DCE-C34687B43036}"/>
              </a:ext>
            </a:extLst>
          </p:cNvPr>
          <p:cNvGrpSpPr/>
          <p:nvPr/>
        </p:nvGrpSpPr>
        <p:grpSpPr>
          <a:xfrm>
            <a:off x="1870200" y="1645697"/>
            <a:ext cx="7308360" cy="358200"/>
            <a:chOff x="1870200" y="1645697"/>
            <a:chExt cx="73083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874040-D08E-45E9-A1B0-46DE45394581}"/>
                    </a:ext>
                  </a:extLst>
                </p14:cNvPr>
                <p14:cNvContentPartPr/>
                <p14:nvPr/>
              </p14:nvContentPartPr>
              <p14:xfrm>
                <a:off x="1870200" y="1645697"/>
                <a:ext cx="7249680" cy="358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874040-D08E-45E9-A1B0-46DE453945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61200" y="1636697"/>
                  <a:ext cx="72673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692D569-C155-4EF2-92D6-0175F5FE9F99}"/>
                    </a:ext>
                  </a:extLst>
                </p14:cNvPr>
                <p14:cNvContentPartPr/>
                <p14:nvPr/>
              </p14:nvContentPartPr>
              <p14:xfrm>
                <a:off x="8944920" y="1665497"/>
                <a:ext cx="233640" cy="162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692D569-C155-4EF2-92D6-0175F5FE9F9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935920" y="1656497"/>
                  <a:ext cx="2512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34F396B-2E5B-4490-B46A-39BEE3F66B29}"/>
              </a:ext>
            </a:extLst>
          </p:cNvPr>
          <p:cNvGrpSpPr/>
          <p:nvPr/>
        </p:nvGrpSpPr>
        <p:grpSpPr>
          <a:xfrm>
            <a:off x="2133000" y="1589177"/>
            <a:ext cx="6069240" cy="327600"/>
            <a:chOff x="2133000" y="1589177"/>
            <a:chExt cx="60692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4DD1CD-2FBE-47F5-88C9-2DE3C988F373}"/>
                    </a:ext>
                  </a:extLst>
                </p14:cNvPr>
                <p14:cNvContentPartPr/>
                <p14:nvPr/>
              </p14:nvContentPartPr>
              <p14:xfrm>
                <a:off x="2133000" y="1589177"/>
                <a:ext cx="6023520" cy="327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4DD1CD-2FBE-47F5-88C9-2DE3C988F3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24360" y="1580177"/>
                  <a:ext cx="60411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5B2B9B4-7A42-4A01-8B7F-37D36811D2C9}"/>
                    </a:ext>
                  </a:extLst>
                </p14:cNvPr>
                <p14:cNvContentPartPr/>
                <p14:nvPr/>
              </p14:nvContentPartPr>
              <p14:xfrm>
                <a:off x="8010000" y="1608617"/>
                <a:ext cx="192240" cy="158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5B2B9B4-7A42-4A01-8B7F-37D36811D2C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01000" y="1599977"/>
                  <a:ext cx="20988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671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643995-EDDD-4436-9F40-1562FF6D71B9}"/>
              </a:ext>
            </a:extLst>
          </p:cNvPr>
          <p:cNvGrpSpPr/>
          <p:nvPr/>
        </p:nvGrpSpPr>
        <p:grpSpPr>
          <a:xfrm>
            <a:off x="223920" y="140537"/>
            <a:ext cx="1083600" cy="410760"/>
            <a:chOff x="223920" y="140537"/>
            <a:chExt cx="108360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A63277-1C3B-4A47-95E6-99DE9737CA1B}"/>
                    </a:ext>
                  </a:extLst>
                </p14:cNvPr>
                <p14:cNvContentPartPr/>
                <p14:nvPr/>
              </p14:nvContentPartPr>
              <p14:xfrm>
                <a:off x="223920" y="140537"/>
                <a:ext cx="184320" cy="410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A63277-1C3B-4A47-95E6-99DE9737CA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920" y="131537"/>
                  <a:ext cx="2019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388A0D-D555-4F3A-A531-31259157B293}"/>
                    </a:ext>
                  </a:extLst>
                </p14:cNvPr>
                <p14:cNvContentPartPr/>
                <p14:nvPr/>
              </p14:nvContentPartPr>
              <p14:xfrm>
                <a:off x="470160" y="408017"/>
                <a:ext cx="114480" cy="133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388A0D-D555-4F3A-A531-31259157B2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1160" y="399377"/>
                  <a:ext cx="132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796930-0819-4F28-8501-D78A69FE62F6}"/>
                    </a:ext>
                  </a:extLst>
                </p14:cNvPr>
                <p14:cNvContentPartPr/>
                <p14:nvPr/>
              </p14:nvContentPartPr>
              <p14:xfrm>
                <a:off x="609120" y="341057"/>
                <a:ext cx="103680" cy="16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796930-0819-4F28-8501-D78A69FE62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480" y="332417"/>
                  <a:ext cx="12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2CB8C2-2360-428E-8ED8-C12978CFCB86}"/>
                    </a:ext>
                  </a:extLst>
                </p14:cNvPr>
                <p14:cNvContentPartPr/>
                <p14:nvPr/>
              </p14:nvContentPartPr>
              <p14:xfrm>
                <a:off x="714240" y="341417"/>
                <a:ext cx="138600" cy="16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2CB8C2-2360-428E-8ED8-C12978CFCB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600" y="332777"/>
                  <a:ext cx="156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120022-718E-4084-9419-55C5B8615DE4}"/>
                    </a:ext>
                  </a:extLst>
                </p14:cNvPr>
                <p14:cNvContentPartPr/>
                <p14:nvPr/>
              </p14:nvContentPartPr>
              <p14:xfrm>
                <a:off x="930600" y="231977"/>
                <a:ext cx="376920" cy="31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120022-718E-4084-9419-55C5B8615D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960" y="222977"/>
                  <a:ext cx="39456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95A76D-E89C-4695-90EF-F87CCB1C25B5}"/>
              </a:ext>
            </a:extLst>
          </p:cNvPr>
          <p:cNvGrpSpPr/>
          <p:nvPr/>
        </p:nvGrpSpPr>
        <p:grpSpPr>
          <a:xfrm>
            <a:off x="1594440" y="225857"/>
            <a:ext cx="524520" cy="432720"/>
            <a:chOff x="1594440" y="225857"/>
            <a:chExt cx="52452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040783-A90D-486E-A05F-0861C2B55A42}"/>
                    </a:ext>
                  </a:extLst>
                </p14:cNvPr>
                <p14:cNvContentPartPr/>
                <p14:nvPr/>
              </p14:nvContentPartPr>
              <p14:xfrm>
                <a:off x="1594440" y="225857"/>
                <a:ext cx="36000" cy="32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040783-A90D-486E-A05F-0861C2B55A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5800" y="217217"/>
                  <a:ext cx="53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C53BB2-6D3B-4E13-9607-9776D66C3EB5}"/>
                    </a:ext>
                  </a:extLst>
                </p14:cNvPr>
                <p14:cNvContentPartPr/>
                <p14:nvPr/>
              </p14:nvContentPartPr>
              <p14:xfrm>
                <a:off x="1658160" y="381377"/>
                <a:ext cx="345240" cy="27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C53BB2-6D3B-4E13-9607-9776D66C3E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9520" y="372737"/>
                  <a:ext cx="362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9D85D1-8D8A-431E-B421-1C71810A88FE}"/>
                    </a:ext>
                  </a:extLst>
                </p14:cNvPr>
                <p14:cNvContentPartPr/>
                <p14:nvPr/>
              </p14:nvContentPartPr>
              <p14:xfrm>
                <a:off x="2045160" y="365537"/>
                <a:ext cx="73800" cy="14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9D85D1-8D8A-431E-B421-1C71810A88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6160" y="356537"/>
                  <a:ext cx="914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8F407F-A55F-449E-BEC9-85215CDB7F21}"/>
              </a:ext>
            </a:extLst>
          </p:cNvPr>
          <p:cNvGrpSpPr/>
          <p:nvPr/>
        </p:nvGrpSpPr>
        <p:grpSpPr>
          <a:xfrm>
            <a:off x="2412000" y="295697"/>
            <a:ext cx="220320" cy="213480"/>
            <a:chOff x="2412000" y="295697"/>
            <a:chExt cx="2203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121404-FB27-4CEB-B2EB-B633C9FB01B4}"/>
                    </a:ext>
                  </a:extLst>
                </p14:cNvPr>
                <p14:cNvContentPartPr/>
                <p14:nvPr/>
              </p14:nvContentPartPr>
              <p14:xfrm>
                <a:off x="2412000" y="382817"/>
                <a:ext cx="17640" cy="10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121404-FB27-4CEB-B2EB-B633C9FB01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3000" y="374177"/>
                  <a:ext cx="35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B4B012-77C0-4BCB-8CBC-697607CE4032}"/>
                    </a:ext>
                  </a:extLst>
                </p14:cNvPr>
                <p14:cNvContentPartPr/>
                <p14:nvPr/>
              </p14:nvContentPartPr>
              <p14:xfrm>
                <a:off x="2420640" y="295697"/>
                <a:ext cx="1584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B4B012-77C0-4BCB-8CBC-697607CE40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1640" y="287057"/>
                  <a:ext cx="33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B17202-76F3-41BB-91D5-B9E4DDA8E5C5}"/>
                    </a:ext>
                  </a:extLst>
                </p14:cNvPr>
                <p14:cNvContentPartPr/>
                <p14:nvPr/>
              </p14:nvContentPartPr>
              <p14:xfrm>
                <a:off x="2455560" y="409097"/>
                <a:ext cx="176760" cy="10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B17202-76F3-41BB-91D5-B9E4DDA8E5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6560" y="400097"/>
                  <a:ext cx="1944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81F282-6FD4-48F6-AA8C-A612379895E1}"/>
              </a:ext>
            </a:extLst>
          </p:cNvPr>
          <p:cNvGrpSpPr/>
          <p:nvPr/>
        </p:nvGrpSpPr>
        <p:grpSpPr>
          <a:xfrm>
            <a:off x="1742760" y="914177"/>
            <a:ext cx="675000" cy="268200"/>
            <a:chOff x="1742760" y="914177"/>
            <a:chExt cx="6750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CF2FDB-F3C6-4F97-A9E7-54218CECC61B}"/>
                    </a:ext>
                  </a:extLst>
                </p14:cNvPr>
                <p14:cNvContentPartPr/>
                <p14:nvPr/>
              </p14:nvContentPartPr>
              <p14:xfrm>
                <a:off x="1742760" y="994457"/>
                <a:ext cx="68400" cy="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CF2FDB-F3C6-4F97-A9E7-54218CECC6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4120" y="985457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730852-DF21-4A8E-8111-8A7045923B19}"/>
                    </a:ext>
                  </a:extLst>
                </p14:cNvPr>
                <p14:cNvContentPartPr/>
                <p14:nvPr/>
              </p14:nvContentPartPr>
              <p14:xfrm>
                <a:off x="1978920" y="914177"/>
                <a:ext cx="79200" cy="26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730852-DF21-4A8E-8111-8A7045923B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9920" y="905537"/>
                  <a:ext cx="96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FD918D-ED7E-4F86-8169-7004D69D65A3}"/>
                    </a:ext>
                  </a:extLst>
                </p14:cNvPr>
                <p14:cNvContentPartPr/>
                <p14:nvPr/>
              </p14:nvContentPartPr>
              <p14:xfrm>
                <a:off x="2046240" y="971057"/>
                <a:ext cx="371520" cy="16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FD918D-ED7E-4F86-8169-7004D69D65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37600" y="962417"/>
                  <a:ext cx="3891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592CAC-A0EA-42F7-9C62-579B0FDC3186}"/>
              </a:ext>
            </a:extLst>
          </p:cNvPr>
          <p:cNvGrpSpPr/>
          <p:nvPr/>
        </p:nvGrpSpPr>
        <p:grpSpPr>
          <a:xfrm>
            <a:off x="2770560" y="826337"/>
            <a:ext cx="348120" cy="310320"/>
            <a:chOff x="2770560" y="826337"/>
            <a:chExt cx="34812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D5C59C-A61C-4692-BBC5-0383F227E3F7}"/>
                    </a:ext>
                  </a:extLst>
                </p14:cNvPr>
                <p14:cNvContentPartPr/>
                <p14:nvPr/>
              </p14:nvContentPartPr>
              <p14:xfrm>
                <a:off x="2828520" y="858017"/>
                <a:ext cx="36720" cy="27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D5C59C-A61C-4692-BBC5-0383F227E3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9520" y="849017"/>
                  <a:ext cx="5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BB6888-8FCD-47F1-8C46-4143F699D4A3}"/>
                    </a:ext>
                  </a:extLst>
                </p14:cNvPr>
                <p14:cNvContentPartPr/>
                <p14:nvPr/>
              </p14:nvContentPartPr>
              <p14:xfrm>
                <a:off x="2770560" y="989777"/>
                <a:ext cx="137880" cy="4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BB6888-8FCD-47F1-8C46-4143F699D4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61920" y="981137"/>
                  <a:ext cx="155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37CCAA-E70C-477F-99CD-439711E58C4D}"/>
                    </a:ext>
                  </a:extLst>
                </p14:cNvPr>
                <p14:cNvContentPartPr/>
                <p14:nvPr/>
              </p14:nvContentPartPr>
              <p14:xfrm>
                <a:off x="2847600" y="826337"/>
                <a:ext cx="271080" cy="29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37CCAA-E70C-477F-99CD-439711E58C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8600" y="817697"/>
                  <a:ext cx="2887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D61639-5BE5-4738-8B98-50C8CC8579B7}"/>
              </a:ext>
            </a:extLst>
          </p:cNvPr>
          <p:cNvGrpSpPr/>
          <p:nvPr/>
        </p:nvGrpSpPr>
        <p:grpSpPr>
          <a:xfrm>
            <a:off x="3396240" y="816977"/>
            <a:ext cx="824400" cy="360000"/>
            <a:chOff x="3396240" y="816977"/>
            <a:chExt cx="82440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D3043B-B914-4E81-92C0-0A36C50840EA}"/>
                    </a:ext>
                  </a:extLst>
                </p14:cNvPr>
                <p14:cNvContentPartPr/>
                <p14:nvPr/>
              </p14:nvContentPartPr>
              <p14:xfrm>
                <a:off x="3396240" y="942977"/>
                <a:ext cx="295560" cy="16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D3043B-B914-4E81-92C0-0A36C50840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87240" y="934337"/>
                  <a:ext cx="313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275236-814A-4A6F-8A16-2253F4CEFA7F}"/>
                    </a:ext>
                  </a:extLst>
                </p14:cNvPr>
                <p14:cNvContentPartPr/>
                <p14:nvPr/>
              </p14:nvContentPartPr>
              <p14:xfrm>
                <a:off x="3570480" y="949097"/>
                <a:ext cx="78480" cy="15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275236-814A-4A6F-8A16-2253F4CEFA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1840" y="940457"/>
                  <a:ext cx="96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48DAFD-D2BE-4EDF-AD8A-CAA729C5B289}"/>
                    </a:ext>
                  </a:extLst>
                </p14:cNvPr>
                <p14:cNvContentPartPr/>
                <p14:nvPr/>
              </p14:nvContentPartPr>
              <p14:xfrm>
                <a:off x="3663720" y="949097"/>
                <a:ext cx="97200" cy="13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48DAFD-D2BE-4EDF-AD8A-CAA729C5B2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4720" y="940097"/>
                  <a:ext cx="114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C9ACB6-8E5C-4479-B339-57C052291029}"/>
                    </a:ext>
                  </a:extLst>
                </p14:cNvPr>
                <p14:cNvContentPartPr/>
                <p14:nvPr/>
              </p14:nvContentPartPr>
              <p14:xfrm>
                <a:off x="3770280" y="985817"/>
                <a:ext cx="207360" cy="19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C9ACB6-8E5C-4479-B339-57C0522910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1280" y="977177"/>
                  <a:ext cx="225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6824B3-D11D-46C2-A8EC-032E70070907}"/>
                    </a:ext>
                  </a:extLst>
                </p14:cNvPr>
                <p14:cNvContentPartPr/>
                <p14:nvPr/>
              </p14:nvContentPartPr>
              <p14:xfrm>
                <a:off x="3953160" y="816977"/>
                <a:ext cx="2674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6824B3-D11D-46C2-A8EC-032E700709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4520" y="807977"/>
                  <a:ext cx="28512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B71843-A30E-4100-BCB8-200396E166D7}"/>
              </a:ext>
            </a:extLst>
          </p:cNvPr>
          <p:cNvGrpSpPr/>
          <p:nvPr/>
        </p:nvGrpSpPr>
        <p:grpSpPr>
          <a:xfrm>
            <a:off x="4484160" y="766577"/>
            <a:ext cx="495360" cy="347040"/>
            <a:chOff x="4484160" y="766577"/>
            <a:chExt cx="49536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4EE92F-19DA-4C99-8DA7-E9DA2B5554FF}"/>
                    </a:ext>
                  </a:extLst>
                </p14:cNvPr>
                <p14:cNvContentPartPr/>
                <p14:nvPr/>
              </p14:nvContentPartPr>
              <p14:xfrm>
                <a:off x="4484160" y="905177"/>
                <a:ext cx="198000" cy="18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4EE92F-19DA-4C99-8DA7-E9DA2B5554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5160" y="896537"/>
                  <a:ext cx="215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006A15-CE8B-4C70-8D62-D7D60B528134}"/>
                    </a:ext>
                  </a:extLst>
                </p14:cNvPr>
                <p14:cNvContentPartPr/>
                <p14:nvPr/>
              </p14:nvContentPartPr>
              <p14:xfrm>
                <a:off x="4736880" y="835697"/>
                <a:ext cx="42840" cy="25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006A15-CE8B-4C70-8D62-D7D60B5281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8240" y="827057"/>
                  <a:ext cx="60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E7D2F7-AA82-4B7D-8D97-98A0312BF88B}"/>
                    </a:ext>
                  </a:extLst>
                </p14:cNvPr>
                <p14:cNvContentPartPr/>
                <p14:nvPr/>
              </p14:nvContentPartPr>
              <p14:xfrm>
                <a:off x="4668120" y="957377"/>
                <a:ext cx="17388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E7D2F7-AA82-4B7D-8D97-98A0312BF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9120" y="948377"/>
                  <a:ext cx="191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ECE21E-F90E-4FEA-8FB9-15A4E77BB9F6}"/>
                    </a:ext>
                  </a:extLst>
                </p14:cNvPr>
                <p14:cNvContentPartPr/>
                <p14:nvPr/>
              </p14:nvContentPartPr>
              <p14:xfrm>
                <a:off x="4632480" y="766577"/>
                <a:ext cx="347040" cy="34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ECE21E-F90E-4FEA-8FB9-15A4E77BB9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3840" y="757577"/>
                  <a:ext cx="36468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DB51C9-60A1-47C8-9B8E-4F4A32A4098F}"/>
              </a:ext>
            </a:extLst>
          </p:cNvPr>
          <p:cNvGrpSpPr/>
          <p:nvPr/>
        </p:nvGrpSpPr>
        <p:grpSpPr>
          <a:xfrm>
            <a:off x="5497920" y="871337"/>
            <a:ext cx="471600" cy="333000"/>
            <a:chOff x="5497920" y="871337"/>
            <a:chExt cx="4716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7FBF4F-845B-4389-9E25-C0AAFD53EF73}"/>
                    </a:ext>
                  </a:extLst>
                </p14:cNvPr>
                <p14:cNvContentPartPr/>
                <p14:nvPr/>
              </p14:nvContentPartPr>
              <p14:xfrm>
                <a:off x="5497920" y="914177"/>
                <a:ext cx="62640" cy="204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7FBF4F-845B-4389-9E25-C0AAFD53EF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8920" y="905537"/>
                  <a:ext cx="80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7C14C5-3FF0-4DE7-ACED-3188B5BE9577}"/>
                    </a:ext>
                  </a:extLst>
                </p14:cNvPr>
                <p14:cNvContentPartPr/>
                <p14:nvPr/>
              </p14:nvContentPartPr>
              <p14:xfrm>
                <a:off x="5564520" y="940817"/>
                <a:ext cx="68760" cy="104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7C14C5-3FF0-4DE7-ACED-3188B5BE95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55520" y="932177"/>
                  <a:ext cx="86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61A851-48E6-407A-8474-8CB6D1B08CC4}"/>
                    </a:ext>
                  </a:extLst>
                </p14:cNvPr>
                <p14:cNvContentPartPr/>
                <p14:nvPr/>
              </p14:nvContentPartPr>
              <p14:xfrm>
                <a:off x="5660280" y="871337"/>
                <a:ext cx="309240" cy="333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61A851-48E6-407A-8474-8CB6D1B08C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51640" y="862697"/>
                  <a:ext cx="32688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0835B71-E6D7-400C-A3F9-C10AD0907D56}"/>
                  </a:ext>
                </a:extLst>
              </p14:cNvPr>
              <p14:cNvContentPartPr/>
              <p14:nvPr/>
            </p14:nvContentPartPr>
            <p14:xfrm>
              <a:off x="6199920" y="852977"/>
              <a:ext cx="85680" cy="113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0835B71-E6D7-400C-A3F9-C10AD0907D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91280" y="844337"/>
                <a:ext cx="10332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E0A4569-7984-4F40-8B3A-005266B69972}"/>
              </a:ext>
            </a:extLst>
          </p:cNvPr>
          <p:cNvGrpSpPr/>
          <p:nvPr/>
        </p:nvGrpSpPr>
        <p:grpSpPr>
          <a:xfrm>
            <a:off x="6635160" y="705017"/>
            <a:ext cx="636840" cy="307800"/>
            <a:chOff x="6635160" y="705017"/>
            <a:chExt cx="63684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A5DF55-3D70-4AB0-A604-27A7B2FFFC19}"/>
                    </a:ext>
                  </a:extLst>
                </p14:cNvPr>
                <p14:cNvContentPartPr/>
                <p14:nvPr/>
              </p14:nvContentPartPr>
              <p14:xfrm>
                <a:off x="6635160" y="744977"/>
                <a:ext cx="279360" cy="26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A5DF55-3D70-4AB0-A604-27A7B2FFFC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26520" y="735977"/>
                  <a:ext cx="297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96C861-CDE6-4B1D-BEBD-28DBEF3658B6}"/>
                    </a:ext>
                  </a:extLst>
                </p14:cNvPr>
                <p14:cNvContentPartPr/>
                <p14:nvPr/>
              </p14:nvContentPartPr>
              <p14:xfrm>
                <a:off x="6812640" y="896537"/>
                <a:ext cx="209520" cy="5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96C861-CDE6-4B1D-BEBD-28DBEF3658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4000" y="887537"/>
                  <a:ext cx="227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F22104-A54B-4A1F-B735-77780810A45D}"/>
                    </a:ext>
                  </a:extLst>
                </p14:cNvPr>
                <p14:cNvContentPartPr/>
                <p14:nvPr/>
              </p14:nvContentPartPr>
              <p14:xfrm>
                <a:off x="6975360" y="774857"/>
                <a:ext cx="138600" cy="23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F22104-A54B-4A1F-B735-77780810A4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66360" y="766217"/>
                  <a:ext cx="156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8B1CE5-82DD-4329-9C00-EA5AD5AF3A57}"/>
                    </a:ext>
                  </a:extLst>
                </p14:cNvPr>
                <p14:cNvContentPartPr/>
                <p14:nvPr/>
              </p14:nvContentPartPr>
              <p14:xfrm>
                <a:off x="7114320" y="705017"/>
                <a:ext cx="90000" cy="21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8B1CE5-82DD-4329-9C00-EA5AD5AF3A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5320" y="696377"/>
                  <a:ext cx="107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4A2354-C7EE-4A2B-A23A-9310FCC1C5C9}"/>
                    </a:ext>
                  </a:extLst>
                </p14:cNvPr>
                <p14:cNvContentPartPr/>
                <p14:nvPr/>
              </p14:nvContentPartPr>
              <p14:xfrm>
                <a:off x="7077960" y="827057"/>
                <a:ext cx="19404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4A2354-C7EE-4A2B-A23A-9310FCC1C5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68960" y="818057"/>
                  <a:ext cx="21168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B5108BE-7D09-44CC-BD17-B9E60F238DE9}"/>
                  </a:ext>
                </a:extLst>
              </p14:cNvPr>
              <p14:cNvContentPartPr/>
              <p14:nvPr/>
            </p14:nvContentPartPr>
            <p14:xfrm>
              <a:off x="4110120" y="1700417"/>
              <a:ext cx="540720" cy="93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B5108BE-7D09-44CC-BD17-B9E60F238DE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01120" y="1691417"/>
                <a:ext cx="5583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B0C639-DCDB-4A15-954D-824976C818B2}"/>
                  </a:ext>
                </a:extLst>
              </p14:cNvPr>
              <p14:cNvContentPartPr/>
              <p14:nvPr/>
            </p14:nvContentPartPr>
            <p14:xfrm>
              <a:off x="5015880" y="1609337"/>
              <a:ext cx="1028520" cy="857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B0C639-DCDB-4A15-954D-824976C818B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06880" y="1600337"/>
                <a:ext cx="104616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00CC17-8B5C-467C-AC02-51B73F74FF60}"/>
                  </a:ext>
                </a:extLst>
              </p14:cNvPr>
              <p14:cNvContentPartPr/>
              <p14:nvPr/>
            </p14:nvContentPartPr>
            <p14:xfrm>
              <a:off x="5074920" y="1722017"/>
              <a:ext cx="963360" cy="675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00CC17-8B5C-467C-AC02-51B73F74FF6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65920" y="1713017"/>
                <a:ext cx="9810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202B40-C44E-43B1-8F0B-F4ED68698753}"/>
                  </a:ext>
                </a:extLst>
              </p14:cNvPr>
              <p14:cNvContentPartPr/>
              <p14:nvPr/>
            </p14:nvContentPartPr>
            <p14:xfrm>
              <a:off x="8573760" y="1358417"/>
              <a:ext cx="396360" cy="348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202B40-C44E-43B1-8F0B-F4ED686987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65120" y="1349777"/>
                <a:ext cx="4140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603DAF7-B685-4135-9082-3AC1C728B13C}"/>
                  </a:ext>
                </a:extLst>
              </p14:cNvPr>
              <p14:cNvContentPartPr/>
              <p14:nvPr/>
            </p14:nvContentPartPr>
            <p14:xfrm>
              <a:off x="6008400" y="2075177"/>
              <a:ext cx="706320" cy="320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603DAF7-B685-4135-9082-3AC1C728B13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9760" y="2066537"/>
                <a:ext cx="723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EB8A40F-E2DE-4A6C-894E-3C22984B8166}"/>
                  </a:ext>
                </a:extLst>
              </p14:cNvPr>
              <p14:cNvContentPartPr/>
              <p14:nvPr/>
            </p14:nvContentPartPr>
            <p14:xfrm>
              <a:off x="6744240" y="1826777"/>
              <a:ext cx="169560" cy="320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EB8A40F-E2DE-4A6C-894E-3C22984B81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35240" y="1818137"/>
                <a:ext cx="187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7D83E28-5D67-4C68-A205-8EB36EB60A25}"/>
                  </a:ext>
                </a:extLst>
              </p14:cNvPr>
              <p14:cNvContentPartPr/>
              <p14:nvPr/>
            </p14:nvContentPartPr>
            <p14:xfrm>
              <a:off x="6894360" y="1863497"/>
              <a:ext cx="317880" cy="378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7D83E28-5D67-4C68-A205-8EB36EB60A2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85720" y="1854497"/>
                <a:ext cx="3355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E3C2C90-5ED3-46A9-B677-0E15018F5E52}"/>
                  </a:ext>
                </a:extLst>
              </p14:cNvPr>
              <p14:cNvContentPartPr/>
              <p14:nvPr/>
            </p14:nvContentPartPr>
            <p14:xfrm>
              <a:off x="6819120" y="2176697"/>
              <a:ext cx="374400" cy="313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E3C2C90-5ED3-46A9-B677-0E15018F5E5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10480" y="2168057"/>
                <a:ext cx="3920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9BA7CD0-705B-4956-B970-3277517F0A38}"/>
                  </a:ext>
                </a:extLst>
              </p14:cNvPr>
              <p14:cNvContentPartPr/>
              <p14:nvPr/>
            </p14:nvContentPartPr>
            <p14:xfrm>
              <a:off x="7198560" y="2055017"/>
              <a:ext cx="717840" cy="165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9BA7CD0-705B-4956-B970-3277517F0A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9920" y="2046017"/>
                <a:ext cx="7354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A710260-EF1B-41C5-9D02-5A93C5E4E194}"/>
                  </a:ext>
                </a:extLst>
              </p14:cNvPr>
              <p14:cNvContentPartPr/>
              <p14:nvPr/>
            </p14:nvContentPartPr>
            <p14:xfrm>
              <a:off x="6747120" y="2510417"/>
              <a:ext cx="333360" cy="222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A710260-EF1B-41C5-9D02-5A93C5E4E1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8120" y="2501417"/>
                <a:ext cx="3510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8FCDA21-45EF-4D6E-B463-321CD425B5D5}"/>
                  </a:ext>
                </a:extLst>
              </p14:cNvPr>
              <p14:cNvContentPartPr/>
              <p14:nvPr/>
            </p14:nvContentPartPr>
            <p14:xfrm>
              <a:off x="7077960" y="2464337"/>
              <a:ext cx="12600" cy="165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8FCDA21-45EF-4D6E-B463-321CD425B5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68960" y="2455337"/>
                <a:ext cx="30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DD6D499-83DA-488C-98ED-8130A83983C6}"/>
                  </a:ext>
                </a:extLst>
              </p14:cNvPr>
              <p14:cNvContentPartPr/>
              <p14:nvPr/>
            </p14:nvContentPartPr>
            <p14:xfrm>
              <a:off x="7041600" y="2524817"/>
              <a:ext cx="99360" cy="26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DD6D499-83DA-488C-98ED-8130A83983C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32960" y="2515817"/>
                <a:ext cx="117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835E794-F27E-4FCA-BAE6-4D2D0BD604FC}"/>
                  </a:ext>
                </a:extLst>
              </p14:cNvPr>
              <p14:cNvContentPartPr/>
              <p14:nvPr/>
            </p14:nvContentPartPr>
            <p14:xfrm>
              <a:off x="7123320" y="2345897"/>
              <a:ext cx="193680" cy="238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835E794-F27E-4FCA-BAE6-4D2D0BD604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14680" y="2337257"/>
                <a:ext cx="211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8289C9B-949D-456E-9D69-2C47A25BE908}"/>
                  </a:ext>
                </a:extLst>
              </p14:cNvPr>
              <p14:cNvContentPartPr/>
              <p14:nvPr/>
            </p14:nvContentPartPr>
            <p14:xfrm>
              <a:off x="6940440" y="2690777"/>
              <a:ext cx="59760" cy="162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8289C9B-949D-456E-9D69-2C47A25BE90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31440" y="2681777"/>
                <a:ext cx="77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10A4ACB-17F0-4236-95C6-23771356115E}"/>
                  </a:ext>
                </a:extLst>
              </p14:cNvPr>
              <p14:cNvContentPartPr/>
              <p14:nvPr/>
            </p14:nvContentPartPr>
            <p14:xfrm>
              <a:off x="6975360" y="2708057"/>
              <a:ext cx="115560" cy="210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10A4ACB-17F0-4236-95C6-23771356115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66360" y="2699417"/>
                <a:ext cx="133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EDC8121-3CDC-4D8A-9691-7C1BD503F90F}"/>
                  </a:ext>
                </a:extLst>
              </p14:cNvPr>
              <p14:cNvContentPartPr/>
              <p14:nvPr/>
            </p14:nvContentPartPr>
            <p14:xfrm>
              <a:off x="4655880" y="1839017"/>
              <a:ext cx="421200" cy="285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EDC8121-3CDC-4D8A-9691-7C1BD503F90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47240" y="1830017"/>
                <a:ext cx="4388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6F9A9FA-E740-4271-9F5B-CFE3C8977943}"/>
                  </a:ext>
                </a:extLst>
              </p14:cNvPr>
              <p14:cNvContentPartPr/>
              <p14:nvPr/>
            </p14:nvContentPartPr>
            <p14:xfrm>
              <a:off x="4145040" y="1571177"/>
              <a:ext cx="18360" cy="214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6F9A9FA-E740-4271-9F5B-CFE3C897794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36040" y="1562537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93E8E7-69D8-4411-88CE-681C4A979B45}"/>
                  </a:ext>
                </a:extLst>
              </p14:cNvPr>
              <p14:cNvContentPartPr/>
              <p14:nvPr/>
            </p14:nvContentPartPr>
            <p14:xfrm>
              <a:off x="4098240" y="1664057"/>
              <a:ext cx="117000" cy="39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93E8E7-69D8-4411-88CE-681C4A979B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89240" y="1655417"/>
                <a:ext cx="134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03BDFFA-2D95-464E-9EB6-568C924BCC1D}"/>
                  </a:ext>
                </a:extLst>
              </p14:cNvPr>
              <p14:cNvContentPartPr/>
              <p14:nvPr/>
            </p14:nvContentPartPr>
            <p14:xfrm>
              <a:off x="4240800" y="1552457"/>
              <a:ext cx="35640" cy="196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03BDFFA-2D95-464E-9EB6-568C924BCC1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31800" y="1543817"/>
                <a:ext cx="53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E77B1F-01CA-4BDA-BB48-9C85B76817F7}"/>
                  </a:ext>
                </a:extLst>
              </p14:cNvPr>
              <p14:cNvContentPartPr/>
              <p14:nvPr/>
            </p14:nvContentPartPr>
            <p14:xfrm>
              <a:off x="4301640" y="1488737"/>
              <a:ext cx="35640" cy="173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E77B1F-01CA-4BDA-BB48-9C85B76817F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92640" y="1480097"/>
                <a:ext cx="53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EB8FDD1-6B1F-4CA0-A92E-D4C65E203FEC}"/>
                  </a:ext>
                </a:extLst>
              </p14:cNvPr>
              <p14:cNvContentPartPr/>
              <p14:nvPr/>
            </p14:nvContentPartPr>
            <p14:xfrm>
              <a:off x="4246920" y="1593137"/>
              <a:ext cx="133200" cy="59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EB8FDD1-6B1F-4CA0-A92E-D4C65E203FE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38280" y="1584497"/>
                <a:ext cx="150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9FC7C4C-C2BA-419A-B2F2-EECE418DCEDC}"/>
                  </a:ext>
                </a:extLst>
              </p14:cNvPr>
              <p14:cNvContentPartPr/>
              <p14:nvPr/>
            </p14:nvContentPartPr>
            <p14:xfrm>
              <a:off x="4379760" y="1454177"/>
              <a:ext cx="211680" cy="232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9FC7C4C-C2BA-419A-B2F2-EECE418DCE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71120" y="1445177"/>
                <a:ext cx="2293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5CA1EF6-36E1-4BEF-AF95-B8340891C446}"/>
                  </a:ext>
                </a:extLst>
              </p14:cNvPr>
              <p14:cNvContentPartPr/>
              <p14:nvPr/>
            </p14:nvContentPartPr>
            <p14:xfrm>
              <a:off x="3866760" y="1322057"/>
              <a:ext cx="914400" cy="594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5CA1EF6-36E1-4BEF-AF95-B8340891C44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58120" y="1313057"/>
                <a:ext cx="9320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3FC691E-6D22-4FC3-8E17-A2C7CFF8AE08}"/>
                  </a:ext>
                </a:extLst>
              </p14:cNvPr>
              <p14:cNvContentPartPr/>
              <p14:nvPr/>
            </p14:nvContentPartPr>
            <p14:xfrm>
              <a:off x="4518720" y="2246537"/>
              <a:ext cx="518760" cy="339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3FC691E-6D22-4FC3-8E17-A2C7CFF8AE0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10080" y="2237897"/>
                <a:ext cx="5364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E47D9C3-F4E6-4939-97F5-7A0ED6E617F7}"/>
                  </a:ext>
                </a:extLst>
              </p14:cNvPr>
              <p14:cNvContentPartPr/>
              <p14:nvPr/>
            </p14:nvContentPartPr>
            <p14:xfrm>
              <a:off x="3309480" y="2310257"/>
              <a:ext cx="1107360" cy="791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E47D9C3-F4E6-4939-97F5-7A0ED6E617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00840" y="2301617"/>
                <a:ext cx="112500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A460B10-219F-4CB4-B687-B3BB26D4A1F7}"/>
                  </a:ext>
                </a:extLst>
              </p14:cNvPr>
              <p14:cNvContentPartPr/>
              <p14:nvPr/>
            </p14:nvContentPartPr>
            <p14:xfrm>
              <a:off x="3480480" y="2571617"/>
              <a:ext cx="190800" cy="261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A460B10-219F-4CB4-B687-B3BB26D4A1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71840" y="2562617"/>
                <a:ext cx="208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D49F4F7-1EA2-43D5-B176-E4E5BDE4352A}"/>
                  </a:ext>
                </a:extLst>
              </p14:cNvPr>
              <p14:cNvContentPartPr/>
              <p14:nvPr/>
            </p14:nvContentPartPr>
            <p14:xfrm>
              <a:off x="3607560" y="2664497"/>
              <a:ext cx="119520" cy="73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D49F4F7-1EA2-43D5-B176-E4E5BDE4352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98920" y="2655857"/>
                <a:ext cx="1371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D1CDE6A-359F-4788-B86F-DE8BE5010DF2}"/>
                  </a:ext>
                </a:extLst>
              </p14:cNvPr>
              <p14:cNvContentPartPr/>
              <p14:nvPr/>
            </p14:nvContentPartPr>
            <p14:xfrm>
              <a:off x="3756600" y="2594657"/>
              <a:ext cx="40680" cy="113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D1CDE6A-359F-4788-B86F-DE8BE5010D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47600" y="2585657"/>
                <a:ext cx="58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AEBD6C4-BC52-401E-AA28-AEF3157B97DB}"/>
                  </a:ext>
                </a:extLst>
              </p14:cNvPr>
              <p14:cNvContentPartPr/>
              <p14:nvPr/>
            </p14:nvContentPartPr>
            <p14:xfrm>
              <a:off x="3759120" y="2558657"/>
              <a:ext cx="107280" cy="156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AEBD6C4-BC52-401E-AA28-AEF3157B97D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50480" y="2550017"/>
                <a:ext cx="124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BDD750B-9287-4FC9-A622-96C182C20321}"/>
                  </a:ext>
                </a:extLst>
              </p14:cNvPr>
              <p14:cNvContentPartPr/>
              <p14:nvPr/>
            </p14:nvContentPartPr>
            <p14:xfrm>
              <a:off x="3831120" y="2521217"/>
              <a:ext cx="184320" cy="186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BDD750B-9287-4FC9-A622-96C182C2032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22120" y="2512577"/>
                <a:ext cx="2019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55C9805-8A6B-4BA0-B85F-A22C2691BD48}"/>
                  </a:ext>
                </a:extLst>
              </p14:cNvPr>
              <p14:cNvContentPartPr/>
              <p14:nvPr/>
            </p14:nvContentPartPr>
            <p14:xfrm>
              <a:off x="3990240" y="2577377"/>
              <a:ext cx="84960" cy="82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55C9805-8A6B-4BA0-B85F-A22C2691BD4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81600" y="2568737"/>
                <a:ext cx="102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D51FD7F-0EC5-4932-BF4C-B48BF0C0258B}"/>
                  </a:ext>
                </a:extLst>
              </p14:cNvPr>
              <p14:cNvContentPartPr/>
              <p14:nvPr/>
            </p14:nvContentPartPr>
            <p14:xfrm>
              <a:off x="4075200" y="2476937"/>
              <a:ext cx="109080" cy="118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D51FD7F-0EC5-4932-BF4C-B48BF0C0258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66200" y="2468297"/>
                <a:ext cx="126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E2B4669-8BAD-4DF8-AE62-9D854F1260BF}"/>
                  </a:ext>
                </a:extLst>
              </p14:cNvPr>
              <p14:cNvContentPartPr/>
              <p14:nvPr/>
            </p14:nvContentPartPr>
            <p14:xfrm>
              <a:off x="3474360" y="2881937"/>
              <a:ext cx="95040" cy="18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E2B4669-8BAD-4DF8-AE62-9D854F1260B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65720" y="2873297"/>
                <a:ext cx="112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A45D23-97D2-4787-844C-7016CBFBF6DE}"/>
                  </a:ext>
                </a:extLst>
              </p14:cNvPr>
              <p14:cNvContentPartPr/>
              <p14:nvPr/>
            </p14:nvContentPartPr>
            <p14:xfrm>
              <a:off x="3657240" y="2803817"/>
              <a:ext cx="172080" cy="52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A45D23-97D2-4787-844C-7016CBFBF6D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48240" y="2795177"/>
                <a:ext cx="189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9AAD73D-FCA0-4312-84E7-9F52E88B5D39}"/>
                  </a:ext>
                </a:extLst>
              </p14:cNvPr>
              <p14:cNvContentPartPr/>
              <p14:nvPr/>
            </p14:nvContentPartPr>
            <p14:xfrm>
              <a:off x="3892320" y="2751617"/>
              <a:ext cx="163440" cy="44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9AAD73D-FCA0-4312-84E7-9F52E88B5D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83680" y="2742617"/>
                <a:ext cx="1810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40FDBCF-7982-4EE1-97E3-2CD9C1A4DAEE}"/>
                  </a:ext>
                </a:extLst>
              </p14:cNvPr>
              <p14:cNvContentPartPr/>
              <p14:nvPr/>
            </p14:nvContentPartPr>
            <p14:xfrm>
              <a:off x="4136400" y="2679977"/>
              <a:ext cx="113040" cy="19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40FDBCF-7982-4EE1-97E3-2CD9C1A4DAE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27400" y="2671337"/>
                <a:ext cx="130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974F5D-4A2D-45F9-9B95-A16F10826A75}"/>
                  </a:ext>
                </a:extLst>
              </p14:cNvPr>
              <p14:cNvContentPartPr/>
              <p14:nvPr/>
            </p14:nvContentPartPr>
            <p14:xfrm>
              <a:off x="5203440" y="1939457"/>
              <a:ext cx="126000" cy="202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974F5D-4A2D-45F9-9B95-A16F10826A7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94800" y="1930457"/>
                <a:ext cx="143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DB79BE-3D89-418F-BE83-CB22A938B259}"/>
                  </a:ext>
                </a:extLst>
              </p14:cNvPr>
              <p14:cNvContentPartPr/>
              <p14:nvPr/>
            </p14:nvContentPartPr>
            <p14:xfrm>
              <a:off x="5312160" y="2002457"/>
              <a:ext cx="97560" cy="111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DB79BE-3D89-418F-BE83-CB22A938B25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03160" y="1993817"/>
                <a:ext cx="115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2ED01-6B8D-4205-9619-724D40DDEE85}"/>
                  </a:ext>
                </a:extLst>
              </p14:cNvPr>
              <p14:cNvContentPartPr/>
              <p14:nvPr/>
            </p14:nvContentPartPr>
            <p14:xfrm>
              <a:off x="5416560" y="1994177"/>
              <a:ext cx="173160" cy="71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2ED01-6B8D-4205-9619-724D40DDEE8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07560" y="1985177"/>
                <a:ext cx="190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8BEAD5-F5F4-489E-ADE0-A4CD8FBC6EE1}"/>
                  </a:ext>
                </a:extLst>
              </p14:cNvPr>
              <p14:cNvContentPartPr/>
              <p14:nvPr/>
            </p14:nvContentPartPr>
            <p14:xfrm>
              <a:off x="5608440" y="1963217"/>
              <a:ext cx="147240" cy="299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8BEAD5-F5F4-489E-ADE0-A4CD8FBC6EE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99800" y="1954217"/>
                <a:ext cx="1648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73ED607-638B-42A8-A225-6D7F666A01D9}"/>
                  </a:ext>
                </a:extLst>
              </p14:cNvPr>
              <p14:cNvContentPartPr/>
              <p14:nvPr/>
            </p14:nvContentPartPr>
            <p14:xfrm>
              <a:off x="6647040" y="1692137"/>
              <a:ext cx="635040" cy="826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73ED607-638B-42A8-A225-6D7F666A01D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38040" y="1683497"/>
                <a:ext cx="65268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BB72FA5-D9A6-47A3-A2E4-9E75C687EC8B}"/>
              </a:ext>
            </a:extLst>
          </p:cNvPr>
          <p:cNvGrpSpPr/>
          <p:nvPr/>
        </p:nvGrpSpPr>
        <p:grpSpPr>
          <a:xfrm>
            <a:off x="8708040" y="721937"/>
            <a:ext cx="1018440" cy="698400"/>
            <a:chOff x="8708040" y="721937"/>
            <a:chExt cx="101844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EFBC0B-3F72-4EA7-B09E-F10D80AF712C}"/>
                    </a:ext>
                  </a:extLst>
                </p14:cNvPr>
                <p14:cNvContentPartPr/>
                <p14:nvPr/>
              </p14:nvContentPartPr>
              <p14:xfrm>
                <a:off x="8822880" y="1135217"/>
                <a:ext cx="79560" cy="9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EFBC0B-3F72-4EA7-B09E-F10D80AF71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13880" y="1126577"/>
                  <a:ext cx="97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1E94D9-B303-4387-8DD6-BAE699148373}"/>
                    </a:ext>
                  </a:extLst>
                </p14:cNvPr>
                <p14:cNvContentPartPr/>
                <p14:nvPr/>
              </p14:nvContentPartPr>
              <p14:xfrm>
                <a:off x="8951040" y="987257"/>
                <a:ext cx="66240" cy="214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1E94D9-B303-4387-8DD6-BAE6991483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42400" y="978257"/>
                  <a:ext cx="83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69E627-D73D-48CF-938A-4EE5A287C99A}"/>
                    </a:ext>
                  </a:extLst>
                </p14:cNvPr>
                <p14:cNvContentPartPr/>
                <p14:nvPr/>
              </p14:nvContentPartPr>
              <p14:xfrm>
                <a:off x="8972280" y="1097057"/>
                <a:ext cx="84960" cy="37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69E627-D73D-48CF-938A-4EE5A287C9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63280" y="1088057"/>
                  <a:ext cx="102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64084C-58E5-4644-9A5D-A43CF30B881A}"/>
                    </a:ext>
                  </a:extLst>
                </p14:cNvPr>
                <p14:cNvContentPartPr/>
                <p14:nvPr/>
              </p14:nvContentPartPr>
              <p14:xfrm>
                <a:off x="9056880" y="1024697"/>
                <a:ext cx="19440" cy="158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64084C-58E5-4644-9A5D-A43CF30B88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47880" y="1015697"/>
                  <a:ext cx="37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1B8AA6-2D2E-4F3B-B0F1-8CA52CAD726A}"/>
                    </a:ext>
                  </a:extLst>
                </p14:cNvPr>
                <p14:cNvContentPartPr/>
                <p14:nvPr/>
              </p14:nvContentPartPr>
              <p14:xfrm>
                <a:off x="9118440" y="1070777"/>
                <a:ext cx="42120" cy="9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1B8AA6-2D2E-4F3B-B0F1-8CA52CAD72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09440" y="1062137"/>
                  <a:ext cx="59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2AE156-7885-4879-81FE-483479B3B5AA}"/>
                    </a:ext>
                  </a:extLst>
                </p14:cNvPr>
                <p14:cNvContentPartPr/>
                <p14:nvPr/>
              </p14:nvContentPartPr>
              <p14:xfrm>
                <a:off x="9143640" y="1014617"/>
                <a:ext cx="96120" cy="11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2AE156-7885-4879-81FE-483479B3B5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34640" y="1005977"/>
                  <a:ext cx="113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423EAD-AADA-4F1B-BA04-A3883994F12A}"/>
                    </a:ext>
                  </a:extLst>
                </p14:cNvPr>
                <p14:cNvContentPartPr/>
                <p14:nvPr/>
              </p14:nvContentPartPr>
              <p14:xfrm>
                <a:off x="9230040" y="963137"/>
                <a:ext cx="154440" cy="165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423EAD-AADA-4F1B-BA04-A3883994F1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21040" y="954137"/>
                  <a:ext cx="172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7F5AE1-FF7F-42D5-84B3-45B737901F92}"/>
                    </a:ext>
                  </a:extLst>
                </p14:cNvPr>
                <p14:cNvContentPartPr/>
                <p14:nvPr/>
              </p14:nvContentPartPr>
              <p14:xfrm>
                <a:off x="9382680" y="1022897"/>
                <a:ext cx="81000" cy="10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7F5AE1-FF7F-42D5-84B3-45B737901F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73680" y="1013897"/>
                  <a:ext cx="98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A320AA-9A0D-44CB-8B95-D6F84CA71846}"/>
                    </a:ext>
                  </a:extLst>
                </p14:cNvPr>
                <p14:cNvContentPartPr/>
                <p14:nvPr/>
              </p14:nvContentPartPr>
              <p14:xfrm>
                <a:off x="9483120" y="972497"/>
                <a:ext cx="155880" cy="112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A320AA-9A0D-44CB-8B95-D6F84CA718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74480" y="963857"/>
                  <a:ext cx="17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7CE58E-71B0-4362-B39E-2CEC3BFA9755}"/>
                    </a:ext>
                  </a:extLst>
                </p14:cNvPr>
                <p14:cNvContentPartPr/>
                <p14:nvPr/>
              </p14:nvContentPartPr>
              <p14:xfrm>
                <a:off x="8708040" y="721937"/>
                <a:ext cx="1018440" cy="698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7CE58E-71B0-4362-B39E-2CEC3BFA975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99400" y="712937"/>
                  <a:ext cx="10360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EDEDFC5-1706-4659-9740-A52F3C83BB34}"/>
                    </a:ext>
                  </a:extLst>
                </p14:cNvPr>
                <p14:cNvContentPartPr/>
                <p14:nvPr/>
              </p14:nvContentPartPr>
              <p14:xfrm>
                <a:off x="8978040" y="1166177"/>
                <a:ext cx="652680" cy="44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DEDFC5-1706-4659-9740-A52F3C83BB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69400" y="1157177"/>
                  <a:ext cx="670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0F894B-C6D6-4581-A848-672CF39EC267}"/>
                    </a:ext>
                  </a:extLst>
                </p14:cNvPr>
                <p14:cNvContentPartPr/>
                <p14:nvPr/>
              </p14:nvContentPartPr>
              <p14:xfrm>
                <a:off x="8928360" y="1202177"/>
                <a:ext cx="145080" cy="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0F894B-C6D6-4581-A848-672CF39EC2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19360" y="1193537"/>
                  <a:ext cx="16272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9B682CA-E1EE-4C1B-9D5F-FE879260F9DA}"/>
                  </a:ext>
                </a:extLst>
              </p14:cNvPr>
              <p14:cNvContentPartPr/>
              <p14:nvPr/>
            </p14:nvContentPartPr>
            <p14:xfrm>
              <a:off x="44640" y="423857"/>
              <a:ext cx="48960" cy="79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9B682CA-E1EE-4C1B-9D5F-FE879260F9D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5640" y="415217"/>
                <a:ext cx="6660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36ED37A-5044-4105-8E63-C9C224883CB6}"/>
              </a:ext>
            </a:extLst>
          </p:cNvPr>
          <p:cNvGrpSpPr/>
          <p:nvPr/>
        </p:nvGrpSpPr>
        <p:grpSpPr>
          <a:xfrm>
            <a:off x="3028320" y="184457"/>
            <a:ext cx="829080" cy="487080"/>
            <a:chOff x="3028320" y="184457"/>
            <a:chExt cx="82908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BF4DB6-5B86-4200-85D2-CBC02899030C}"/>
                    </a:ext>
                  </a:extLst>
                </p14:cNvPr>
                <p14:cNvContentPartPr/>
                <p14:nvPr/>
              </p14:nvContentPartPr>
              <p14:xfrm>
                <a:off x="3028320" y="235937"/>
                <a:ext cx="241920" cy="32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BF4DB6-5B86-4200-85D2-CBC0289903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19680" y="226937"/>
                  <a:ext cx="259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6F8A3B-A1BD-4A84-8A4D-713CCBA3A521}"/>
                    </a:ext>
                  </a:extLst>
                </p14:cNvPr>
                <p14:cNvContentPartPr/>
                <p14:nvPr/>
              </p14:nvContentPartPr>
              <p14:xfrm>
                <a:off x="3077280" y="311897"/>
                <a:ext cx="230400" cy="4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6F8A3B-A1BD-4A84-8A4D-713CCBA3A5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68280" y="302897"/>
                  <a:ext cx="248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AB0DD8-EA06-4631-8D7E-2ECC436792C3}"/>
                    </a:ext>
                  </a:extLst>
                </p14:cNvPr>
                <p14:cNvContentPartPr/>
                <p14:nvPr/>
              </p14:nvContentPartPr>
              <p14:xfrm>
                <a:off x="3281400" y="262217"/>
                <a:ext cx="246240" cy="26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AB0DD8-EA06-4631-8D7E-2ECC436792C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72760" y="253577"/>
                  <a:ext cx="263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E7B7B6-9A46-48E5-BC14-4E03429FE27F}"/>
                    </a:ext>
                  </a:extLst>
                </p14:cNvPr>
                <p14:cNvContentPartPr/>
                <p14:nvPr/>
              </p14:nvContentPartPr>
              <p14:xfrm>
                <a:off x="3342600" y="337457"/>
                <a:ext cx="217440" cy="47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E7B7B6-9A46-48E5-BC14-4E03429FE2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33600" y="328817"/>
                  <a:ext cx="23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1A94FB-24F1-4170-8AC7-06AD950F26C2}"/>
                    </a:ext>
                  </a:extLst>
                </p14:cNvPr>
                <p14:cNvContentPartPr/>
                <p14:nvPr/>
              </p14:nvContentPartPr>
              <p14:xfrm>
                <a:off x="3601440" y="184457"/>
                <a:ext cx="255960" cy="34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1A94FB-24F1-4170-8AC7-06AD950F26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92800" y="175457"/>
                  <a:ext cx="27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BF44832-A19E-49F7-881F-BADC7F328D17}"/>
                    </a:ext>
                  </a:extLst>
                </p14:cNvPr>
                <p14:cNvContentPartPr/>
                <p14:nvPr/>
              </p14:nvContentPartPr>
              <p14:xfrm>
                <a:off x="3077280" y="643817"/>
                <a:ext cx="10440" cy="27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BF44832-A19E-49F7-881F-BADC7F328D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68280" y="635177"/>
                  <a:ext cx="28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63B869-0EF3-4D8A-89E6-FA35367B9F15}"/>
                    </a:ext>
                  </a:extLst>
                </p14:cNvPr>
                <p14:cNvContentPartPr/>
                <p14:nvPr/>
              </p14:nvContentPartPr>
              <p14:xfrm>
                <a:off x="3381840" y="600617"/>
                <a:ext cx="6120" cy="15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63B869-0EF3-4D8A-89E6-FA35367B9F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73200" y="591617"/>
                  <a:ext cx="23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6880E7-B0F9-4AE2-B46A-8C0DDE47CEFA}"/>
                    </a:ext>
                  </a:extLst>
                </p14:cNvPr>
                <p14:cNvContentPartPr/>
                <p14:nvPr/>
              </p14:nvContentPartPr>
              <p14:xfrm>
                <a:off x="3629160" y="582977"/>
                <a:ext cx="12960" cy="15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6880E7-B0F9-4AE2-B46A-8C0DDE47CE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20520" y="574337"/>
                  <a:ext cx="306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F812B3E-72FA-4131-A52A-637493172F61}"/>
                  </a:ext>
                </a:extLst>
              </p14:cNvPr>
              <p14:cNvContentPartPr/>
              <p14:nvPr/>
            </p14:nvContentPartPr>
            <p14:xfrm>
              <a:off x="124200" y="3927377"/>
              <a:ext cx="27000" cy="532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F812B3E-72FA-4131-A52A-637493172F6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5560" y="3918377"/>
                <a:ext cx="44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5D62B8E-1126-467A-97DC-F0F357F9A503}"/>
              </a:ext>
            </a:extLst>
          </p:cNvPr>
          <p:cNvGrpSpPr/>
          <p:nvPr/>
        </p:nvGrpSpPr>
        <p:grpSpPr>
          <a:xfrm>
            <a:off x="356760" y="3734417"/>
            <a:ext cx="914760" cy="337320"/>
            <a:chOff x="356760" y="3734417"/>
            <a:chExt cx="9147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DE7F296-2B0E-46C9-BEDD-71691FA99C7D}"/>
                    </a:ext>
                  </a:extLst>
                </p14:cNvPr>
                <p14:cNvContentPartPr/>
                <p14:nvPr/>
              </p14:nvContentPartPr>
              <p14:xfrm>
                <a:off x="356760" y="3734417"/>
                <a:ext cx="226800" cy="337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DE7F296-2B0E-46C9-BEDD-71691FA99C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760" y="3725777"/>
                  <a:ext cx="2444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964F51-F1A5-479E-96B4-DA67E7FB197F}"/>
                    </a:ext>
                  </a:extLst>
                </p14:cNvPr>
                <p14:cNvContentPartPr/>
                <p14:nvPr/>
              </p14:nvContentPartPr>
              <p14:xfrm>
                <a:off x="565920" y="3911537"/>
                <a:ext cx="223560" cy="108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964F51-F1A5-479E-96B4-DA67E7FB19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6920" y="3902897"/>
                  <a:ext cx="241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0D4CCF-22CC-453B-9FC4-1CCD3C7376EB}"/>
                    </a:ext>
                  </a:extLst>
                </p14:cNvPr>
                <p14:cNvContentPartPr/>
                <p14:nvPr/>
              </p14:nvContentPartPr>
              <p14:xfrm>
                <a:off x="757440" y="3784817"/>
                <a:ext cx="456120" cy="223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0D4CCF-22CC-453B-9FC4-1CCD3C7376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8440" y="3775817"/>
                  <a:ext cx="473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29089B-6AE0-4287-998B-A0BEF5CFFCE1}"/>
                    </a:ext>
                  </a:extLst>
                </p14:cNvPr>
                <p14:cNvContentPartPr/>
                <p14:nvPr/>
              </p14:nvContentPartPr>
              <p14:xfrm>
                <a:off x="1119240" y="3893177"/>
                <a:ext cx="152280" cy="22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29089B-6AE0-4287-998B-A0BEF5CFFC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0600" y="3884177"/>
                  <a:ext cx="1699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A009F09-C6B8-4A6E-AF25-5A43D3E7AA98}"/>
              </a:ext>
            </a:extLst>
          </p:cNvPr>
          <p:cNvGrpSpPr/>
          <p:nvPr/>
        </p:nvGrpSpPr>
        <p:grpSpPr>
          <a:xfrm>
            <a:off x="1582200" y="3570257"/>
            <a:ext cx="5009400" cy="441360"/>
            <a:chOff x="1582200" y="3570257"/>
            <a:chExt cx="500940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457A5B-F874-4C5A-A484-87BC5153ACE6}"/>
                    </a:ext>
                  </a:extLst>
                </p14:cNvPr>
                <p14:cNvContentPartPr/>
                <p14:nvPr/>
              </p14:nvContentPartPr>
              <p14:xfrm>
                <a:off x="1582200" y="3732617"/>
                <a:ext cx="19440" cy="220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457A5B-F874-4C5A-A484-87BC5153AC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3560" y="3723617"/>
                  <a:ext cx="37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A4B4D61-0252-4309-B239-EABF9139C4C0}"/>
                    </a:ext>
                  </a:extLst>
                </p14:cNvPr>
                <p14:cNvContentPartPr/>
                <p14:nvPr/>
              </p14:nvContentPartPr>
              <p14:xfrm>
                <a:off x="1583280" y="3692297"/>
                <a:ext cx="73080" cy="30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A4B4D61-0252-4309-B239-EABF9139C4C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74280" y="3683297"/>
                  <a:ext cx="90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4468D59-24DB-439B-9041-E3BFD99F671A}"/>
                    </a:ext>
                  </a:extLst>
                </p14:cNvPr>
                <p14:cNvContentPartPr/>
                <p14:nvPr/>
              </p14:nvContentPartPr>
              <p14:xfrm>
                <a:off x="1681560" y="3867257"/>
                <a:ext cx="62640" cy="99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4468D59-24DB-439B-9041-E3BFD99F671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72560" y="3858617"/>
                  <a:ext cx="80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0C510CC-9398-4F54-80AB-3E18761A6F86}"/>
                    </a:ext>
                  </a:extLst>
                </p14:cNvPr>
                <p14:cNvContentPartPr/>
                <p14:nvPr/>
              </p14:nvContentPartPr>
              <p14:xfrm>
                <a:off x="1796040" y="3813257"/>
                <a:ext cx="120960" cy="149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0C510CC-9398-4F54-80AB-3E18761A6F8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87400" y="3804617"/>
                  <a:ext cx="138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6BEE2B-CD5A-49BB-9C07-D8197D62477C}"/>
                    </a:ext>
                  </a:extLst>
                </p14:cNvPr>
                <p14:cNvContentPartPr/>
                <p14:nvPr/>
              </p14:nvContentPartPr>
              <p14:xfrm>
                <a:off x="1890000" y="3803177"/>
                <a:ext cx="146880" cy="108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6BEE2B-CD5A-49BB-9C07-D8197D62477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81000" y="3794177"/>
                  <a:ext cx="164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8519E99-6A0B-435D-98F5-B31329A4B7F8}"/>
                    </a:ext>
                  </a:extLst>
                </p14:cNvPr>
                <p14:cNvContentPartPr/>
                <p14:nvPr/>
              </p14:nvContentPartPr>
              <p14:xfrm>
                <a:off x="2046240" y="3695897"/>
                <a:ext cx="313200" cy="227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8519E99-6A0B-435D-98F5-B31329A4B7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37600" y="3687257"/>
                  <a:ext cx="330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1DB97C-2BA2-411D-A66D-FF34D34CB43E}"/>
                    </a:ext>
                  </a:extLst>
                </p14:cNvPr>
                <p14:cNvContentPartPr/>
                <p14:nvPr/>
              </p14:nvContentPartPr>
              <p14:xfrm>
                <a:off x="2590920" y="3648737"/>
                <a:ext cx="63360" cy="236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1DB97C-2BA2-411D-A66D-FF34D34CB4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81920" y="3640097"/>
                  <a:ext cx="81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1E3A82-7B0F-4EAA-9EFF-B8311E38A304}"/>
                    </a:ext>
                  </a:extLst>
                </p14:cNvPr>
                <p14:cNvContentPartPr/>
                <p14:nvPr/>
              </p14:nvContentPartPr>
              <p14:xfrm>
                <a:off x="2655360" y="3775097"/>
                <a:ext cx="266040" cy="236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1E3A82-7B0F-4EAA-9EFF-B8311E38A3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46720" y="3766097"/>
                  <a:ext cx="283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B301EB-CA45-4EC6-A941-523B9BC64067}"/>
                    </a:ext>
                  </a:extLst>
                </p14:cNvPr>
                <p14:cNvContentPartPr/>
                <p14:nvPr/>
              </p14:nvContentPartPr>
              <p14:xfrm>
                <a:off x="2969280" y="3747377"/>
                <a:ext cx="66960" cy="106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B301EB-CA45-4EC6-A941-523B9BC640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60280" y="3738377"/>
                  <a:ext cx="84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C6D19C5-4A39-4BA0-B7CF-4B8328034FE8}"/>
                    </a:ext>
                  </a:extLst>
                </p14:cNvPr>
                <p14:cNvContentPartPr/>
                <p14:nvPr/>
              </p14:nvContentPartPr>
              <p14:xfrm>
                <a:off x="3187080" y="3570257"/>
                <a:ext cx="37080" cy="287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C6D19C5-4A39-4BA0-B7CF-4B8328034F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78440" y="3561257"/>
                  <a:ext cx="54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133878-42F7-496C-A310-2E24A58937F8}"/>
                    </a:ext>
                  </a:extLst>
                </p14:cNvPr>
                <p14:cNvContentPartPr/>
                <p14:nvPr/>
              </p14:nvContentPartPr>
              <p14:xfrm>
                <a:off x="3144240" y="3781577"/>
                <a:ext cx="224280" cy="114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133878-42F7-496C-A310-2E24A58937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35240" y="3772577"/>
                  <a:ext cx="241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41BC33F-028D-4500-B6A3-AC68807B6E08}"/>
                    </a:ext>
                  </a:extLst>
                </p14:cNvPr>
                <p14:cNvContentPartPr/>
                <p14:nvPr/>
              </p14:nvContentPartPr>
              <p14:xfrm>
                <a:off x="3552840" y="3597617"/>
                <a:ext cx="331200" cy="296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41BC33F-028D-4500-B6A3-AC68807B6E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43840" y="3588617"/>
                  <a:ext cx="348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DE7785-02B0-4C98-AFC8-6A68A5A882C9}"/>
                    </a:ext>
                  </a:extLst>
                </p14:cNvPr>
                <p14:cNvContentPartPr/>
                <p14:nvPr/>
              </p14:nvContentPartPr>
              <p14:xfrm>
                <a:off x="3892320" y="3786977"/>
                <a:ext cx="129960" cy="71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DE7785-02B0-4C98-AFC8-6A68A5A882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83320" y="3777977"/>
                  <a:ext cx="147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7A9E51-3C1B-4762-8BD7-4CB6D356CEF7}"/>
                    </a:ext>
                  </a:extLst>
                </p14:cNvPr>
                <p14:cNvContentPartPr/>
                <p14:nvPr/>
              </p14:nvContentPartPr>
              <p14:xfrm>
                <a:off x="4040280" y="3748817"/>
                <a:ext cx="61560" cy="117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7A9E51-3C1B-4762-8BD7-4CB6D356CE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031640" y="3740177"/>
                  <a:ext cx="79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342BDC-68D9-41CE-8F0E-3AAE5FB4B6E0}"/>
                    </a:ext>
                  </a:extLst>
                </p14:cNvPr>
                <p14:cNvContentPartPr/>
                <p14:nvPr/>
              </p14:nvContentPartPr>
              <p14:xfrm>
                <a:off x="4092480" y="3604817"/>
                <a:ext cx="139320" cy="265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342BDC-68D9-41CE-8F0E-3AAE5FB4B6E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83840" y="3596177"/>
                  <a:ext cx="156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DA081A0-5300-4C17-8035-02D758D9A5CD}"/>
                    </a:ext>
                  </a:extLst>
                </p14:cNvPr>
                <p14:cNvContentPartPr/>
                <p14:nvPr/>
              </p14:nvContentPartPr>
              <p14:xfrm>
                <a:off x="3561480" y="3754937"/>
                <a:ext cx="777240" cy="164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DA081A0-5300-4C17-8035-02D758D9A5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52480" y="3746297"/>
                  <a:ext cx="794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D510BC-C328-4680-9054-B5202D2E36CF}"/>
                    </a:ext>
                  </a:extLst>
                </p14:cNvPr>
                <p14:cNvContentPartPr/>
                <p14:nvPr/>
              </p14:nvContentPartPr>
              <p14:xfrm>
                <a:off x="4430880" y="3680417"/>
                <a:ext cx="372600" cy="210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D510BC-C328-4680-9054-B5202D2E36C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22240" y="3671777"/>
                  <a:ext cx="390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23D1FE4-F88D-4CDB-934C-F3EF8BA93912}"/>
                    </a:ext>
                  </a:extLst>
                </p14:cNvPr>
                <p14:cNvContentPartPr/>
                <p14:nvPr/>
              </p14:nvContentPartPr>
              <p14:xfrm>
                <a:off x="4834080" y="3729377"/>
                <a:ext cx="100440" cy="106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23D1FE4-F88D-4CDB-934C-F3EF8BA939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25440" y="3720377"/>
                  <a:ext cx="118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6E56868-3B23-448F-8E44-D472ADF9C0B0}"/>
                    </a:ext>
                  </a:extLst>
                </p14:cNvPr>
                <p14:cNvContentPartPr/>
                <p14:nvPr/>
              </p14:nvContentPartPr>
              <p14:xfrm>
                <a:off x="4912560" y="3659897"/>
                <a:ext cx="129600" cy="186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6E56868-3B23-448F-8E44-D472ADF9C0B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03920" y="3650897"/>
                  <a:ext cx="147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942B1C-1542-4961-9556-274D66046F01}"/>
                    </a:ext>
                  </a:extLst>
                </p14:cNvPr>
                <p14:cNvContentPartPr/>
                <p14:nvPr/>
              </p14:nvContentPartPr>
              <p14:xfrm>
                <a:off x="5121720" y="3735497"/>
                <a:ext cx="16200" cy="9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942B1C-1542-4961-9556-274D66046F0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13080" y="3726857"/>
                  <a:ext cx="3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5BE7BC-748F-4C2E-B731-9412AF6DF845}"/>
                    </a:ext>
                  </a:extLst>
                </p14:cNvPr>
                <p14:cNvContentPartPr/>
                <p14:nvPr/>
              </p14:nvContentPartPr>
              <p14:xfrm>
                <a:off x="5120280" y="3637217"/>
                <a:ext cx="42840" cy="22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5BE7BC-748F-4C2E-B731-9412AF6DF8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11280" y="3628577"/>
                  <a:ext cx="60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40929FA-DFD8-4382-A3D9-5CE4AC3931F5}"/>
                    </a:ext>
                  </a:extLst>
                </p14:cNvPr>
                <p14:cNvContentPartPr/>
                <p14:nvPr/>
              </p14:nvContentPartPr>
              <p14:xfrm>
                <a:off x="5182920" y="3727217"/>
                <a:ext cx="218520" cy="91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40929FA-DFD8-4382-A3D9-5CE4AC3931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74280" y="3718217"/>
                  <a:ext cx="23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4338C5E-4968-4AC7-AF67-04D98A78E3A4}"/>
                    </a:ext>
                  </a:extLst>
                </p14:cNvPr>
                <p14:cNvContentPartPr/>
                <p14:nvPr/>
              </p14:nvContentPartPr>
              <p14:xfrm>
                <a:off x="5625360" y="3727217"/>
                <a:ext cx="150840" cy="117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4338C5E-4968-4AC7-AF67-04D98A78E3A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16720" y="3718217"/>
                  <a:ext cx="16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C74464F-6AAE-45C9-A752-0226FBA74A97}"/>
                    </a:ext>
                  </a:extLst>
                </p14:cNvPr>
                <p14:cNvContentPartPr/>
                <p14:nvPr/>
              </p14:nvContentPartPr>
              <p14:xfrm>
                <a:off x="5799600" y="3797057"/>
                <a:ext cx="70920" cy="61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C74464F-6AAE-45C9-A752-0226FBA74A9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90600" y="3788417"/>
                  <a:ext cx="88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E8685E8-3CED-4A76-A33A-72662AA96107}"/>
                    </a:ext>
                  </a:extLst>
                </p14:cNvPr>
                <p14:cNvContentPartPr/>
                <p14:nvPr/>
              </p14:nvContentPartPr>
              <p14:xfrm>
                <a:off x="5847120" y="3619217"/>
                <a:ext cx="153000" cy="224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E8685E8-3CED-4A76-A33A-72662AA961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38480" y="3610577"/>
                  <a:ext cx="170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3191DB8-2EAA-4D70-BBF4-DC511166BB8A}"/>
                    </a:ext>
                  </a:extLst>
                </p14:cNvPr>
                <p14:cNvContentPartPr/>
                <p14:nvPr/>
              </p14:nvContentPartPr>
              <p14:xfrm>
                <a:off x="5998320" y="3709577"/>
                <a:ext cx="105120" cy="112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3191DB8-2EAA-4D70-BBF4-DC511166BB8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89320" y="3700937"/>
                  <a:ext cx="122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97D035-F664-45FB-9F4E-1B043CCE9677}"/>
                    </a:ext>
                  </a:extLst>
                </p14:cNvPr>
                <p14:cNvContentPartPr/>
                <p14:nvPr/>
              </p14:nvContentPartPr>
              <p14:xfrm>
                <a:off x="6139080" y="3618137"/>
                <a:ext cx="29520" cy="219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97D035-F664-45FB-9F4E-1B043CCE967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30440" y="3609497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BACC2B-BBA4-45C0-B8DC-167C64193536}"/>
                    </a:ext>
                  </a:extLst>
                </p14:cNvPr>
                <p14:cNvContentPartPr/>
                <p14:nvPr/>
              </p14:nvContentPartPr>
              <p14:xfrm>
                <a:off x="6105240" y="3625697"/>
                <a:ext cx="188640" cy="20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BACC2B-BBA4-45C0-B8DC-167C6419353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96240" y="3617057"/>
                  <a:ext cx="206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5EDD50-4AEE-4FAF-842C-DDA3F63FF342}"/>
                    </a:ext>
                  </a:extLst>
                </p14:cNvPr>
                <p14:cNvContentPartPr/>
                <p14:nvPr/>
              </p14:nvContentPartPr>
              <p14:xfrm>
                <a:off x="6314760" y="3702737"/>
                <a:ext cx="63720" cy="94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5EDD50-4AEE-4FAF-842C-DDA3F63FF34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06120" y="3694097"/>
                  <a:ext cx="81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A02FCC6-1FCC-4C6B-A6F9-9F78028CD1FB}"/>
                    </a:ext>
                  </a:extLst>
                </p14:cNvPr>
                <p14:cNvContentPartPr/>
                <p14:nvPr/>
              </p14:nvContentPartPr>
              <p14:xfrm>
                <a:off x="6374160" y="3683297"/>
                <a:ext cx="217440" cy="95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A02FCC6-1FCC-4C6B-A6F9-9F78028CD1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65520" y="3674297"/>
                  <a:ext cx="2350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3E22F9-F151-44E9-8A25-88B1D184D4F8}"/>
              </a:ext>
            </a:extLst>
          </p:cNvPr>
          <p:cNvGrpSpPr/>
          <p:nvPr/>
        </p:nvGrpSpPr>
        <p:grpSpPr>
          <a:xfrm>
            <a:off x="1738800" y="4347137"/>
            <a:ext cx="648360" cy="484920"/>
            <a:chOff x="1738800" y="4347137"/>
            <a:chExt cx="6483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C0567E-0434-4E66-B148-F4F001570D66}"/>
                    </a:ext>
                  </a:extLst>
                </p14:cNvPr>
                <p14:cNvContentPartPr/>
                <p14:nvPr/>
              </p14:nvContentPartPr>
              <p14:xfrm>
                <a:off x="1738800" y="4347137"/>
                <a:ext cx="200160" cy="355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C0567E-0434-4E66-B148-F4F001570D6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29800" y="4338497"/>
                  <a:ext cx="217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A5F614F-83B8-4A40-A89C-0E0B35A1F701}"/>
                    </a:ext>
                  </a:extLst>
                </p14:cNvPr>
                <p14:cNvContentPartPr/>
                <p14:nvPr/>
              </p14:nvContentPartPr>
              <p14:xfrm>
                <a:off x="1935360" y="4536857"/>
                <a:ext cx="95040" cy="137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A5F614F-83B8-4A40-A89C-0E0B35A1F70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26360" y="4527857"/>
                  <a:ext cx="112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AB119B-B3D7-479E-88F5-8D3C5B44E379}"/>
                    </a:ext>
                  </a:extLst>
                </p14:cNvPr>
                <p14:cNvContentPartPr/>
                <p14:nvPr/>
              </p14:nvContentPartPr>
              <p14:xfrm>
                <a:off x="2063880" y="4522817"/>
                <a:ext cx="182160" cy="108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AB119B-B3D7-479E-88F5-8D3C5B44E3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54880" y="4514177"/>
                  <a:ext cx="199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B9BE44-063D-47DD-875D-8912DCA7A103}"/>
                    </a:ext>
                  </a:extLst>
                </p14:cNvPr>
                <p14:cNvContentPartPr/>
                <p14:nvPr/>
              </p14:nvContentPartPr>
              <p14:xfrm>
                <a:off x="2222280" y="4521377"/>
                <a:ext cx="164880" cy="310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B9BE44-063D-47DD-875D-8912DCA7A1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13280" y="4512737"/>
                  <a:ext cx="1825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71F2A4A-B6BE-41C4-8A79-D368C21AB26F}"/>
              </a:ext>
            </a:extLst>
          </p:cNvPr>
          <p:cNvGrpSpPr/>
          <p:nvPr/>
        </p:nvGrpSpPr>
        <p:grpSpPr>
          <a:xfrm>
            <a:off x="2645280" y="4192337"/>
            <a:ext cx="1501200" cy="624960"/>
            <a:chOff x="2645280" y="4192337"/>
            <a:chExt cx="150120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719220-7AF4-4194-8514-384501A389D7}"/>
                    </a:ext>
                  </a:extLst>
                </p14:cNvPr>
                <p14:cNvContentPartPr/>
                <p14:nvPr/>
              </p14:nvContentPartPr>
              <p14:xfrm>
                <a:off x="2645280" y="4192337"/>
                <a:ext cx="228600" cy="624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719220-7AF4-4194-8514-384501A389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36280" y="4183337"/>
                  <a:ext cx="2462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EECE60E-C1A7-45CF-B63A-8E13BAF47172}"/>
                    </a:ext>
                  </a:extLst>
                </p14:cNvPr>
                <p14:cNvContentPartPr/>
                <p14:nvPr/>
              </p14:nvContentPartPr>
              <p14:xfrm>
                <a:off x="3169800" y="4275857"/>
                <a:ext cx="49320" cy="422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EECE60E-C1A7-45CF-B63A-8E13BAF4717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60800" y="4266857"/>
                  <a:ext cx="669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B993C7-C748-484A-822A-A1A6D7971100}"/>
                    </a:ext>
                  </a:extLst>
                </p14:cNvPr>
                <p14:cNvContentPartPr/>
                <p14:nvPr/>
              </p14:nvContentPartPr>
              <p14:xfrm>
                <a:off x="3088440" y="4491137"/>
                <a:ext cx="194760" cy="72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B993C7-C748-484A-822A-A1A6D79711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79800" y="4482137"/>
                  <a:ext cx="212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264ECB7-BEBF-4613-ABD9-211FC2AA91FA}"/>
                    </a:ext>
                  </a:extLst>
                </p14:cNvPr>
                <p14:cNvContentPartPr/>
                <p14:nvPr/>
              </p14:nvContentPartPr>
              <p14:xfrm>
                <a:off x="3369600" y="4484657"/>
                <a:ext cx="27000" cy="148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264ECB7-BEBF-4613-ABD9-211FC2AA91F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60960" y="4476017"/>
                  <a:ext cx="44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A7F68E6-9216-47C8-A0E7-C1B9FDCF3D1F}"/>
                    </a:ext>
                  </a:extLst>
                </p14:cNvPr>
                <p14:cNvContentPartPr/>
                <p14:nvPr/>
              </p14:nvContentPartPr>
              <p14:xfrm>
                <a:off x="3352320" y="4258217"/>
                <a:ext cx="174240" cy="372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A7F68E6-9216-47C8-A0E7-C1B9FDCF3D1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343680" y="4249577"/>
                  <a:ext cx="1918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E676904-76CF-489B-A06E-BA2D2434C7E2}"/>
                    </a:ext>
                  </a:extLst>
                </p14:cNvPr>
                <p14:cNvContentPartPr/>
                <p14:nvPr/>
              </p14:nvContentPartPr>
              <p14:xfrm>
                <a:off x="3373200" y="4272977"/>
                <a:ext cx="289800" cy="334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E676904-76CF-489B-A06E-BA2D2434C7E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64560" y="4263977"/>
                  <a:ext cx="307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C747A99-37B0-4373-B4F1-737C01F0D299}"/>
                    </a:ext>
                  </a:extLst>
                </p14:cNvPr>
                <p14:cNvContentPartPr/>
                <p14:nvPr/>
              </p14:nvContentPartPr>
              <p14:xfrm>
                <a:off x="3718440" y="4407977"/>
                <a:ext cx="217080" cy="226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C747A99-37B0-4373-B4F1-737C01F0D29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09440" y="4399337"/>
                  <a:ext cx="234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2482EE-D47F-447E-825D-084E11840CF8}"/>
                    </a:ext>
                  </a:extLst>
                </p14:cNvPr>
                <p14:cNvContentPartPr/>
                <p14:nvPr/>
              </p14:nvContentPartPr>
              <p14:xfrm>
                <a:off x="4061160" y="4554137"/>
                <a:ext cx="85320" cy="251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2482EE-D47F-447E-825D-084E11840CF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52160" y="4545497"/>
                  <a:ext cx="102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AFC3AEF-AFF2-4584-AA35-EC58C531F365}"/>
                    </a:ext>
                  </a:extLst>
                </p14:cNvPr>
                <p14:cNvContentPartPr/>
                <p14:nvPr/>
              </p14:nvContentPartPr>
              <p14:xfrm>
                <a:off x="3108600" y="4737377"/>
                <a:ext cx="887400" cy="57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AFC3AEF-AFF2-4584-AA35-EC58C531F3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99960" y="4728377"/>
                  <a:ext cx="9050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A491118-7F1F-4C4F-94A2-C4EE584A23DE}"/>
                  </a:ext>
                </a:extLst>
              </p14:cNvPr>
              <p14:cNvContentPartPr/>
              <p14:nvPr/>
            </p14:nvContentPartPr>
            <p14:xfrm>
              <a:off x="4432320" y="4553777"/>
              <a:ext cx="1331640" cy="1490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A491118-7F1F-4C4F-94A2-C4EE584A23D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423320" y="4544777"/>
                <a:ext cx="134928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D5E7881-6648-41C0-BA60-00C1293DB603}"/>
              </a:ext>
            </a:extLst>
          </p:cNvPr>
          <p:cNvGrpSpPr/>
          <p:nvPr/>
        </p:nvGrpSpPr>
        <p:grpSpPr>
          <a:xfrm>
            <a:off x="5045400" y="2420777"/>
            <a:ext cx="837360" cy="635760"/>
            <a:chOff x="5045400" y="2420777"/>
            <a:chExt cx="83736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103288-32BC-4DF6-B110-1B91CD7E30D5}"/>
                    </a:ext>
                  </a:extLst>
                </p14:cNvPr>
                <p14:cNvContentPartPr/>
                <p14:nvPr/>
              </p14:nvContentPartPr>
              <p14:xfrm>
                <a:off x="5473800" y="2420777"/>
                <a:ext cx="99720" cy="252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103288-32BC-4DF6-B110-1B91CD7E30D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64800" y="2411777"/>
                  <a:ext cx="117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ADB4B6F-FA22-4061-8030-CE152DF797E2}"/>
                    </a:ext>
                  </a:extLst>
                </p14:cNvPr>
                <p14:cNvContentPartPr/>
                <p14:nvPr/>
              </p14:nvContentPartPr>
              <p14:xfrm>
                <a:off x="5045400" y="2619857"/>
                <a:ext cx="837360" cy="436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ADB4B6F-FA22-4061-8030-CE152DF797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36400" y="2610857"/>
                  <a:ext cx="855000" cy="45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17E8764-74A9-4A72-9D21-1084EAA0AD47}"/>
                  </a:ext>
                </a:extLst>
              </p14:cNvPr>
              <p14:cNvContentPartPr/>
              <p14:nvPr/>
            </p14:nvContentPartPr>
            <p14:xfrm>
              <a:off x="5904000" y="4450097"/>
              <a:ext cx="65160" cy="244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17E8764-74A9-4A72-9D21-1084EAA0AD4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895360" y="4441097"/>
                <a:ext cx="828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1DCA0DA-9911-4A46-AF8F-9340CC655C75}"/>
              </a:ext>
            </a:extLst>
          </p:cNvPr>
          <p:cNvGrpSpPr/>
          <p:nvPr/>
        </p:nvGrpSpPr>
        <p:grpSpPr>
          <a:xfrm>
            <a:off x="6304680" y="4040417"/>
            <a:ext cx="1105560" cy="721800"/>
            <a:chOff x="6304680" y="4040417"/>
            <a:chExt cx="110556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406C8AD-57F8-4EB0-B83C-DFC5A6EAF5D6}"/>
                    </a:ext>
                  </a:extLst>
                </p14:cNvPr>
                <p14:cNvContentPartPr/>
                <p14:nvPr/>
              </p14:nvContentPartPr>
              <p14:xfrm>
                <a:off x="6304680" y="4493297"/>
                <a:ext cx="59400" cy="17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406C8AD-57F8-4EB0-B83C-DFC5A6EAF5D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96040" y="4484657"/>
                  <a:ext cx="77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9A71CE-B38E-4009-9F38-85F0BAF417C5}"/>
                    </a:ext>
                  </a:extLst>
                </p14:cNvPr>
                <p14:cNvContentPartPr/>
                <p14:nvPr/>
              </p14:nvContentPartPr>
              <p14:xfrm>
                <a:off x="6478920" y="4510937"/>
                <a:ext cx="250920" cy="18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9A71CE-B38E-4009-9F38-85F0BAF417C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469920" y="4501937"/>
                  <a:ext cx="268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D08E47-6A56-408C-B51B-CE49D88280C8}"/>
                    </a:ext>
                  </a:extLst>
                </p14:cNvPr>
                <p14:cNvContentPartPr/>
                <p14:nvPr/>
              </p14:nvContentPartPr>
              <p14:xfrm>
                <a:off x="6853320" y="4493297"/>
                <a:ext cx="95040" cy="17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D08E47-6A56-408C-B51B-CE49D88280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44680" y="4484657"/>
                  <a:ext cx="112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AB7315-C7DC-4B33-B0BB-1AB6283FDB16}"/>
                    </a:ext>
                  </a:extLst>
                </p14:cNvPr>
                <p14:cNvContentPartPr/>
                <p14:nvPr/>
              </p14:nvContentPartPr>
              <p14:xfrm>
                <a:off x="7062480" y="4040417"/>
                <a:ext cx="347760" cy="721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AB7315-C7DC-4B33-B0BB-1AB6283FDB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053480" y="4031777"/>
                  <a:ext cx="365400" cy="73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F645A28-CDC9-41FB-8787-2C43F365BC35}"/>
              </a:ext>
            </a:extLst>
          </p:cNvPr>
          <p:cNvGrpSpPr/>
          <p:nvPr/>
        </p:nvGrpSpPr>
        <p:grpSpPr>
          <a:xfrm>
            <a:off x="5277240" y="2873657"/>
            <a:ext cx="320760" cy="52920"/>
            <a:chOff x="5277240" y="2873657"/>
            <a:chExt cx="320760" cy="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34C96A5-ABD6-40AE-B4A0-1C4689E88827}"/>
                    </a:ext>
                  </a:extLst>
                </p14:cNvPr>
                <p14:cNvContentPartPr/>
                <p14:nvPr/>
              </p14:nvContentPartPr>
              <p14:xfrm>
                <a:off x="5277240" y="2873657"/>
                <a:ext cx="77040" cy="52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34C96A5-ABD6-40AE-B4A0-1C4689E8882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268240" y="2864657"/>
                  <a:ext cx="94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814C01-E47F-49FD-B8F2-B1043390872C}"/>
                    </a:ext>
                  </a:extLst>
                </p14:cNvPr>
                <p14:cNvContentPartPr/>
                <p14:nvPr/>
              </p14:nvContentPartPr>
              <p14:xfrm>
                <a:off x="5416560" y="2873657"/>
                <a:ext cx="181440" cy="26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814C01-E47F-49FD-B8F2-B1043390872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07560" y="2864657"/>
                  <a:ext cx="1990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90EAD4A-5DBD-4F48-BBB7-552BDAA2866B}"/>
              </a:ext>
            </a:extLst>
          </p:cNvPr>
          <p:cNvGrpSpPr/>
          <p:nvPr/>
        </p:nvGrpSpPr>
        <p:grpSpPr>
          <a:xfrm>
            <a:off x="1680480" y="5308337"/>
            <a:ext cx="975600" cy="439200"/>
            <a:chOff x="1680480" y="5308337"/>
            <a:chExt cx="97560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7189A15-82C5-4778-BE96-0D9E183AADC9}"/>
                    </a:ext>
                  </a:extLst>
                </p14:cNvPr>
                <p14:cNvContentPartPr/>
                <p14:nvPr/>
              </p14:nvContentPartPr>
              <p14:xfrm>
                <a:off x="1680480" y="5308337"/>
                <a:ext cx="267840" cy="439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7189A15-82C5-4778-BE96-0D9E183AADC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71480" y="5299697"/>
                  <a:ext cx="2854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164151A-6645-439E-BBFE-F64BDE2BA7BC}"/>
                    </a:ext>
                  </a:extLst>
                </p14:cNvPr>
                <p14:cNvContentPartPr/>
                <p14:nvPr/>
              </p14:nvContentPartPr>
              <p14:xfrm>
                <a:off x="1713960" y="5598497"/>
                <a:ext cx="210600" cy="18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164151A-6645-439E-BBFE-F64BDE2BA7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04960" y="5589857"/>
                  <a:ext cx="228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E9D123F-A5CD-4F81-9997-D9D76A1B7DE2}"/>
                    </a:ext>
                  </a:extLst>
                </p14:cNvPr>
                <p14:cNvContentPartPr/>
                <p14:nvPr/>
              </p14:nvContentPartPr>
              <p14:xfrm>
                <a:off x="1993680" y="5485817"/>
                <a:ext cx="107280" cy="247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E9D123F-A5CD-4F81-9997-D9D76A1B7D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984680" y="5477177"/>
                  <a:ext cx="124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95A88BB-B0CA-4454-9AE8-57FF121DD3D0}"/>
                    </a:ext>
                  </a:extLst>
                </p14:cNvPr>
                <p14:cNvContentPartPr/>
                <p14:nvPr/>
              </p14:nvContentPartPr>
              <p14:xfrm>
                <a:off x="2167920" y="5380337"/>
                <a:ext cx="45720" cy="356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95A88BB-B0CA-4454-9AE8-57FF121DD3D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59280" y="5371697"/>
                  <a:ext cx="63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710E4E8-C792-4B57-9941-37F3D3DBDE48}"/>
                    </a:ext>
                  </a:extLst>
                </p14:cNvPr>
                <p14:cNvContentPartPr/>
                <p14:nvPr/>
              </p14:nvContentPartPr>
              <p14:xfrm>
                <a:off x="2098440" y="5538377"/>
                <a:ext cx="180360" cy="153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710E4E8-C792-4B57-9941-37F3D3DBDE4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089800" y="5529737"/>
                  <a:ext cx="198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E312E6-66F5-436B-A7E9-00025EC15E99}"/>
                    </a:ext>
                  </a:extLst>
                </p14:cNvPr>
                <p14:cNvContentPartPr/>
                <p14:nvPr/>
              </p14:nvContentPartPr>
              <p14:xfrm>
                <a:off x="2281320" y="5435777"/>
                <a:ext cx="60480" cy="24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E312E6-66F5-436B-A7E9-00025EC15E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72320" y="5426777"/>
                  <a:ext cx="78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F2DE5D4-0A2C-4ED4-A541-4EDF78CC7461}"/>
                    </a:ext>
                  </a:extLst>
                </p14:cNvPr>
                <p14:cNvContentPartPr/>
                <p14:nvPr/>
              </p14:nvContentPartPr>
              <p14:xfrm>
                <a:off x="2344680" y="5371337"/>
                <a:ext cx="235440" cy="327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F2DE5D4-0A2C-4ED4-A541-4EDF78CC746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335680" y="5362337"/>
                  <a:ext cx="253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B59E964-8B3F-47E5-B3B1-60F4D0DB9565}"/>
                    </a:ext>
                  </a:extLst>
                </p14:cNvPr>
                <p14:cNvContentPartPr/>
                <p14:nvPr/>
              </p14:nvContentPartPr>
              <p14:xfrm>
                <a:off x="2478600" y="5562137"/>
                <a:ext cx="177480" cy="19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B59E964-8B3F-47E5-B3B1-60F4D0DB956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69960" y="5553497"/>
                  <a:ext cx="1951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10F3FD3-76E0-49E6-994F-D8F789092497}"/>
              </a:ext>
            </a:extLst>
          </p:cNvPr>
          <p:cNvGrpSpPr/>
          <p:nvPr/>
        </p:nvGrpSpPr>
        <p:grpSpPr>
          <a:xfrm>
            <a:off x="5015880" y="5512457"/>
            <a:ext cx="774720" cy="38160"/>
            <a:chOff x="5015880" y="5512457"/>
            <a:chExt cx="774720" cy="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6BC6B8-F708-4742-8284-6C39E44ACE38}"/>
                    </a:ext>
                  </a:extLst>
                </p14:cNvPr>
                <p14:cNvContentPartPr/>
                <p14:nvPr/>
              </p14:nvContentPartPr>
              <p14:xfrm>
                <a:off x="5015880" y="5512457"/>
                <a:ext cx="57240" cy="9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6BC6B8-F708-4742-8284-6C39E44ACE3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06880" y="5503457"/>
                  <a:ext cx="74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22A6419-F97B-4F81-9506-03009AA3E1BD}"/>
                    </a:ext>
                  </a:extLst>
                </p14:cNvPr>
                <p14:cNvContentPartPr/>
                <p14:nvPr/>
              </p14:nvContentPartPr>
              <p14:xfrm>
                <a:off x="5224680" y="5512457"/>
                <a:ext cx="312840" cy="38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22A6419-F97B-4F81-9506-03009AA3E1B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16040" y="5503457"/>
                  <a:ext cx="330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ADAB4D4-FEF4-4D30-AE18-725429DD43D9}"/>
                    </a:ext>
                  </a:extLst>
                </p14:cNvPr>
                <p14:cNvContentPartPr/>
                <p14:nvPr/>
              </p14:nvContentPartPr>
              <p14:xfrm>
                <a:off x="5703840" y="5521817"/>
                <a:ext cx="86760" cy="8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ADAB4D4-FEF4-4D30-AE18-725429DD43D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94840" y="5512817"/>
                  <a:ext cx="1044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1CBE3C8-6D2E-4347-AC4D-867166E49C5E}"/>
              </a:ext>
            </a:extLst>
          </p:cNvPr>
          <p:cNvGrpSpPr/>
          <p:nvPr/>
        </p:nvGrpSpPr>
        <p:grpSpPr>
          <a:xfrm>
            <a:off x="2989800" y="5147417"/>
            <a:ext cx="1726200" cy="713160"/>
            <a:chOff x="2989800" y="5147417"/>
            <a:chExt cx="172620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80A497A-54F4-4727-A397-E81360EAE3A2}"/>
                    </a:ext>
                  </a:extLst>
                </p14:cNvPr>
                <p14:cNvContentPartPr/>
                <p14:nvPr/>
              </p14:nvContentPartPr>
              <p14:xfrm>
                <a:off x="2989800" y="5147417"/>
                <a:ext cx="168120" cy="713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80A497A-54F4-4727-A397-E81360EAE3A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80800" y="5138417"/>
                  <a:ext cx="1857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BBBE34-9BEE-47C5-A308-AAA3CCD196A1}"/>
                    </a:ext>
                  </a:extLst>
                </p14:cNvPr>
                <p14:cNvContentPartPr/>
                <p14:nvPr/>
              </p14:nvContentPartPr>
              <p14:xfrm>
                <a:off x="3223440" y="5481137"/>
                <a:ext cx="109800" cy="179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BBBE34-9BEE-47C5-A308-AAA3CCD196A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14440" y="5472497"/>
                  <a:ext cx="127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7EFA2B-2F4F-4DA2-AEA9-F113FD78F6D4}"/>
                    </a:ext>
                  </a:extLst>
                </p14:cNvPr>
                <p14:cNvContentPartPr/>
                <p14:nvPr/>
              </p14:nvContentPartPr>
              <p14:xfrm>
                <a:off x="3404520" y="5280257"/>
                <a:ext cx="139680" cy="327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7EFA2B-2F4F-4DA2-AEA9-F113FD78F6D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95880" y="5271617"/>
                  <a:ext cx="157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57AD958-4A03-4918-A87F-3C70A6BC436F}"/>
                    </a:ext>
                  </a:extLst>
                </p14:cNvPr>
                <p14:cNvContentPartPr/>
                <p14:nvPr/>
              </p14:nvContentPartPr>
              <p14:xfrm>
                <a:off x="3377880" y="5494817"/>
                <a:ext cx="257760" cy="127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57AD958-4A03-4918-A87F-3C70A6BC436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368880" y="5486177"/>
                  <a:ext cx="275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EBEAD0E-C8BA-459F-9E1E-B4C931F65D5B}"/>
                    </a:ext>
                  </a:extLst>
                </p14:cNvPr>
                <p14:cNvContentPartPr/>
                <p14:nvPr/>
              </p14:nvContentPartPr>
              <p14:xfrm>
                <a:off x="3639960" y="5388977"/>
                <a:ext cx="36000" cy="36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EBEAD0E-C8BA-459F-9E1E-B4C931F65D5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631320" y="5379977"/>
                  <a:ext cx="53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C1D4225-4192-43C6-828D-746E8726E39E}"/>
                    </a:ext>
                  </a:extLst>
                </p14:cNvPr>
                <p14:cNvContentPartPr/>
                <p14:nvPr/>
              </p14:nvContentPartPr>
              <p14:xfrm>
                <a:off x="3721320" y="5333897"/>
                <a:ext cx="113760" cy="260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C1D4225-4192-43C6-828D-746E8726E39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712680" y="5325257"/>
                  <a:ext cx="131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0B72F6-382E-484B-A5B0-42BEB4DA43AE}"/>
                    </a:ext>
                  </a:extLst>
                </p14:cNvPr>
                <p14:cNvContentPartPr/>
                <p14:nvPr/>
              </p14:nvContentPartPr>
              <p14:xfrm>
                <a:off x="3787560" y="5457017"/>
                <a:ext cx="131040" cy="47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0B72F6-382E-484B-A5B0-42BEB4DA43A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78920" y="5448017"/>
                  <a:ext cx="148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FE8E72D-223F-42FA-BD7B-5AADEE25ADB1}"/>
                    </a:ext>
                  </a:extLst>
                </p14:cNvPr>
                <p14:cNvContentPartPr/>
                <p14:nvPr/>
              </p14:nvContentPartPr>
              <p14:xfrm>
                <a:off x="3878640" y="5245697"/>
                <a:ext cx="214560" cy="326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FE8E72D-223F-42FA-BD7B-5AADEE25AD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70000" y="5237057"/>
                  <a:ext cx="232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E8F049D-5268-4D0F-9213-4078598141F0}"/>
                    </a:ext>
                  </a:extLst>
                </p14:cNvPr>
                <p14:cNvContentPartPr/>
                <p14:nvPr/>
              </p14:nvContentPartPr>
              <p14:xfrm>
                <a:off x="4076640" y="5468537"/>
                <a:ext cx="94680" cy="130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E8F049D-5268-4D0F-9213-4078598141F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67640" y="5459897"/>
                  <a:ext cx="112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28F44B4-58DF-443B-A38D-9A650D55D886}"/>
                    </a:ext>
                  </a:extLst>
                </p14:cNvPr>
                <p14:cNvContentPartPr/>
                <p14:nvPr/>
              </p14:nvContentPartPr>
              <p14:xfrm>
                <a:off x="4188240" y="5394737"/>
                <a:ext cx="307440" cy="141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28F44B4-58DF-443B-A38D-9A650D55D88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179600" y="5386097"/>
                  <a:ext cx="325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5CCECCA-8B48-487C-BC64-8F477913CBE3}"/>
                    </a:ext>
                  </a:extLst>
                </p14:cNvPr>
                <p14:cNvContentPartPr/>
                <p14:nvPr/>
              </p14:nvContentPartPr>
              <p14:xfrm>
                <a:off x="4667760" y="5486177"/>
                <a:ext cx="48240" cy="156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5CCECCA-8B48-487C-BC64-8F477913CBE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58760" y="5477177"/>
                  <a:ext cx="65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D94258C-A290-488C-B1B9-D0C620AC1549}"/>
                    </a:ext>
                  </a:extLst>
                </p14:cNvPr>
                <p14:cNvContentPartPr/>
                <p14:nvPr/>
              </p14:nvContentPartPr>
              <p14:xfrm>
                <a:off x="3213000" y="5598857"/>
                <a:ext cx="1342440" cy="106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D94258C-A290-488C-B1B9-D0C620AC154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04360" y="5590217"/>
                  <a:ext cx="13600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E91B915-BCA0-490B-AAE5-E33EFCBD477F}"/>
              </a:ext>
            </a:extLst>
          </p:cNvPr>
          <p:cNvGrpSpPr/>
          <p:nvPr/>
        </p:nvGrpSpPr>
        <p:grpSpPr>
          <a:xfrm>
            <a:off x="7863480" y="1731737"/>
            <a:ext cx="2176920" cy="1881000"/>
            <a:chOff x="7863480" y="1731737"/>
            <a:chExt cx="2176920" cy="18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E36FC2-B1DF-4537-BBB8-AB03DEEC1F41}"/>
                    </a:ext>
                  </a:extLst>
                </p14:cNvPr>
                <p14:cNvContentPartPr/>
                <p14:nvPr/>
              </p14:nvContentPartPr>
              <p14:xfrm>
                <a:off x="8027640" y="2110457"/>
                <a:ext cx="84240" cy="86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E36FC2-B1DF-4537-BBB8-AB03DEEC1F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019000" y="2101817"/>
                  <a:ext cx="101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8F49AA-16C6-45F8-A096-292E29018A2C}"/>
                    </a:ext>
                  </a:extLst>
                </p14:cNvPr>
                <p14:cNvContentPartPr/>
                <p14:nvPr/>
              </p14:nvContentPartPr>
              <p14:xfrm>
                <a:off x="8150400" y="1890137"/>
                <a:ext cx="120960" cy="295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8F49AA-16C6-45F8-A096-292E29018A2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41760" y="1881497"/>
                  <a:ext cx="138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63BE2D-712F-478B-9B7A-93612CAFDF5A}"/>
                    </a:ext>
                  </a:extLst>
                </p14:cNvPr>
                <p14:cNvContentPartPr/>
                <p14:nvPr/>
              </p14:nvContentPartPr>
              <p14:xfrm>
                <a:off x="8179560" y="2046017"/>
                <a:ext cx="169560" cy="86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63BE2D-712F-478B-9B7A-93612CAFDF5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70560" y="2037377"/>
                  <a:ext cx="18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13AC65-68B8-434E-9ECE-5E1BD876720F}"/>
                    </a:ext>
                  </a:extLst>
                </p14:cNvPr>
                <p14:cNvContentPartPr/>
                <p14:nvPr/>
              </p14:nvContentPartPr>
              <p14:xfrm>
                <a:off x="8350920" y="1974017"/>
                <a:ext cx="5760" cy="1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13AC65-68B8-434E-9ECE-5E1BD876720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342280" y="1965017"/>
                  <a:ext cx="2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3EB629-2EF0-4617-AB8C-8C6D2DA8D419}"/>
                    </a:ext>
                  </a:extLst>
                </p14:cNvPr>
                <p14:cNvContentPartPr/>
                <p14:nvPr/>
              </p14:nvContentPartPr>
              <p14:xfrm>
                <a:off x="8396280" y="2002817"/>
                <a:ext cx="57240" cy="144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3EB629-2EF0-4617-AB8C-8C6D2DA8D41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7280" y="1993817"/>
                  <a:ext cx="74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B467E6-2B3A-4E9F-A989-DA1320627AF3}"/>
                    </a:ext>
                  </a:extLst>
                </p14:cNvPr>
                <p14:cNvContentPartPr/>
                <p14:nvPr/>
              </p14:nvContentPartPr>
              <p14:xfrm>
                <a:off x="8408520" y="1947017"/>
                <a:ext cx="186840" cy="15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B467E6-2B3A-4E9F-A989-DA1320627AF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399520" y="1938377"/>
                  <a:ext cx="204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9A2713-902F-4BA0-8B04-06C87C762CE9}"/>
                    </a:ext>
                  </a:extLst>
                </p14:cNvPr>
                <p14:cNvContentPartPr/>
                <p14:nvPr/>
              </p14:nvContentPartPr>
              <p14:xfrm>
                <a:off x="7885800" y="1731737"/>
                <a:ext cx="954000" cy="596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9A2713-902F-4BA0-8B04-06C87C762CE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876800" y="1722737"/>
                  <a:ext cx="9716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3F95AE-A41A-4903-A06F-A8BFF31F67E4}"/>
                    </a:ext>
                  </a:extLst>
                </p14:cNvPr>
                <p14:cNvContentPartPr/>
                <p14:nvPr/>
              </p14:nvContentPartPr>
              <p14:xfrm>
                <a:off x="7863480" y="2222777"/>
                <a:ext cx="974160" cy="111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3F95AE-A41A-4903-A06F-A8BFF31F67E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54840" y="2214137"/>
                  <a:ext cx="991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84B6399-454A-4A8F-AAB0-505B0317EF2F}"/>
                    </a:ext>
                  </a:extLst>
                </p14:cNvPr>
                <p14:cNvContentPartPr/>
                <p14:nvPr/>
              </p14:nvContentPartPr>
              <p14:xfrm>
                <a:off x="8812800" y="2141777"/>
                <a:ext cx="424440" cy="285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84B6399-454A-4A8F-AAB0-505B0317EF2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804160" y="2133137"/>
                  <a:ext cx="442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3DA4B31-57BC-4E8A-B821-FD49F86E8C06}"/>
                    </a:ext>
                  </a:extLst>
                </p14:cNvPr>
                <p14:cNvContentPartPr/>
                <p14:nvPr/>
              </p14:nvContentPartPr>
              <p14:xfrm>
                <a:off x="9208800" y="2142497"/>
                <a:ext cx="831600" cy="642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3DA4B31-57BC-4E8A-B821-FD49F86E8C0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200160" y="2133497"/>
                  <a:ext cx="8492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2EB3D03-BBC1-4772-8C91-694033611E4D}"/>
                    </a:ext>
                  </a:extLst>
                </p14:cNvPr>
                <p14:cNvContentPartPr/>
                <p14:nvPr/>
              </p14:nvContentPartPr>
              <p14:xfrm>
                <a:off x="9413640" y="2446697"/>
                <a:ext cx="68760" cy="49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2EB3D03-BBC1-4772-8C91-694033611E4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04640" y="2438057"/>
                  <a:ext cx="86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0EB752-C4B2-4B9F-89F8-F2D021EB7AFB}"/>
                    </a:ext>
                  </a:extLst>
                </p14:cNvPr>
                <p14:cNvContentPartPr/>
                <p14:nvPr/>
              </p14:nvContentPartPr>
              <p14:xfrm>
                <a:off x="9587880" y="2446697"/>
                <a:ext cx="279000" cy="45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0EB752-C4B2-4B9F-89F8-F2D021EB7AF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579240" y="2438057"/>
                  <a:ext cx="296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A1619C2-F909-424B-8115-2B0C7246C024}"/>
                    </a:ext>
                  </a:extLst>
                </p14:cNvPr>
                <p14:cNvContentPartPr/>
                <p14:nvPr/>
              </p14:nvContentPartPr>
              <p14:xfrm>
                <a:off x="8917200" y="2290097"/>
                <a:ext cx="225360" cy="696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A1619C2-F909-424B-8115-2B0C7246C02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908200" y="2281097"/>
                  <a:ext cx="2430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2C9DEAA-9777-4F37-902E-5753420878D5}"/>
                    </a:ext>
                  </a:extLst>
                </p14:cNvPr>
                <p14:cNvContentPartPr/>
                <p14:nvPr/>
              </p14:nvContentPartPr>
              <p14:xfrm>
                <a:off x="8830800" y="2933777"/>
                <a:ext cx="801720" cy="678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2C9DEAA-9777-4F37-902E-5753420878D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22160" y="2925137"/>
                  <a:ext cx="8193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558B3BB-8717-4A17-95D3-5B7669A0D5B5}"/>
                    </a:ext>
                  </a:extLst>
                </p14:cNvPr>
                <p14:cNvContentPartPr/>
                <p14:nvPr/>
              </p14:nvContentPartPr>
              <p14:xfrm>
                <a:off x="9091440" y="3195857"/>
                <a:ext cx="59760" cy="36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558B3BB-8717-4A17-95D3-5B7669A0D5B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82440" y="3187217"/>
                  <a:ext cx="77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723D97C-D6D2-4181-9E9F-0505DE90F064}"/>
                    </a:ext>
                  </a:extLst>
                </p14:cNvPr>
                <p14:cNvContentPartPr/>
                <p14:nvPr/>
              </p14:nvContentPartPr>
              <p14:xfrm>
                <a:off x="9256680" y="3239417"/>
                <a:ext cx="128160" cy="14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723D97C-D6D2-4181-9E9F-0505DE90F06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248040" y="3230417"/>
                  <a:ext cx="1458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B3ACD1B1-794D-4FBD-9A26-F3228690BE0D}"/>
              </a:ext>
            </a:extLst>
          </p:cNvPr>
          <p:cNvGrpSpPr/>
          <p:nvPr/>
        </p:nvGrpSpPr>
        <p:grpSpPr>
          <a:xfrm>
            <a:off x="6078240" y="5484017"/>
            <a:ext cx="486720" cy="140400"/>
            <a:chOff x="6078240" y="5484017"/>
            <a:chExt cx="48672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05540F1-5AC4-4CB9-A4F8-344767964DA1}"/>
                    </a:ext>
                  </a:extLst>
                </p14:cNvPr>
                <p14:cNvContentPartPr/>
                <p14:nvPr/>
              </p14:nvContentPartPr>
              <p14:xfrm>
                <a:off x="6078240" y="5494817"/>
                <a:ext cx="32400" cy="129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05540F1-5AC4-4CB9-A4F8-344767964DA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069600" y="5486177"/>
                  <a:ext cx="50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9CD585-80C8-4D6C-AE2B-455D46A01A57}"/>
                    </a:ext>
                  </a:extLst>
                </p14:cNvPr>
                <p14:cNvContentPartPr/>
                <p14:nvPr/>
              </p14:nvContentPartPr>
              <p14:xfrm>
                <a:off x="6261120" y="5484017"/>
                <a:ext cx="303840" cy="25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9CD585-80C8-4D6C-AE2B-455D46A01A5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52120" y="5475377"/>
                  <a:ext cx="32148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3A38510-6600-478F-9911-F1F81ED71353}"/>
                  </a:ext>
                </a:extLst>
              </p14:cNvPr>
              <p14:cNvContentPartPr/>
              <p14:nvPr/>
            </p14:nvContentPartPr>
            <p14:xfrm>
              <a:off x="7133400" y="5006657"/>
              <a:ext cx="209160" cy="6480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3A38510-6600-478F-9911-F1F81ED71353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124400" y="4998017"/>
                <a:ext cx="22680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80AD0EA-C783-4EF2-B6E2-2A3F61536D2D}"/>
                  </a:ext>
                </a:extLst>
              </p14:cNvPr>
              <p14:cNvContentPartPr/>
              <p14:nvPr/>
            </p14:nvContentPartPr>
            <p14:xfrm>
              <a:off x="4267080" y="4472777"/>
              <a:ext cx="441720" cy="1299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80AD0EA-C783-4EF2-B6E2-2A3F61536D2D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258080" y="4464137"/>
                <a:ext cx="45936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D1AAE75-F26A-4CF9-BE28-219DEC486972}"/>
              </a:ext>
            </a:extLst>
          </p:cNvPr>
          <p:cNvGrpSpPr/>
          <p:nvPr/>
        </p:nvGrpSpPr>
        <p:grpSpPr>
          <a:xfrm>
            <a:off x="4644360" y="4245257"/>
            <a:ext cx="1257840" cy="329760"/>
            <a:chOff x="4644360" y="4245257"/>
            <a:chExt cx="125784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0781B13-023F-47CD-9F66-89A48D739670}"/>
                    </a:ext>
                  </a:extLst>
                </p14:cNvPr>
                <p14:cNvContentPartPr/>
                <p14:nvPr/>
              </p14:nvContentPartPr>
              <p14:xfrm>
                <a:off x="4644360" y="4245257"/>
                <a:ext cx="621720" cy="329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0781B13-023F-47CD-9F66-89A48D73967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635360" y="4236617"/>
                  <a:ext cx="639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B181CC5-6E38-4278-AB3D-EE00AAB17167}"/>
                    </a:ext>
                  </a:extLst>
                </p14:cNvPr>
                <p14:cNvContentPartPr/>
                <p14:nvPr/>
              </p14:nvContentPartPr>
              <p14:xfrm>
                <a:off x="5098680" y="4336697"/>
                <a:ext cx="187200" cy="20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B181CC5-6E38-4278-AB3D-EE00AAB1716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090040" y="4327697"/>
                  <a:ext cx="204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FC1DE47-3D52-4A15-B3BF-CBA5D4742C7E}"/>
                    </a:ext>
                  </a:extLst>
                </p14:cNvPr>
                <p14:cNvContentPartPr/>
                <p14:nvPr/>
              </p14:nvContentPartPr>
              <p14:xfrm>
                <a:off x="4963320" y="4345337"/>
                <a:ext cx="360" cy="3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FC1DE47-3D52-4A15-B3BF-CBA5D4742C7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954680" y="4336337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23BA16F-5A54-4C72-A346-BB70A6F379B4}"/>
                    </a:ext>
                  </a:extLst>
                </p14:cNvPr>
                <p14:cNvContentPartPr/>
                <p14:nvPr/>
              </p14:nvContentPartPr>
              <p14:xfrm>
                <a:off x="4728600" y="4318697"/>
                <a:ext cx="209160" cy="34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23BA16F-5A54-4C72-A346-BB70A6F379B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719960" y="4310057"/>
                  <a:ext cx="22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8FA09A0-519B-40D2-972A-F643CA8B0B53}"/>
                    </a:ext>
                  </a:extLst>
                </p14:cNvPr>
                <p14:cNvContentPartPr/>
                <p14:nvPr/>
              </p14:nvContentPartPr>
              <p14:xfrm>
                <a:off x="5204520" y="4330937"/>
                <a:ext cx="697680" cy="1789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8FA09A0-519B-40D2-972A-F643CA8B0B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95880" y="4321937"/>
                  <a:ext cx="7153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33E6527-4F6D-4930-96D5-A2CC73F5D6F6}"/>
              </a:ext>
            </a:extLst>
          </p:cNvPr>
          <p:cNvGrpSpPr/>
          <p:nvPr/>
        </p:nvGrpSpPr>
        <p:grpSpPr>
          <a:xfrm>
            <a:off x="8238240" y="4051217"/>
            <a:ext cx="2478600" cy="732600"/>
            <a:chOff x="8238240" y="4051217"/>
            <a:chExt cx="2478600" cy="7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B4C64BD-160A-4824-8C7F-E6B27F3F78C3}"/>
                    </a:ext>
                  </a:extLst>
                </p14:cNvPr>
                <p14:cNvContentPartPr/>
                <p14:nvPr/>
              </p14:nvContentPartPr>
              <p14:xfrm>
                <a:off x="9965520" y="4051217"/>
                <a:ext cx="303480" cy="335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B4C64BD-160A-4824-8C7F-E6B27F3F78C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56520" y="4042577"/>
                  <a:ext cx="321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868B302-00F9-4B71-AABB-A05993F3FE82}"/>
                    </a:ext>
                  </a:extLst>
                </p14:cNvPr>
                <p14:cNvContentPartPr/>
                <p14:nvPr/>
              </p14:nvContentPartPr>
              <p14:xfrm>
                <a:off x="10128960" y="4258217"/>
                <a:ext cx="129960" cy="172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868B302-00F9-4B71-AABB-A05993F3FE8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119960" y="4249577"/>
                  <a:ext cx="14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B1D4049-F8EB-4C6C-9F01-77E687ED776E}"/>
                    </a:ext>
                  </a:extLst>
                </p14:cNvPr>
                <p14:cNvContentPartPr/>
                <p14:nvPr/>
              </p14:nvContentPartPr>
              <p14:xfrm>
                <a:off x="10249560" y="4135817"/>
                <a:ext cx="259560" cy="157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B1D4049-F8EB-4C6C-9F01-77E687ED776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40560" y="4127177"/>
                  <a:ext cx="277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DB146BD-E5BE-4475-ABE8-06D5C45A3952}"/>
                    </a:ext>
                  </a:extLst>
                </p14:cNvPr>
                <p14:cNvContentPartPr/>
                <p14:nvPr/>
              </p14:nvContentPartPr>
              <p14:xfrm>
                <a:off x="8238240" y="4214657"/>
                <a:ext cx="156240" cy="312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DB146BD-E5BE-4475-ABE8-06D5C45A395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29240" y="4206017"/>
                  <a:ext cx="173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006879E-8D82-4C46-946C-CC3C018D349B}"/>
                    </a:ext>
                  </a:extLst>
                </p14:cNvPr>
                <p14:cNvContentPartPr/>
                <p14:nvPr/>
              </p14:nvContentPartPr>
              <p14:xfrm>
                <a:off x="8296920" y="4293137"/>
                <a:ext cx="114480" cy="18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006879E-8D82-4C46-946C-CC3C018D349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88280" y="4284497"/>
                  <a:ext cx="132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95BD94D-FDA3-406B-8A95-48D71FB741ED}"/>
                    </a:ext>
                  </a:extLst>
                </p14:cNvPr>
                <p14:cNvContentPartPr/>
                <p14:nvPr/>
              </p14:nvContentPartPr>
              <p14:xfrm>
                <a:off x="8447040" y="4254257"/>
                <a:ext cx="172440" cy="210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95BD94D-FDA3-406B-8A95-48D71FB741E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38040" y="4245257"/>
                  <a:ext cx="190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C73B371-C495-429E-9F13-D7500FB77283}"/>
                    </a:ext>
                  </a:extLst>
                </p14:cNvPr>
                <p14:cNvContentPartPr/>
                <p14:nvPr/>
              </p14:nvContentPartPr>
              <p14:xfrm>
                <a:off x="8777520" y="4146617"/>
                <a:ext cx="245520" cy="302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C73B371-C495-429E-9F13-D7500FB7728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68520" y="4137977"/>
                  <a:ext cx="2631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19B942E-4B90-4763-8698-82C7507AFCE2}"/>
                    </a:ext>
                  </a:extLst>
                </p14:cNvPr>
                <p14:cNvContentPartPr/>
                <p14:nvPr/>
              </p14:nvContentPartPr>
              <p14:xfrm>
                <a:off x="8952480" y="4275857"/>
                <a:ext cx="153720" cy="95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19B942E-4B90-4763-8698-82C7507AFCE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943840" y="4266857"/>
                  <a:ext cx="17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608666-9AF8-49A9-9908-B8E990E23132}"/>
                    </a:ext>
                  </a:extLst>
                </p14:cNvPr>
                <p14:cNvContentPartPr/>
                <p14:nvPr/>
              </p14:nvContentPartPr>
              <p14:xfrm>
                <a:off x="9160920" y="4236977"/>
                <a:ext cx="33480" cy="116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608666-9AF8-49A9-9908-B8E990E2313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52280" y="4227977"/>
                  <a:ext cx="5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25A1C74-6C11-4A18-A92C-1A0B9E89E1AE}"/>
                    </a:ext>
                  </a:extLst>
                </p14:cNvPr>
                <p14:cNvContentPartPr/>
                <p14:nvPr/>
              </p14:nvContentPartPr>
              <p14:xfrm>
                <a:off x="9182520" y="4150577"/>
                <a:ext cx="118080" cy="2131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25A1C74-6C11-4A18-A92C-1A0B9E89E1A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173880" y="4141577"/>
                  <a:ext cx="135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A31A53C-73AC-4B06-8706-AA6F6E517F85}"/>
                    </a:ext>
                  </a:extLst>
                </p14:cNvPr>
                <p14:cNvContentPartPr/>
                <p14:nvPr/>
              </p14:nvContentPartPr>
              <p14:xfrm>
                <a:off x="9286200" y="4153457"/>
                <a:ext cx="155520" cy="198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A31A53C-73AC-4B06-8706-AA6F6E517F8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277200" y="4144457"/>
                  <a:ext cx="173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275D327-7246-4399-A516-E402E06443E0}"/>
                    </a:ext>
                  </a:extLst>
                </p14:cNvPr>
                <p14:cNvContentPartPr/>
                <p14:nvPr/>
              </p14:nvContentPartPr>
              <p14:xfrm>
                <a:off x="9421920" y="4206017"/>
                <a:ext cx="283680" cy="161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275D327-7246-4399-A516-E402E06443E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413280" y="4197017"/>
                  <a:ext cx="301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82730D4-C2C2-4B9B-9E6E-632E0162BEB7}"/>
                    </a:ext>
                  </a:extLst>
                </p14:cNvPr>
                <p14:cNvContentPartPr/>
                <p14:nvPr/>
              </p14:nvContentPartPr>
              <p14:xfrm>
                <a:off x="8481960" y="4532897"/>
                <a:ext cx="31680" cy="245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82730D4-C2C2-4B9B-9E6E-632E0162BEB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473320" y="4523897"/>
                  <a:ext cx="49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12BF066-E3C6-47DF-966D-43EC09AE97C0}"/>
                    </a:ext>
                  </a:extLst>
                </p14:cNvPr>
                <p14:cNvContentPartPr/>
                <p14:nvPr/>
              </p14:nvContentPartPr>
              <p14:xfrm>
                <a:off x="8365680" y="4711817"/>
                <a:ext cx="160200" cy="49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12BF066-E3C6-47DF-966D-43EC09AE97C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57040" y="4702817"/>
                  <a:ext cx="177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CEDF6EF-4BFB-45DA-AAB3-763FCEB84FC5}"/>
                    </a:ext>
                  </a:extLst>
                </p14:cNvPr>
                <p14:cNvContentPartPr/>
                <p14:nvPr/>
              </p14:nvContentPartPr>
              <p14:xfrm>
                <a:off x="8516520" y="4667897"/>
                <a:ext cx="108360" cy="88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CEDF6EF-4BFB-45DA-AAB3-763FCEB84FC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07880" y="4659257"/>
                  <a:ext cx="12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7C4A08C-6927-4332-812D-E4BA40B8AD59}"/>
                    </a:ext>
                  </a:extLst>
                </p14:cNvPr>
                <p14:cNvContentPartPr/>
                <p14:nvPr/>
              </p14:nvContentPartPr>
              <p14:xfrm>
                <a:off x="8845560" y="4568537"/>
                <a:ext cx="213120" cy="2034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7C4A08C-6927-4332-812D-E4BA40B8AD5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836560" y="4559897"/>
                  <a:ext cx="230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22906F2-2250-4C64-B976-94ECEB36B024}"/>
                    </a:ext>
                  </a:extLst>
                </p14:cNvPr>
                <p14:cNvContentPartPr/>
                <p14:nvPr/>
              </p14:nvContentPartPr>
              <p14:xfrm>
                <a:off x="8983080" y="4693817"/>
                <a:ext cx="157320" cy="30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22906F2-2250-4C64-B976-94ECEB36B02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74080" y="4685177"/>
                  <a:ext cx="174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77FA5FD-3AB8-4544-99FB-4AD88FD597D4}"/>
                    </a:ext>
                  </a:extLst>
                </p14:cNvPr>
                <p14:cNvContentPartPr/>
                <p14:nvPr/>
              </p14:nvContentPartPr>
              <p14:xfrm>
                <a:off x="9187200" y="4630817"/>
                <a:ext cx="25200" cy="1285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77FA5FD-3AB8-4544-99FB-4AD88FD597D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78200" y="4621817"/>
                  <a:ext cx="4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653688-08BD-4494-B38A-690A780EC32E}"/>
                    </a:ext>
                  </a:extLst>
                </p14:cNvPr>
                <p14:cNvContentPartPr/>
                <p14:nvPr/>
              </p14:nvContentPartPr>
              <p14:xfrm>
                <a:off x="9214200" y="4568897"/>
                <a:ext cx="138600" cy="1738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653688-08BD-4494-B38A-690A780EC32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205560" y="4559897"/>
                  <a:ext cx="156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FC07842-5651-4016-B1BC-F8DB12C4A332}"/>
                    </a:ext>
                  </a:extLst>
                </p14:cNvPr>
                <p14:cNvContentPartPr/>
                <p14:nvPr/>
              </p14:nvContentPartPr>
              <p14:xfrm>
                <a:off x="9326520" y="4576817"/>
                <a:ext cx="200880" cy="2070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FC07842-5651-4016-B1BC-F8DB12C4A33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317880" y="4567817"/>
                  <a:ext cx="218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1E45E3D-CDA3-4181-801B-A48C0DBFBFC0}"/>
                    </a:ext>
                  </a:extLst>
                </p14:cNvPr>
                <p14:cNvContentPartPr/>
                <p14:nvPr/>
              </p14:nvContentPartPr>
              <p14:xfrm>
                <a:off x="9510480" y="4653497"/>
                <a:ext cx="223920" cy="95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1E45E3D-CDA3-4181-801B-A48C0DBFBFC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501480" y="4644497"/>
                  <a:ext cx="241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0D06EDC-6EF4-4E0B-BC2F-8C9D6485E527}"/>
                    </a:ext>
                  </a:extLst>
                </p14:cNvPr>
                <p14:cNvContentPartPr/>
                <p14:nvPr/>
              </p14:nvContentPartPr>
              <p14:xfrm>
                <a:off x="9889200" y="4606697"/>
                <a:ext cx="3960" cy="83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0D06EDC-6EF4-4E0B-BC2F-8C9D6485E52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880560" y="4597697"/>
                  <a:ext cx="21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5482C68-CB4D-43E0-9935-45465EDF7236}"/>
                    </a:ext>
                  </a:extLst>
                </p14:cNvPr>
                <p14:cNvContentPartPr/>
                <p14:nvPr/>
              </p14:nvContentPartPr>
              <p14:xfrm>
                <a:off x="9892800" y="4490777"/>
                <a:ext cx="22680" cy="20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5482C68-CB4D-43E0-9935-45465EDF723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883800" y="4481777"/>
                  <a:ext cx="40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E8628AD-7190-47F1-AF6A-ADEC1D4D7072}"/>
                    </a:ext>
                  </a:extLst>
                </p14:cNvPr>
                <p14:cNvContentPartPr/>
                <p14:nvPr/>
              </p14:nvContentPartPr>
              <p14:xfrm>
                <a:off x="9944640" y="4580417"/>
                <a:ext cx="126720" cy="74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E8628AD-7190-47F1-AF6A-ADEC1D4D707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936000" y="4571777"/>
                  <a:ext cx="144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7A9DCCE-4AE8-421D-92AC-247A5C776BE1}"/>
                    </a:ext>
                  </a:extLst>
                </p14:cNvPr>
                <p14:cNvContentPartPr/>
                <p14:nvPr/>
              </p14:nvContentPartPr>
              <p14:xfrm>
                <a:off x="10249200" y="4414817"/>
                <a:ext cx="131400" cy="2847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7A9DCCE-4AE8-421D-92AC-247A5C776BE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40200" y="4406177"/>
                  <a:ext cx="149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CD1FA45-07E5-426E-BE47-82E9357B2CA8}"/>
                    </a:ext>
                  </a:extLst>
                </p14:cNvPr>
                <p14:cNvContentPartPr/>
                <p14:nvPr/>
              </p14:nvContentPartPr>
              <p14:xfrm>
                <a:off x="10397520" y="4415177"/>
                <a:ext cx="78840" cy="235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CD1FA45-07E5-426E-BE47-82E9357B2C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88880" y="4406177"/>
                  <a:ext cx="96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B0C2CD2-DDB6-4515-815A-599B3C98239A}"/>
                    </a:ext>
                  </a:extLst>
                </p14:cNvPr>
                <p14:cNvContentPartPr/>
                <p14:nvPr/>
              </p14:nvContentPartPr>
              <p14:xfrm>
                <a:off x="10389960" y="4554137"/>
                <a:ext cx="113040" cy="77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B0C2CD2-DDB6-4515-815A-599B3C9823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380960" y="4545497"/>
                  <a:ext cx="130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A9DC90F-44A3-49B9-A9A8-4B1A436BC09B}"/>
                    </a:ext>
                  </a:extLst>
                </p14:cNvPr>
                <p14:cNvContentPartPr/>
                <p14:nvPr/>
              </p14:nvContentPartPr>
              <p14:xfrm>
                <a:off x="10519920" y="4473497"/>
                <a:ext cx="32400" cy="11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A9DC90F-44A3-49B9-A9A8-4B1A436BC09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510920" y="4464497"/>
                  <a:ext cx="50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20D50F0-E6F8-4023-86AF-C7FA63D0A58D}"/>
                    </a:ext>
                  </a:extLst>
                </p14:cNvPr>
                <p14:cNvContentPartPr/>
                <p14:nvPr/>
              </p14:nvContentPartPr>
              <p14:xfrm>
                <a:off x="10551240" y="4408337"/>
                <a:ext cx="124560" cy="224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20D50F0-E6F8-4023-86AF-C7FA63D0A58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542240" y="4399697"/>
                  <a:ext cx="142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3405F9E-085F-4983-9FC3-D13B79F45B6B}"/>
                    </a:ext>
                  </a:extLst>
                </p14:cNvPr>
                <p14:cNvContentPartPr/>
                <p14:nvPr/>
              </p14:nvContentPartPr>
              <p14:xfrm>
                <a:off x="10556280" y="4545857"/>
                <a:ext cx="160560" cy="21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3405F9E-085F-4983-9FC3-D13B79F45B6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547640" y="4536857"/>
                  <a:ext cx="17820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005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722EB6-47A0-47A4-B9E8-E87CD80D900D}"/>
                  </a:ext>
                </a:extLst>
              </p14:cNvPr>
              <p14:cNvContentPartPr/>
              <p14:nvPr/>
            </p14:nvContentPartPr>
            <p14:xfrm>
              <a:off x="1839240" y="896897"/>
              <a:ext cx="21600" cy="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722EB6-47A0-47A4-B9E8-E87CD80D90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600" y="887897"/>
                <a:ext cx="3924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C09E4AA-8294-4093-A96C-B86A11C107E7}"/>
              </a:ext>
            </a:extLst>
          </p:cNvPr>
          <p:cNvGrpSpPr/>
          <p:nvPr/>
        </p:nvGrpSpPr>
        <p:grpSpPr>
          <a:xfrm>
            <a:off x="2169720" y="626897"/>
            <a:ext cx="410400" cy="334080"/>
            <a:chOff x="2169720" y="626897"/>
            <a:chExt cx="41040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427462-CF27-47CF-8600-245534CB8F37}"/>
                    </a:ext>
                  </a:extLst>
                </p14:cNvPr>
                <p14:cNvContentPartPr/>
                <p14:nvPr/>
              </p14:nvContentPartPr>
              <p14:xfrm>
                <a:off x="2169720" y="626897"/>
                <a:ext cx="174960" cy="33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427462-CF27-47CF-8600-245534CB8F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1080" y="618257"/>
                  <a:ext cx="192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4E62F0-65DC-4275-8BD1-835DB5B393A9}"/>
                    </a:ext>
                  </a:extLst>
                </p14:cNvPr>
                <p14:cNvContentPartPr/>
                <p14:nvPr/>
              </p14:nvContentPartPr>
              <p14:xfrm>
                <a:off x="2360160" y="782057"/>
                <a:ext cx="51120" cy="15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4E62F0-65DC-4275-8BD1-835DB5B393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1520" y="773057"/>
                  <a:ext cx="68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9F2DCE-5DD0-4D07-B7D7-E42E729530AE}"/>
                    </a:ext>
                  </a:extLst>
                </p14:cNvPr>
                <p14:cNvContentPartPr/>
                <p14:nvPr/>
              </p14:nvContentPartPr>
              <p14:xfrm>
                <a:off x="2403000" y="759737"/>
                <a:ext cx="177120" cy="15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9F2DCE-5DD0-4D07-B7D7-E42E729530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4360" y="751097"/>
                  <a:ext cx="1947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4E2A19-F741-45DA-958F-48C898F99A6D}"/>
              </a:ext>
            </a:extLst>
          </p:cNvPr>
          <p:cNvGrpSpPr/>
          <p:nvPr/>
        </p:nvGrpSpPr>
        <p:grpSpPr>
          <a:xfrm>
            <a:off x="2997000" y="626897"/>
            <a:ext cx="355680" cy="308160"/>
            <a:chOff x="2997000" y="626897"/>
            <a:chExt cx="3556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3AF596-DF33-4ED8-8BC4-2C50EDFBEC7A}"/>
                    </a:ext>
                  </a:extLst>
                </p14:cNvPr>
                <p14:cNvContentPartPr/>
                <p14:nvPr/>
              </p14:nvContentPartPr>
              <p14:xfrm>
                <a:off x="2997000" y="626897"/>
                <a:ext cx="181440" cy="30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3AF596-DF33-4ED8-8BC4-2C50EDFBEC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8000" y="617897"/>
                  <a:ext cx="199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A5CDD8-A4EB-4DD4-8F2A-2B8D50E08DB0}"/>
                    </a:ext>
                  </a:extLst>
                </p14:cNvPr>
                <p14:cNvContentPartPr/>
                <p14:nvPr/>
              </p14:nvContentPartPr>
              <p14:xfrm>
                <a:off x="3134880" y="635537"/>
                <a:ext cx="217800" cy="29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A5CDD8-A4EB-4DD4-8F2A-2B8D50E08D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25880" y="626537"/>
                  <a:ext cx="23544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E391C4-7056-4B07-984E-D2B4A928932A}"/>
              </a:ext>
            </a:extLst>
          </p:cNvPr>
          <p:cNvGrpSpPr/>
          <p:nvPr/>
        </p:nvGrpSpPr>
        <p:grpSpPr>
          <a:xfrm>
            <a:off x="3865320" y="531137"/>
            <a:ext cx="1445400" cy="437760"/>
            <a:chOff x="3865320" y="531137"/>
            <a:chExt cx="144540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3B6BFD-62FA-4F8D-8C9B-B9B52BC86AAC}"/>
                    </a:ext>
                  </a:extLst>
                </p14:cNvPr>
                <p14:cNvContentPartPr/>
                <p14:nvPr/>
              </p14:nvContentPartPr>
              <p14:xfrm>
                <a:off x="3865320" y="576137"/>
                <a:ext cx="175680" cy="37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3B6BFD-62FA-4F8D-8C9B-B9B52BC86A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56680" y="567497"/>
                  <a:ext cx="193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D93899-652D-41AD-8911-D8CCBB3A7676}"/>
                    </a:ext>
                  </a:extLst>
                </p14:cNvPr>
                <p14:cNvContentPartPr/>
                <p14:nvPr/>
              </p14:nvContentPartPr>
              <p14:xfrm>
                <a:off x="4039560" y="827057"/>
                <a:ext cx="108360" cy="122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D93899-652D-41AD-8911-D8CCBB3A76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0920" y="818057"/>
                  <a:ext cx="126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8E91EB-A635-4AF7-9734-0DE23166079E}"/>
                    </a:ext>
                  </a:extLst>
                </p14:cNvPr>
                <p14:cNvContentPartPr/>
                <p14:nvPr/>
              </p14:nvContentPartPr>
              <p14:xfrm>
                <a:off x="4162320" y="818777"/>
                <a:ext cx="225720" cy="8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8E91EB-A635-4AF7-9734-0DE2316607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3680" y="809777"/>
                  <a:ext cx="243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C19931-F1F3-40F0-8452-05791F2F80E9}"/>
                    </a:ext>
                  </a:extLst>
                </p14:cNvPr>
                <p14:cNvContentPartPr/>
                <p14:nvPr/>
              </p14:nvContentPartPr>
              <p14:xfrm>
                <a:off x="4440960" y="661457"/>
                <a:ext cx="38520" cy="21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C19931-F1F3-40F0-8452-05791F2F80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2320" y="652457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B8E75B-59BD-4423-A659-7E5F1304B5C8}"/>
                    </a:ext>
                  </a:extLst>
                </p14:cNvPr>
                <p14:cNvContentPartPr/>
                <p14:nvPr/>
              </p14:nvContentPartPr>
              <p14:xfrm>
                <a:off x="4385520" y="766217"/>
                <a:ext cx="134280" cy="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B8E75B-59BD-4423-A659-7E5F1304B5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76880" y="757217"/>
                  <a:ext cx="151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DCF4F0-B96E-43B0-A60B-5A3D7BA738F7}"/>
                    </a:ext>
                  </a:extLst>
                </p14:cNvPr>
                <p14:cNvContentPartPr/>
                <p14:nvPr/>
              </p14:nvContentPartPr>
              <p14:xfrm>
                <a:off x="4467240" y="531137"/>
                <a:ext cx="201240" cy="31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DCF4F0-B96E-43B0-A60B-5A3D7BA738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8240" y="522137"/>
                  <a:ext cx="218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2FF31A-1243-4250-BD09-94E640FA04C2}"/>
                    </a:ext>
                  </a:extLst>
                </p14:cNvPr>
                <p14:cNvContentPartPr/>
                <p14:nvPr/>
              </p14:nvContentPartPr>
              <p14:xfrm>
                <a:off x="4710960" y="792137"/>
                <a:ext cx="262440" cy="17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2FF31A-1243-4250-BD09-94E640FA04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02320" y="783137"/>
                  <a:ext cx="28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F38653-3A28-4E3A-A763-54EAA230E176}"/>
                    </a:ext>
                  </a:extLst>
                </p14:cNvPr>
                <p14:cNvContentPartPr/>
                <p14:nvPr/>
              </p14:nvContentPartPr>
              <p14:xfrm>
                <a:off x="4954320" y="748217"/>
                <a:ext cx="191880" cy="19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F38653-3A28-4E3A-A763-54EAA230E1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45320" y="739217"/>
                  <a:ext cx="209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870609-99DA-4D15-B03E-B7E63E9D1F53}"/>
                    </a:ext>
                  </a:extLst>
                </p14:cNvPr>
                <p14:cNvContentPartPr/>
                <p14:nvPr/>
              </p14:nvContentPartPr>
              <p14:xfrm>
                <a:off x="5120640" y="596297"/>
                <a:ext cx="190080" cy="34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870609-99DA-4D15-B03E-B7E63E9D1F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11640" y="587657"/>
                  <a:ext cx="20772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844BE1-FB41-4201-A3E7-E07BEE065611}"/>
              </a:ext>
            </a:extLst>
          </p:cNvPr>
          <p:cNvGrpSpPr/>
          <p:nvPr/>
        </p:nvGrpSpPr>
        <p:grpSpPr>
          <a:xfrm>
            <a:off x="5683680" y="521417"/>
            <a:ext cx="1199880" cy="395280"/>
            <a:chOff x="5683680" y="521417"/>
            <a:chExt cx="119988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9FF671-2D3A-4658-9A59-7721D6034FA9}"/>
                    </a:ext>
                  </a:extLst>
                </p14:cNvPr>
                <p14:cNvContentPartPr/>
                <p14:nvPr/>
              </p14:nvContentPartPr>
              <p14:xfrm>
                <a:off x="5683680" y="558497"/>
                <a:ext cx="354600" cy="35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9FF671-2D3A-4658-9A59-7721D6034F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74680" y="549497"/>
                  <a:ext cx="372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25606F-1718-43AB-86E6-44F0BA1A69E0}"/>
                    </a:ext>
                  </a:extLst>
                </p14:cNvPr>
                <p14:cNvContentPartPr/>
                <p14:nvPr/>
              </p14:nvContentPartPr>
              <p14:xfrm>
                <a:off x="6059520" y="521417"/>
                <a:ext cx="132480" cy="315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25606F-1718-43AB-86E6-44F0BA1A69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0520" y="512417"/>
                  <a:ext cx="150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A8B6A4-F3AA-40D4-B32E-F8D6F3558473}"/>
                    </a:ext>
                  </a:extLst>
                </p14:cNvPr>
                <p14:cNvContentPartPr/>
                <p14:nvPr/>
              </p14:nvContentPartPr>
              <p14:xfrm>
                <a:off x="6180840" y="707177"/>
                <a:ext cx="117720" cy="147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A8B6A4-F3AA-40D4-B32E-F8D6F35584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71840" y="698537"/>
                  <a:ext cx="135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E4890E-7834-460A-9F40-515B095597EF}"/>
                    </a:ext>
                  </a:extLst>
                </p14:cNvPr>
                <p14:cNvContentPartPr/>
                <p14:nvPr/>
              </p14:nvContentPartPr>
              <p14:xfrm>
                <a:off x="6342480" y="556337"/>
                <a:ext cx="32400" cy="30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E4890E-7834-460A-9F40-515B095597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33480" y="547337"/>
                  <a:ext cx="50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6019D5-BE8C-422F-9298-0E3A0E47C315}"/>
                    </a:ext>
                  </a:extLst>
                </p14:cNvPr>
                <p14:cNvContentPartPr/>
                <p14:nvPr/>
              </p14:nvContentPartPr>
              <p14:xfrm>
                <a:off x="6434280" y="709337"/>
                <a:ext cx="97560" cy="138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6019D5-BE8C-422F-9298-0E3A0E47C3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5280" y="700697"/>
                  <a:ext cx="115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279CAA-02BA-4C54-8862-3309D61FFC79}"/>
                    </a:ext>
                  </a:extLst>
                </p14:cNvPr>
                <p14:cNvContentPartPr/>
                <p14:nvPr/>
              </p14:nvContentPartPr>
              <p14:xfrm>
                <a:off x="6576840" y="680537"/>
                <a:ext cx="306720" cy="16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279CAA-02BA-4C54-8862-3309D61FFC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8200" y="671537"/>
                  <a:ext cx="32436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87094F-9067-4351-A143-41A01333A9FC}"/>
                  </a:ext>
                </a:extLst>
              </p14:cNvPr>
              <p14:cNvContentPartPr/>
              <p14:nvPr/>
            </p14:nvContentPartPr>
            <p14:xfrm>
              <a:off x="1891800" y="1515017"/>
              <a:ext cx="32400" cy="64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87094F-9067-4351-A143-41A01333A9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83160" y="1506017"/>
                <a:ext cx="500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E51FE04-DF5D-4DEF-8357-2ACC0C4686AA}"/>
              </a:ext>
            </a:extLst>
          </p:cNvPr>
          <p:cNvGrpSpPr/>
          <p:nvPr/>
        </p:nvGrpSpPr>
        <p:grpSpPr>
          <a:xfrm>
            <a:off x="2184840" y="1293617"/>
            <a:ext cx="2071800" cy="726840"/>
            <a:chOff x="2184840" y="1293617"/>
            <a:chExt cx="207180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BB9018-D074-401D-B781-F4DF27305782}"/>
                    </a:ext>
                  </a:extLst>
                </p14:cNvPr>
                <p14:cNvContentPartPr/>
                <p14:nvPr/>
              </p14:nvContentPartPr>
              <p14:xfrm>
                <a:off x="2184840" y="1523657"/>
                <a:ext cx="245520" cy="30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BB9018-D074-401D-B781-F4DF273057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5840" y="1515017"/>
                  <a:ext cx="263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163619-F768-414F-8ADA-C46FC08755DC}"/>
                    </a:ext>
                  </a:extLst>
                </p14:cNvPr>
                <p14:cNvContentPartPr/>
                <p14:nvPr/>
              </p14:nvContentPartPr>
              <p14:xfrm>
                <a:off x="2190960" y="1436537"/>
                <a:ext cx="392040" cy="6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163619-F768-414F-8ADA-C46FC08755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1960" y="1427897"/>
                  <a:ext cx="40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5C4E27-0315-4D10-AC6E-832B89B779B1}"/>
                    </a:ext>
                  </a:extLst>
                </p14:cNvPr>
                <p14:cNvContentPartPr/>
                <p14:nvPr/>
              </p14:nvContentPartPr>
              <p14:xfrm>
                <a:off x="2481120" y="1715177"/>
                <a:ext cx="76680" cy="12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5C4E27-0315-4D10-AC6E-832B89B779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2480" y="1706177"/>
                  <a:ext cx="94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B937A7-B292-409F-AF74-BEC7DACB0686}"/>
                    </a:ext>
                  </a:extLst>
                </p14:cNvPr>
                <p14:cNvContentPartPr/>
                <p14:nvPr/>
              </p14:nvContentPartPr>
              <p14:xfrm>
                <a:off x="2577600" y="1521137"/>
                <a:ext cx="56160" cy="28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B937A7-B292-409F-AF74-BEC7DACB06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68600" y="1512137"/>
                  <a:ext cx="73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B5F241-DA0A-4AF4-9EBA-ABCB6A4B030F}"/>
                    </a:ext>
                  </a:extLst>
                </p14:cNvPr>
                <p14:cNvContentPartPr/>
                <p14:nvPr/>
              </p14:nvContentPartPr>
              <p14:xfrm>
                <a:off x="2664360" y="1645697"/>
                <a:ext cx="175320" cy="15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B5F241-DA0A-4AF4-9EBA-ABCB6A4B03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55720" y="1636697"/>
                  <a:ext cx="192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CEE6EF-382A-44D2-B320-EA3F00E535FC}"/>
                    </a:ext>
                  </a:extLst>
                </p14:cNvPr>
                <p14:cNvContentPartPr/>
                <p14:nvPr/>
              </p14:nvContentPartPr>
              <p14:xfrm>
                <a:off x="2873520" y="1741457"/>
                <a:ext cx="27360" cy="4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CEE6EF-382A-44D2-B320-EA3F00E535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4520" y="1732457"/>
                  <a:ext cx="45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959F87-7AB2-4D93-959C-0C5F387A3205}"/>
                    </a:ext>
                  </a:extLst>
                </p14:cNvPr>
                <p14:cNvContentPartPr/>
                <p14:nvPr/>
              </p14:nvContentPartPr>
              <p14:xfrm>
                <a:off x="2864880" y="1590257"/>
                <a:ext cx="244080" cy="16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959F87-7AB2-4D93-959C-0C5F387A32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55880" y="1581617"/>
                  <a:ext cx="261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68EAB2-8EDE-4045-8BA7-26D1E60BB0FF}"/>
                    </a:ext>
                  </a:extLst>
                </p14:cNvPr>
                <p14:cNvContentPartPr/>
                <p14:nvPr/>
              </p14:nvContentPartPr>
              <p14:xfrm>
                <a:off x="3061440" y="1669097"/>
                <a:ext cx="144360" cy="35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68EAB2-8EDE-4045-8BA7-26D1E60BB0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2440" y="1660457"/>
                  <a:ext cx="162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5EF09A-3CEA-47F0-97C6-FBC69A0F8B6B}"/>
                    </a:ext>
                  </a:extLst>
                </p14:cNvPr>
                <p14:cNvContentPartPr/>
                <p14:nvPr/>
              </p14:nvContentPartPr>
              <p14:xfrm>
                <a:off x="3457080" y="1341857"/>
                <a:ext cx="89280" cy="356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5EF09A-3CEA-47F0-97C6-FBC69A0F8B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8080" y="1332857"/>
                  <a:ext cx="106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593BB5-83D5-4FC0-A62E-5F3E1077E20C}"/>
                    </a:ext>
                  </a:extLst>
                </p14:cNvPr>
                <p14:cNvContentPartPr/>
                <p14:nvPr/>
              </p14:nvContentPartPr>
              <p14:xfrm>
                <a:off x="3399480" y="1590617"/>
                <a:ext cx="214560" cy="2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593BB5-83D5-4FC0-A62E-5F3E1077E2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90480" y="1581977"/>
                  <a:ext cx="23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95772B-A3D8-4F28-BDB0-DD8B9F3F4CEF}"/>
                    </a:ext>
                  </a:extLst>
                </p14:cNvPr>
                <p14:cNvContentPartPr/>
                <p14:nvPr/>
              </p14:nvContentPartPr>
              <p14:xfrm>
                <a:off x="3535200" y="1293617"/>
                <a:ext cx="721440" cy="39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95772B-A3D8-4F28-BDB0-DD8B9F3F4C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26200" y="1284977"/>
                  <a:ext cx="7390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13BB80-D2DA-45D3-8408-0A7493857341}"/>
              </a:ext>
            </a:extLst>
          </p:cNvPr>
          <p:cNvGrpSpPr/>
          <p:nvPr/>
        </p:nvGrpSpPr>
        <p:grpSpPr>
          <a:xfrm>
            <a:off x="4522680" y="1279937"/>
            <a:ext cx="790560" cy="399960"/>
            <a:chOff x="4522680" y="1279937"/>
            <a:chExt cx="79056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9ABF34-38FD-43A5-9C06-99E2FFA2B303}"/>
                    </a:ext>
                  </a:extLst>
                </p14:cNvPr>
                <p14:cNvContentPartPr/>
                <p14:nvPr/>
              </p14:nvContentPartPr>
              <p14:xfrm>
                <a:off x="4578840" y="1326377"/>
                <a:ext cx="46440" cy="306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9ABF34-38FD-43A5-9C06-99E2FFA2B3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0200" y="1317737"/>
                  <a:ext cx="64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C698E0-2708-4E4C-BBCD-3AB9930AA1D0}"/>
                    </a:ext>
                  </a:extLst>
                </p14:cNvPr>
                <p14:cNvContentPartPr/>
                <p14:nvPr/>
              </p14:nvContentPartPr>
              <p14:xfrm>
                <a:off x="4522680" y="1530137"/>
                <a:ext cx="180000" cy="2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C698E0-2708-4E4C-BBCD-3AB9930AA1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13680" y="1521137"/>
                  <a:ext cx="197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0507C5-DC0F-4454-82CF-A786D961D65F}"/>
                    </a:ext>
                  </a:extLst>
                </p14:cNvPr>
                <p14:cNvContentPartPr/>
                <p14:nvPr/>
              </p14:nvContentPartPr>
              <p14:xfrm>
                <a:off x="4712760" y="1531937"/>
                <a:ext cx="122040" cy="13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0507C5-DC0F-4454-82CF-A786D961D6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04120" y="1523297"/>
                  <a:ext cx="139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433B49-72C4-41DF-87A3-9B5F6263E7A7}"/>
                    </a:ext>
                  </a:extLst>
                </p14:cNvPr>
                <p14:cNvContentPartPr/>
                <p14:nvPr/>
              </p14:nvContentPartPr>
              <p14:xfrm>
                <a:off x="4821840" y="1369577"/>
                <a:ext cx="114840" cy="27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433B49-72C4-41DF-87A3-9B5F6263E7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13200" y="1360937"/>
                  <a:ext cx="132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6AE7A5-8B37-4394-B8D9-F0195D398916}"/>
                    </a:ext>
                  </a:extLst>
                </p14:cNvPr>
                <p14:cNvContentPartPr/>
                <p14:nvPr/>
              </p14:nvContentPartPr>
              <p14:xfrm>
                <a:off x="4980960" y="1279937"/>
                <a:ext cx="332280" cy="399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6AE7A5-8B37-4394-B8D9-F0195D3989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71960" y="1270937"/>
                  <a:ext cx="34992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680AED-4ED3-47D2-A36D-F57FB2C485FF}"/>
              </a:ext>
            </a:extLst>
          </p:cNvPr>
          <p:cNvGrpSpPr/>
          <p:nvPr/>
        </p:nvGrpSpPr>
        <p:grpSpPr>
          <a:xfrm>
            <a:off x="4080600" y="2037737"/>
            <a:ext cx="448560" cy="298800"/>
            <a:chOff x="4080600" y="2037737"/>
            <a:chExt cx="44856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BBCD29-954D-492D-90FD-7CB2CA9630FE}"/>
                    </a:ext>
                  </a:extLst>
                </p14:cNvPr>
                <p14:cNvContentPartPr/>
                <p14:nvPr/>
              </p14:nvContentPartPr>
              <p14:xfrm>
                <a:off x="4080600" y="2037737"/>
                <a:ext cx="63360" cy="298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BBCD29-954D-492D-90FD-7CB2CA963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1600" y="2028737"/>
                  <a:ext cx="81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00A1CC-DF2B-41D7-B577-2BCB3FB297A8}"/>
                    </a:ext>
                  </a:extLst>
                </p14:cNvPr>
                <p14:cNvContentPartPr/>
                <p14:nvPr/>
              </p14:nvContentPartPr>
              <p14:xfrm>
                <a:off x="4101480" y="2101817"/>
                <a:ext cx="427680" cy="14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00A1CC-DF2B-41D7-B577-2BCB3FB297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2480" y="2093177"/>
                  <a:ext cx="4453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389BBB-2110-4B01-A61E-806BFA8BB1F3}"/>
              </a:ext>
            </a:extLst>
          </p:cNvPr>
          <p:cNvGrpSpPr/>
          <p:nvPr/>
        </p:nvGrpSpPr>
        <p:grpSpPr>
          <a:xfrm>
            <a:off x="4824360" y="2084897"/>
            <a:ext cx="533520" cy="282240"/>
            <a:chOff x="4824360" y="2084897"/>
            <a:chExt cx="5335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71D25A-0369-416F-8EE2-105F41428D52}"/>
                    </a:ext>
                  </a:extLst>
                </p14:cNvPr>
                <p14:cNvContentPartPr/>
                <p14:nvPr/>
              </p14:nvContentPartPr>
              <p14:xfrm>
                <a:off x="4824360" y="2084897"/>
                <a:ext cx="172080" cy="14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71D25A-0369-416F-8EE2-105F41428D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15360" y="2075897"/>
                  <a:ext cx="189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A4CF46-52DD-4901-8BF9-1A3B15EA769C}"/>
                    </a:ext>
                  </a:extLst>
                </p14:cNvPr>
                <p14:cNvContentPartPr/>
                <p14:nvPr/>
              </p14:nvContentPartPr>
              <p14:xfrm>
                <a:off x="5059440" y="2176697"/>
                <a:ext cx="33120" cy="1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A4CF46-52DD-4901-8BF9-1A3B15EA76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50440" y="2168057"/>
                  <a:ext cx="5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3A55A8-8CCD-42F1-B396-1B77BA0FCF6A}"/>
                    </a:ext>
                  </a:extLst>
                </p14:cNvPr>
                <p14:cNvContentPartPr/>
                <p14:nvPr/>
              </p14:nvContentPartPr>
              <p14:xfrm>
                <a:off x="5139000" y="2116937"/>
                <a:ext cx="83160" cy="250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3A55A8-8CCD-42F1-B396-1B77BA0FCF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30000" y="2108297"/>
                  <a:ext cx="100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B4FF193-2CBD-4A61-A2DF-96CC872DA18F}"/>
                    </a:ext>
                  </a:extLst>
                </p14:cNvPr>
                <p14:cNvContentPartPr/>
                <p14:nvPr/>
              </p14:nvContentPartPr>
              <p14:xfrm>
                <a:off x="5294520" y="2177777"/>
                <a:ext cx="63360" cy="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B4FF193-2CBD-4A61-A2DF-96CC872DA1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85880" y="2168777"/>
                  <a:ext cx="810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38C75E-C152-408A-9EAD-F5556DC401AE}"/>
              </a:ext>
            </a:extLst>
          </p:cNvPr>
          <p:cNvGrpSpPr/>
          <p:nvPr/>
        </p:nvGrpSpPr>
        <p:grpSpPr>
          <a:xfrm>
            <a:off x="5752800" y="1854857"/>
            <a:ext cx="983880" cy="412920"/>
            <a:chOff x="5752800" y="1854857"/>
            <a:chExt cx="98388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0C5736-B9AF-4441-A349-DD42FE2DC2C5}"/>
                    </a:ext>
                  </a:extLst>
                </p14:cNvPr>
                <p14:cNvContentPartPr/>
                <p14:nvPr/>
              </p14:nvContentPartPr>
              <p14:xfrm>
                <a:off x="5752800" y="1889057"/>
                <a:ext cx="264600" cy="36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0C5736-B9AF-4441-A349-DD42FE2DC2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43800" y="1880417"/>
                  <a:ext cx="282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165A52-CE84-482A-BCFF-57FCD57AE3B3}"/>
                    </a:ext>
                  </a:extLst>
                </p14:cNvPr>
                <p14:cNvContentPartPr/>
                <p14:nvPr/>
              </p14:nvContentPartPr>
              <p14:xfrm>
                <a:off x="6018840" y="1889777"/>
                <a:ext cx="274320" cy="37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165A52-CE84-482A-BCFF-57FCD57AE3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10200" y="1880777"/>
                  <a:ext cx="2919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60342F-F953-4C7E-ADCC-C9055D437111}"/>
                    </a:ext>
                  </a:extLst>
                </p14:cNvPr>
                <p14:cNvContentPartPr/>
                <p14:nvPr/>
              </p14:nvContentPartPr>
              <p14:xfrm>
                <a:off x="6310080" y="1854857"/>
                <a:ext cx="238320" cy="36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60342F-F953-4C7E-ADCC-C9055D4371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01080" y="1845857"/>
                  <a:ext cx="255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780D45-05F2-4966-AE46-DDD502575C28}"/>
                    </a:ext>
                  </a:extLst>
                </p14:cNvPr>
                <p14:cNvContentPartPr/>
                <p14:nvPr/>
              </p14:nvContentPartPr>
              <p14:xfrm>
                <a:off x="6592320" y="2064017"/>
                <a:ext cx="144360" cy="15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780D45-05F2-4966-AE46-DDD502575C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83320" y="2055017"/>
                  <a:ext cx="16200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1CE4D7-00CE-4DBC-9A9D-7C7E7F7C0FEC}"/>
              </a:ext>
            </a:extLst>
          </p:cNvPr>
          <p:cNvGrpSpPr/>
          <p:nvPr/>
        </p:nvGrpSpPr>
        <p:grpSpPr>
          <a:xfrm>
            <a:off x="7075800" y="1766297"/>
            <a:ext cx="1005840" cy="636840"/>
            <a:chOff x="7075800" y="1766297"/>
            <a:chExt cx="100584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3D3C20-B81B-4396-A153-6F603D9213FE}"/>
                    </a:ext>
                  </a:extLst>
                </p14:cNvPr>
                <p14:cNvContentPartPr/>
                <p14:nvPr/>
              </p14:nvContentPartPr>
              <p14:xfrm>
                <a:off x="7075800" y="2013977"/>
                <a:ext cx="132840" cy="38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3D3C20-B81B-4396-A153-6F603D9213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6800" y="2004977"/>
                  <a:ext cx="150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FC12A9-0EE8-4F02-B0C3-1D246A1C6827}"/>
                    </a:ext>
                  </a:extLst>
                </p14:cNvPr>
                <p14:cNvContentPartPr/>
                <p14:nvPr/>
              </p14:nvContentPartPr>
              <p14:xfrm>
                <a:off x="7228080" y="2011097"/>
                <a:ext cx="160560" cy="15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FC12A9-0EE8-4F02-B0C3-1D246A1C68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9080" y="2002457"/>
                  <a:ext cx="178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21061A-0641-4A3D-AAA3-398DBA97B7A0}"/>
                    </a:ext>
                  </a:extLst>
                </p14:cNvPr>
                <p14:cNvContentPartPr/>
                <p14:nvPr/>
              </p14:nvContentPartPr>
              <p14:xfrm>
                <a:off x="7502760" y="1766297"/>
                <a:ext cx="137160" cy="348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21061A-0641-4A3D-AAA3-398DBA97B7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93760" y="1757657"/>
                  <a:ext cx="154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C57045-CA22-40E1-8456-2472AFA06C81}"/>
                    </a:ext>
                  </a:extLst>
                </p14:cNvPr>
                <p14:cNvContentPartPr/>
                <p14:nvPr/>
              </p14:nvContentPartPr>
              <p14:xfrm>
                <a:off x="7714080" y="1777457"/>
                <a:ext cx="194040" cy="35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C57045-CA22-40E1-8456-2472AFA06C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05080" y="1768817"/>
                  <a:ext cx="211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7F7C64-6714-4190-930A-DB651C290E77}"/>
                    </a:ext>
                  </a:extLst>
                </p14:cNvPr>
                <p14:cNvContentPartPr/>
                <p14:nvPr/>
              </p14:nvContentPartPr>
              <p14:xfrm>
                <a:off x="8062920" y="2100377"/>
                <a:ext cx="18720" cy="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7F7C64-6714-4190-930A-DB651C290E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53920" y="2091377"/>
                  <a:ext cx="36360" cy="2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43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1F5E7-0012-4524-865E-3DA35A56A518}"/>
              </a:ext>
            </a:extLst>
          </p:cNvPr>
          <p:cNvGrpSpPr/>
          <p:nvPr/>
        </p:nvGrpSpPr>
        <p:grpSpPr>
          <a:xfrm>
            <a:off x="497520" y="175097"/>
            <a:ext cx="2200320" cy="380160"/>
            <a:chOff x="497520" y="175097"/>
            <a:chExt cx="220032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9D2063-87E1-4823-8E66-91EF6610340E}"/>
                    </a:ext>
                  </a:extLst>
                </p14:cNvPr>
                <p14:cNvContentPartPr/>
                <p14:nvPr/>
              </p14:nvContentPartPr>
              <p14:xfrm>
                <a:off x="497520" y="199937"/>
                <a:ext cx="181440" cy="355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9D2063-87E1-4823-8E66-91EF661034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8880" y="191297"/>
                  <a:ext cx="199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9035CD-7384-433E-8D58-632ABEA27889}"/>
                    </a:ext>
                  </a:extLst>
                </p14:cNvPr>
                <p14:cNvContentPartPr/>
                <p14:nvPr/>
              </p14:nvContentPartPr>
              <p14:xfrm>
                <a:off x="730440" y="222977"/>
                <a:ext cx="377280" cy="309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9035CD-7384-433E-8D58-632ABEA278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800" y="213977"/>
                  <a:ext cx="394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BB03AA2-4C8E-4481-8CA0-1DA8A2AAB517}"/>
                    </a:ext>
                  </a:extLst>
                </p14:cNvPr>
                <p14:cNvContentPartPr/>
                <p14:nvPr/>
              </p14:nvContentPartPr>
              <p14:xfrm>
                <a:off x="1182240" y="180857"/>
                <a:ext cx="93240" cy="297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BB03AA2-4C8E-4481-8CA0-1DA8A2AAB5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3600" y="172217"/>
                  <a:ext cx="110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F7C078-E39D-40A3-B005-A51C15E409C6}"/>
                    </a:ext>
                  </a:extLst>
                </p14:cNvPr>
                <p14:cNvContentPartPr/>
                <p14:nvPr/>
              </p14:nvContentPartPr>
              <p14:xfrm>
                <a:off x="1165320" y="302537"/>
                <a:ext cx="173520" cy="36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F7C078-E39D-40A3-B005-A51C15E40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6680" y="293537"/>
                  <a:ext cx="191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C345CA-CBE5-4813-A912-1BB46D7ED588}"/>
                    </a:ext>
                  </a:extLst>
                </p14:cNvPr>
                <p14:cNvContentPartPr/>
                <p14:nvPr/>
              </p14:nvContentPartPr>
              <p14:xfrm>
                <a:off x="1575360" y="330617"/>
                <a:ext cx="102600" cy="83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C345CA-CBE5-4813-A912-1BB46D7ED5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6360" y="321977"/>
                  <a:ext cx="120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C41D89-D863-4BA5-BB5B-6C3FBD05C799}"/>
                    </a:ext>
                  </a:extLst>
                </p14:cNvPr>
                <p14:cNvContentPartPr/>
                <p14:nvPr/>
              </p14:nvContentPartPr>
              <p14:xfrm>
                <a:off x="1918800" y="175097"/>
                <a:ext cx="172080" cy="28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C41D89-D863-4BA5-BB5B-6C3FBD05C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9800" y="166097"/>
                  <a:ext cx="189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C22648-E30C-49D6-9D75-859D9CD2FBE3}"/>
                    </a:ext>
                  </a:extLst>
                </p14:cNvPr>
                <p14:cNvContentPartPr/>
                <p14:nvPr/>
              </p14:nvContentPartPr>
              <p14:xfrm>
                <a:off x="2169720" y="207137"/>
                <a:ext cx="205920" cy="25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C22648-E30C-49D6-9D75-859D9CD2FB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1080" y="198137"/>
                  <a:ext cx="223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1B775A-98F7-4688-92DB-864664C34A17}"/>
                    </a:ext>
                  </a:extLst>
                </p14:cNvPr>
                <p14:cNvContentPartPr/>
                <p14:nvPr/>
              </p14:nvContentPartPr>
              <p14:xfrm>
                <a:off x="2437920" y="184457"/>
                <a:ext cx="122040" cy="25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1B775A-98F7-4688-92DB-864664C34A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9280" y="175457"/>
                  <a:ext cx="139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4918D2-679F-4958-9858-ECF2880445A2}"/>
                    </a:ext>
                  </a:extLst>
                </p14:cNvPr>
                <p14:cNvContentPartPr/>
                <p14:nvPr/>
              </p14:nvContentPartPr>
              <p14:xfrm>
                <a:off x="2485080" y="283097"/>
                <a:ext cx="212760" cy="4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4918D2-679F-4958-9858-ECF2880445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6080" y="274097"/>
                  <a:ext cx="23040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19709D-9909-4839-B241-AF3D129AE9D8}"/>
                  </a:ext>
                </a:extLst>
              </p14:cNvPr>
              <p14:cNvContentPartPr/>
              <p14:nvPr/>
            </p14:nvContentPartPr>
            <p14:xfrm>
              <a:off x="408960" y="766217"/>
              <a:ext cx="2063520" cy="45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19709D-9909-4839-B241-AF3D129AE9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960" y="757217"/>
                <a:ext cx="20811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C08CAAF-4276-4547-A5A4-6B6DD1E21EB4}"/>
              </a:ext>
            </a:extLst>
          </p:cNvPr>
          <p:cNvGrpSpPr/>
          <p:nvPr/>
        </p:nvGrpSpPr>
        <p:grpSpPr>
          <a:xfrm>
            <a:off x="4798800" y="467777"/>
            <a:ext cx="1004760" cy="440280"/>
            <a:chOff x="4798800" y="467777"/>
            <a:chExt cx="10047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1DBCDF-6687-42DB-9C74-A7F6A46B1CB6}"/>
                    </a:ext>
                  </a:extLst>
                </p14:cNvPr>
                <p14:cNvContentPartPr/>
                <p14:nvPr/>
              </p14:nvContentPartPr>
              <p14:xfrm>
                <a:off x="4798800" y="555617"/>
                <a:ext cx="184320" cy="35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1DBCDF-6687-42DB-9C74-A7F6A46B1C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9800" y="546617"/>
                  <a:ext cx="201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DC3B23-F939-4A1C-8EE4-3C9BE1F3537E}"/>
                    </a:ext>
                  </a:extLst>
                </p14:cNvPr>
                <p14:cNvContentPartPr/>
                <p14:nvPr/>
              </p14:nvContentPartPr>
              <p14:xfrm>
                <a:off x="5040720" y="582977"/>
                <a:ext cx="142560" cy="26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DC3B23-F939-4A1C-8EE4-3C9BE1F353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2080" y="573977"/>
                  <a:ext cx="160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1DD4EF-C23A-4EB3-8FAE-95EDA0316532}"/>
                    </a:ext>
                  </a:extLst>
                </p14:cNvPr>
                <p14:cNvContentPartPr/>
                <p14:nvPr/>
              </p14:nvContentPartPr>
              <p14:xfrm>
                <a:off x="5275080" y="633017"/>
                <a:ext cx="232200" cy="21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1DD4EF-C23A-4EB3-8FAE-95EDA03165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66080" y="624377"/>
                  <a:ext cx="249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79C9AE-B106-464B-8C2B-7763DA1ED804}"/>
                    </a:ext>
                  </a:extLst>
                </p14:cNvPr>
                <p14:cNvContentPartPr/>
                <p14:nvPr/>
              </p14:nvContentPartPr>
              <p14:xfrm>
                <a:off x="5573160" y="467777"/>
                <a:ext cx="137520" cy="33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79C9AE-B106-464B-8C2B-7763DA1ED8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4160" y="458777"/>
                  <a:ext cx="155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3581D6-76DF-41A4-B367-779932E78EAC}"/>
                    </a:ext>
                  </a:extLst>
                </p14:cNvPr>
                <p14:cNvContentPartPr/>
                <p14:nvPr/>
              </p14:nvContentPartPr>
              <p14:xfrm>
                <a:off x="5584680" y="643817"/>
                <a:ext cx="218880" cy="2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3581D6-76DF-41A4-B367-779932E78E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76040" y="635177"/>
                  <a:ext cx="2365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A4F844-F140-4667-AD4C-B340376E25C8}"/>
              </a:ext>
            </a:extLst>
          </p:cNvPr>
          <p:cNvGrpSpPr/>
          <p:nvPr/>
        </p:nvGrpSpPr>
        <p:grpSpPr>
          <a:xfrm>
            <a:off x="6276240" y="453377"/>
            <a:ext cx="352800" cy="311760"/>
            <a:chOff x="6276240" y="453377"/>
            <a:chExt cx="35280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A16F61-1B18-45A0-8573-31B6B4001B0B}"/>
                    </a:ext>
                  </a:extLst>
                </p14:cNvPr>
                <p14:cNvContentPartPr/>
                <p14:nvPr/>
              </p14:nvContentPartPr>
              <p14:xfrm>
                <a:off x="6276240" y="614657"/>
                <a:ext cx="199440" cy="1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A16F61-1B18-45A0-8573-31B6B4001B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67600" y="606017"/>
                  <a:ext cx="21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C2D97D-B802-4C71-B259-50E6F891A38E}"/>
                    </a:ext>
                  </a:extLst>
                </p14:cNvPr>
                <p14:cNvContentPartPr/>
                <p14:nvPr/>
              </p14:nvContentPartPr>
              <p14:xfrm>
                <a:off x="6322320" y="675497"/>
                <a:ext cx="205920" cy="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C2D97D-B802-4C71-B259-50E6F891A3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3320" y="666497"/>
                  <a:ext cx="223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8D4FA4-C755-43F6-901A-237D28C160C2}"/>
                    </a:ext>
                  </a:extLst>
                </p14:cNvPr>
                <p14:cNvContentPartPr/>
                <p14:nvPr/>
              </p14:nvContentPartPr>
              <p14:xfrm>
                <a:off x="6339600" y="453377"/>
                <a:ext cx="289440" cy="31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8D4FA4-C755-43F6-901A-237D28C160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0600" y="444377"/>
                  <a:ext cx="30708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7A697F-E136-4063-93AD-E0EA1D97E14E}"/>
              </a:ext>
            </a:extLst>
          </p:cNvPr>
          <p:cNvGrpSpPr/>
          <p:nvPr/>
        </p:nvGrpSpPr>
        <p:grpSpPr>
          <a:xfrm>
            <a:off x="6953760" y="418817"/>
            <a:ext cx="700200" cy="342360"/>
            <a:chOff x="6953760" y="418817"/>
            <a:chExt cx="70020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9F38AD-F3EC-40B1-9DAD-3299E0FE0893}"/>
                    </a:ext>
                  </a:extLst>
                </p14:cNvPr>
                <p14:cNvContentPartPr/>
                <p14:nvPr/>
              </p14:nvContentPartPr>
              <p14:xfrm>
                <a:off x="6953760" y="505577"/>
                <a:ext cx="195480" cy="246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9F38AD-F3EC-40B1-9DAD-3299E0FE08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44760" y="496577"/>
                  <a:ext cx="213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1B778D-553F-4677-BA9E-9450A02403B2}"/>
                    </a:ext>
                  </a:extLst>
                </p14:cNvPr>
                <p14:cNvContentPartPr/>
                <p14:nvPr/>
              </p14:nvContentPartPr>
              <p14:xfrm>
                <a:off x="7219080" y="488297"/>
                <a:ext cx="200880" cy="27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1B778D-553F-4677-BA9E-9450A02403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0440" y="479297"/>
                  <a:ext cx="218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486DE3-FF6C-4BD8-98D2-1404FB445535}"/>
                    </a:ext>
                  </a:extLst>
                </p14:cNvPr>
                <p14:cNvContentPartPr/>
                <p14:nvPr/>
              </p14:nvContentPartPr>
              <p14:xfrm>
                <a:off x="7498440" y="418817"/>
                <a:ext cx="141480" cy="26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486DE3-FF6C-4BD8-98D2-1404FB4455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9800" y="410177"/>
                  <a:ext cx="159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EB9C89-0C5E-45C8-BC0C-FB8AD194EFFD}"/>
                    </a:ext>
                  </a:extLst>
                </p14:cNvPr>
                <p14:cNvContentPartPr/>
                <p14:nvPr/>
              </p14:nvContentPartPr>
              <p14:xfrm>
                <a:off x="7515360" y="519617"/>
                <a:ext cx="138600" cy="57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EB9C89-0C5E-45C8-BC0C-FB8AD194EF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06360" y="510977"/>
                  <a:ext cx="1562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564F4A-AB6C-42D8-A66C-398BC9B2159A}"/>
              </a:ext>
            </a:extLst>
          </p:cNvPr>
          <p:cNvGrpSpPr/>
          <p:nvPr/>
        </p:nvGrpSpPr>
        <p:grpSpPr>
          <a:xfrm>
            <a:off x="5153760" y="1160057"/>
            <a:ext cx="631080" cy="274680"/>
            <a:chOff x="5153760" y="1160057"/>
            <a:chExt cx="63108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2B559B-CDC9-49B9-BAD1-AD19F714D7ED}"/>
                    </a:ext>
                  </a:extLst>
                </p14:cNvPr>
                <p14:cNvContentPartPr/>
                <p14:nvPr/>
              </p14:nvContentPartPr>
              <p14:xfrm>
                <a:off x="5153760" y="1160057"/>
                <a:ext cx="202320" cy="27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2B559B-CDC9-49B9-BAD1-AD19F714D7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45120" y="1151417"/>
                  <a:ext cx="219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C0A273-5993-4D02-ACE7-1D4197C6BA91}"/>
                    </a:ext>
                  </a:extLst>
                </p14:cNvPr>
                <p14:cNvContentPartPr/>
                <p14:nvPr/>
              </p14:nvContentPartPr>
              <p14:xfrm>
                <a:off x="5383800" y="1192817"/>
                <a:ext cx="1641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C0A273-5993-4D02-ACE7-1D4197C6BA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74800" y="1183817"/>
                  <a:ext cx="181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17D727-F221-40EB-BEA2-82D16D62007E}"/>
                    </a:ext>
                  </a:extLst>
                </p14:cNvPr>
                <p14:cNvContentPartPr/>
                <p14:nvPr/>
              </p14:nvContentPartPr>
              <p14:xfrm>
                <a:off x="5600520" y="1174457"/>
                <a:ext cx="93600" cy="18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17D727-F221-40EB-BEA2-82D16D6200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1520" y="1165817"/>
                  <a:ext cx="111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F7BB0B-445D-4627-9DA8-3CB84994B9D5}"/>
                    </a:ext>
                  </a:extLst>
                </p14:cNvPr>
                <p14:cNvContentPartPr/>
                <p14:nvPr/>
              </p14:nvContentPartPr>
              <p14:xfrm>
                <a:off x="5648400" y="1231697"/>
                <a:ext cx="136440" cy="2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F7BB0B-445D-4627-9DA8-3CB84994B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39760" y="1223057"/>
                  <a:ext cx="1540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8FDE16-F6F6-4A52-B1CB-5F2E9DA8182D}"/>
              </a:ext>
            </a:extLst>
          </p:cNvPr>
          <p:cNvGrpSpPr/>
          <p:nvPr/>
        </p:nvGrpSpPr>
        <p:grpSpPr>
          <a:xfrm>
            <a:off x="6261840" y="1009937"/>
            <a:ext cx="339120" cy="422640"/>
            <a:chOff x="6261840" y="1009937"/>
            <a:chExt cx="33912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8FEB48-1F3C-4B8B-94F1-C69BCF649414}"/>
                    </a:ext>
                  </a:extLst>
                </p14:cNvPr>
                <p14:cNvContentPartPr/>
                <p14:nvPr/>
              </p14:nvContentPartPr>
              <p14:xfrm>
                <a:off x="6271200" y="1166537"/>
                <a:ext cx="19620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8FEB48-1F3C-4B8B-94F1-C69BCF6494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2200" y="1157897"/>
                  <a:ext cx="21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896488-D3ED-4D09-9668-4D2AE9C4E071}"/>
                    </a:ext>
                  </a:extLst>
                </p14:cNvPr>
                <p14:cNvContentPartPr/>
                <p14:nvPr/>
              </p14:nvContentPartPr>
              <p14:xfrm>
                <a:off x="6364440" y="1227737"/>
                <a:ext cx="219960" cy="2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896488-D3ED-4D09-9668-4D2AE9C4E0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55440" y="1218737"/>
                  <a:ext cx="237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0859A3-38BD-4A4F-B8DB-D86BE78BBC59}"/>
                    </a:ext>
                  </a:extLst>
                </p14:cNvPr>
                <p14:cNvContentPartPr/>
                <p14:nvPr/>
              </p14:nvContentPartPr>
              <p14:xfrm>
                <a:off x="6352200" y="1009937"/>
                <a:ext cx="100800" cy="42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0859A3-38BD-4A4F-B8DB-D86BE78BBC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3560" y="1001297"/>
                  <a:ext cx="118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D8E07D-D380-4054-BBC3-EBF3C250C06E}"/>
                    </a:ext>
                  </a:extLst>
                </p14:cNvPr>
                <p14:cNvContentPartPr/>
                <p14:nvPr/>
              </p14:nvContentPartPr>
              <p14:xfrm>
                <a:off x="6445800" y="1070777"/>
                <a:ext cx="155160" cy="26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D8E07D-D380-4054-BBC3-EBF3C250C0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37160" y="1062137"/>
                  <a:ext cx="172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E70FAC-EA52-415F-9FA3-28BF532E5359}"/>
                    </a:ext>
                  </a:extLst>
                </p14:cNvPr>
                <p14:cNvContentPartPr/>
                <p14:nvPr/>
              </p14:nvContentPartPr>
              <p14:xfrm>
                <a:off x="6261840" y="1243577"/>
                <a:ext cx="199800" cy="1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E70FAC-EA52-415F-9FA3-28BF532E53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53200" y="1234937"/>
                  <a:ext cx="21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085C36-E117-471F-A47A-5C4CDAD1839E}"/>
                    </a:ext>
                  </a:extLst>
                </p14:cNvPr>
                <p14:cNvContentPartPr/>
                <p14:nvPr/>
              </p14:nvContentPartPr>
              <p14:xfrm>
                <a:off x="6461280" y="1105697"/>
                <a:ext cx="68400" cy="70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085C36-E117-471F-A47A-5C4CDAD183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52640" y="1097057"/>
                  <a:ext cx="8604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17F4C2-D87D-45E5-A716-A17CB08284D0}"/>
              </a:ext>
            </a:extLst>
          </p:cNvPr>
          <p:cNvGrpSpPr/>
          <p:nvPr/>
        </p:nvGrpSpPr>
        <p:grpSpPr>
          <a:xfrm>
            <a:off x="7016400" y="976817"/>
            <a:ext cx="731520" cy="341280"/>
            <a:chOff x="7016400" y="976817"/>
            <a:chExt cx="7315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E7C7C4-3B27-43FF-8BF3-0D375ADAC024}"/>
                    </a:ext>
                  </a:extLst>
                </p14:cNvPr>
                <p14:cNvContentPartPr/>
                <p14:nvPr/>
              </p14:nvContentPartPr>
              <p14:xfrm>
                <a:off x="7016400" y="1090217"/>
                <a:ext cx="147240" cy="227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E7C7C4-3B27-43FF-8BF3-0D375ADAC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07760" y="1081577"/>
                  <a:ext cx="164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F1F2F8-EC57-4A7F-A609-2EBAF0B93377}"/>
                    </a:ext>
                  </a:extLst>
                </p14:cNvPr>
                <p14:cNvContentPartPr/>
                <p14:nvPr/>
              </p14:nvContentPartPr>
              <p14:xfrm>
                <a:off x="7234920" y="1105697"/>
                <a:ext cx="114480" cy="19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F1F2F8-EC57-4A7F-A609-2EBAF0B933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5920" y="1097057"/>
                  <a:ext cx="132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9118D7-00DC-41DE-999B-44B460A7083B}"/>
                    </a:ext>
                  </a:extLst>
                </p14:cNvPr>
                <p14:cNvContentPartPr/>
                <p14:nvPr/>
              </p14:nvContentPartPr>
              <p14:xfrm>
                <a:off x="7366320" y="1032977"/>
                <a:ext cx="167400" cy="251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9118D7-00DC-41DE-999B-44B460A708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7680" y="1024337"/>
                  <a:ext cx="185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0AC4E6-C8E3-4E25-B023-6D2B605C1DB7}"/>
                    </a:ext>
                  </a:extLst>
                </p14:cNvPr>
                <p14:cNvContentPartPr/>
                <p14:nvPr/>
              </p14:nvContentPartPr>
              <p14:xfrm>
                <a:off x="7621560" y="976817"/>
                <a:ext cx="93240" cy="20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0AC4E6-C8E3-4E25-B023-6D2B605C1D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12560" y="967817"/>
                  <a:ext cx="110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2BFCA8-BA2B-4D10-B01F-0598F3B66AC6}"/>
                    </a:ext>
                  </a:extLst>
                </p14:cNvPr>
                <p14:cNvContentPartPr/>
                <p14:nvPr/>
              </p14:nvContentPartPr>
              <p14:xfrm>
                <a:off x="7617600" y="1100297"/>
                <a:ext cx="130320" cy="3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2BFCA8-BA2B-4D10-B01F-0598F3B66A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08960" y="1091657"/>
                  <a:ext cx="1479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2ED03D-C017-418F-AC7B-E82327807D97}"/>
              </a:ext>
            </a:extLst>
          </p:cNvPr>
          <p:cNvGrpSpPr/>
          <p:nvPr/>
        </p:nvGrpSpPr>
        <p:grpSpPr>
          <a:xfrm>
            <a:off x="7500600" y="1397657"/>
            <a:ext cx="623880" cy="258120"/>
            <a:chOff x="7500600" y="1397657"/>
            <a:chExt cx="62388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433EB7-071D-45A1-BC8A-54107C0E92A8}"/>
                    </a:ext>
                  </a:extLst>
                </p14:cNvPr>
                <p14:cNvContentPartPr/>
                <p14:nvPr/>
              </p14:nvContentPartPr>
              <p14:xfrm>
                <a:off x="7500600" y="1501697"/>
                <a:ext cx="103680" cy="154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433EB7-071D-45A1-BC8A-54107C0E92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91600" y="1493057"/>
                  <a:ext cx="12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AE2D60-89FA-4686-B53D-3162ECA7F4EE}"/>
                    </a:ext>
                  </a:extLst>
                </p14:cNvPr>
                <p14:cNvContentPartPr/>
                <p14:nvPr/>
              </p14:nvContentPartPr>
              <p14:xfrm>
                <a:off x="7628400" y="1397657"/>
                <a:ext cx="38520" cy="24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AE2D60-89FA-4686-B53D-3162ECA7F4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19400" y="1388657"/>
                  <a:ext cx="56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850CEE-B7D0-443C-9A4E-EB68AC9363F9}"/>
                    </a:ext>
                  </a:extLst>
                </p14:cNvPr>
                <p14:cNvContentPartPr/>
                <p14:nvPr/>
              </p14:nvContentPartPr>
              <p14:xfrm>
                <a:off x="7705800" y="1501337"/>
                <a:ext cx="87120" cy="102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850CEE-B7D0-443C-9A4E-EB68AC9363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97160" y="1492337"/>
                  <a:ext cx="104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1BCE07-2064-4EEC-8AFD-5A1FF6229CC9}"/>
                    </a:ext>
                  </a:extLst>
                </p14:cNvPr>
                <p14:cNvContentPartPr/>
                <p14:nvPr/>
              </p14:nvContentPartPr>
              <p14:xfrm>
                <a:off x="7845480" y="1468937"/>
                <a:ext cx="34920" cy="12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1BCE07-2064-4EEC-8AFD-5A1FF6229C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36480" y="1460297"/>
                  <a:ext cx="52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379BC3-B85B-4A93-8411-2A1D8CE3ACB1}"/>
                    </a:ext>
                  </a:extLst>
                </p14:cNvPr>
                <p14:cNvContentPartPr/>
                <p14:nvPr/>
              </p14:nvContentPartPr>
              <p14:xfrm>
                <a:off x="7924320" y="1479737"/>
                <a:ext cx="50040" cy="147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379BC3-B85B-4A93-8411-2A1D8CE3AC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15320" y="1470737"/>
                  <a:ext cx="67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6BE6C5-9C80-40FD-9DD3-6DD1CEE1A0D2}"/>
                    </a:ext>
                  </a:extLst>
                </p14:cNvPr>
                <p14:cNvContentPartPr/>
                <p14:nvPr/>
              </p14:nvContentPartPr>
              <p14:xfrm>
                <a:off x="7959240" y="1440857"/>
                <a:ext cx="165240" cy="16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6BE6C5-9C80-40FD-9DD3-6DD1CEE1A0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50600" y="1431857"/>
                  <a:ext cx="1828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996850-98E3-432F-971D-F3FDF37837D4}"/>
              </a:ext>
            </a:extLst>
          </p:cNvPr>
          <p:cNvGrpSpPr/>
          <p:nvPr/>
        </p:nvGrpSpPr>
        <p:grpSpPr>
          <a:xfrm>
            <a:off x="8325000" y="1365617"/>
            <a:ext cx="730080" cy="290880"/>
            <a:chOff x="8325000" y="1365617"/>
            <a:chExt cx="73008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5BC496-7DE7-4525-A819-E7E735FA3E3C}"/>
                    </a:ext>
                  </a:extLst>
                </p14:cNvPr>
                <p14:cNvContentPartPr/>
                <p14:nvPr/>
              </p14:nvContentPartPr>
              <p14:xfrm>
                <a:off x="8325000" y="1441577"/>
                <a:ext cx="208080" cy="11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5BC496-7DE7-4525-A819-E7E735FA3E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16360" y="1432577"/>
                  <a:ext cx="22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1A4ED1-C6B4-4938-BE32-6260B521197A}"/>
                    </a:ext>
                  </a:extLst>
                </p14:cNvPr>
                <p14:cNvContentPartPr/>
                <p14:nvPr/>
              </p14:nvContentPartPr>
              <p14:xfrm>
                <a:off x="8477280" y="1480097"/>
                <a:ext cx="48600" cy="10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1A4ED1-C6B4-4938-BE32-6260B52119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8280" y="1471097"/>
                  <a:ext cx="66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5EE7CD-F1EC-4567-A76B-C160E1AB477D}"/>
                    </a:ext>
                  </a:extLst>
                </p14:cNvPr>
                <p14:cNvContentPartPr/>
                <p14:nvPr/>
              </p14:nvContentPartPr>
              <p14:xfrm>
                <a:off x="8540640" y="1500617"/>
                <a:ext cx="70920" cy="7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5EE7CD-F1EC-4567-A76B-C160E1AB47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32000" y="1491617"/>
                  <a:ext cx="88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D565F7-4719-4E62-9F3F-8638332F95A1}"/>
                    </a:ext>
                  </a:extLst>
                </p14:cNvPr>
                <p14:cNvContentPartPr/>
                <p14:nvPr/>
              </p14:nvContentPartPr>
              <p14:xfrm>
                <a:off x="8638560" y="1497737"/>
                <a:ext cx="166680" cy="15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D565F7-4719-4E62-9F3F-8638332F95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29560" y="1488737"/>
                  <a:ext cx="184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24244B-33E9-42ED-A185-5C268C9F016F}"/>
                    </a:ext>
                  </a:extLst>
                </p14:cNvPr>
                <p14:cNvContentPartPr/>
                <p14:nvPr/>
              </p14:nvContentPartPr>
              <p14:xfrm>
                <a:off x="8812800" y="1365617"/>
                <a:ext cx="164520" cy="201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24244B-33E9-42ED-A185-5C268C9F01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04160" y="1356977"/>
                  <a:ext cx="182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81FCC6-8358-4C1A-8EAD-02273C563A99}"/>
                    </a:ext>
                  </a:extLst>
                </p14:cNvPr>
                <p14:cNvContentPartPr/>
                <p14:nvPr/>
              </p14:nvContentPartPr>
              <p14:xfrm>
                <a:off x="9039240" y="1392977"/>
                <a:ext cx="15840" cy="83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81FCC6-8358-4C1A-8EAD-02273C563A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30600" y="1384337"/>
                  <a:ext cx="3348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1DC94F-F977-4220-86BE-6BF0AB170FA5}"/>
              </a:ext>
            </a:extLst>
          </p:cNvPr>
          <p:cNvGrpSpPr/>
          <p:nvPr/>
        </p:nvGrpSpPr>
        <p:grpSpPr>
          <a:xfrm>
            <a:off x="9308520" y="896897"/>
            <a:ext cx="819720" cy="861840"/>
            <a:chOff x="9308520" y="896897"/>
            <a:chExt cx="819720" cy="86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18A65E6-EBE9-4535-88F1-299A61515FFE}"/>
                    </a:ext>
                  </a:extLst>
                </p14:cNvPr>
                <p14:cNvContentPartPr/>
                <p14:nvPr/>
              </p14:nvContentPartPr>
              <p14:xfrm>
                <a:off x="9352440" y="1323137"/>
                <a:ext cx="152640" cy="17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18A65E6-EBE9-4535-88F1-299A61515F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3800" y="1314497"/>
                  <a:ext cx="170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B2AAAC-41C1-46A5-B72F-CA6115E62BAF}"/>
                    </a:ext>
                  </a:extLst>
                </p14:cNvPr>
                <p14:cNvContentPartPr/>
                <p14:nvPr/>
              </p14:nvContentPartPr>
              <p14:xfrm>
                <a:off x="9350280" y="1353377"/>
                <a:ext cx="168480" cy="6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B2AAAC-41C1-46A5-B72F-CA6115E62B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41280" y="1344737"/>
                  <a:ext cx="186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F102A4-81B3-4F68-9E58-0C91E057E398}"/>
                    </a:ext>
                  </a:extLst>
                </p14:cNvPr>
                <p14:cNvContentPartPr/>
                <p14:nvPr/>
              </p14:nvContentPartPr>
              <p14:xfrm>
                <a:off x="9526680" y="1358057"/>
                <a:ext cx="30240" cy="144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F102A4-81B3-4F68-9E58-0C91E057E3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18040" y="1349417"/>
                  <a:ext cx="47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295348-6EA4-44D8-ACAF-5174FEC533C4}"/>
                    </a:ext>
                  </a:extLst>
                </p14:cNvPr>
                <p14:cNvContentPartPr/>
                <p14:nvPr/>
              </p14:nvContentPartPr>
              <p14:xfrm>
                <a:off x="9544320" y="1293617"/>
                <a:ext cx="157680" cy="24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295348-6EA4-44D8-ACAF-5174FEC533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5320" y="1284977"/>
                  <a:ext cx="175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B65454-03CF-4EF2-B7EE-E553FBD891DB}"/>
                    </a:ext>
                  </a:extLst>
                </p14:cNvPr>
                <p14:cNvContentPartPr/>
                <p14:nvPr/>
              </p14:nvContentPartPr>
              <p14:xfrm>
                <a:off x="9308520" y="1092017"/>
                <a:ext cx="92160" cy="158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B65454-03CF-4EF2-B7EE-E553FBD891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99520" y="1083377"/>
                  <a:ext cx="109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17EEAA-DEA5-4A2B-ACD7-C98C61B0563D}"/>
                    </a:ext>
                  </a:extLst>
                </p14:cNvPr>
                <p14:cNvContentPartPr/>
                <p14:nvPr/>
              </p14:nvContentPartPr>
              <p14:xfrm>
                <a:off x="9439920" y="917777"/>
                <a:ext cx="36360" cy="30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17EEAA-DEA5-4A2B-ACD7-C98C61B056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30920" y="908777"/>
                  <a:ext cx="54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DDDE6D-5B55-404D-A995-76BFC2766DE0}"/>
                    </a:ext>
                  </a:extLst>
                </p14:cNvPr>
                <p14:cNvContentPartPr/>
                <p14:nvPr/>
              </p14:nvContentPartPr>
              <p14:xfrm>
                <a:off x="9474480" y="896897"/>
                <a:ext cx="113760" cy="28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DDDE6D-5B55-404D-A995-76BFC2766D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65480" y="887897"/>
                  <a:ext cx="131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E5377B-1C97-48F1-A492-F44FF9D7E1F0}"/>
                    </a:ext>
                  </a:extLst>
                </p14:cNvPr>
                <p14:cNvContentPartPr/>
                <p14:nvPr/>
              </p14:nvContentPartPr>
              <p14:xfrm>
                <a:off x="9561600" y="1052777"/>
                <a:ext cx="127080" cy="12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E5377B-1C97-48F1-A492-F44FF9D7E1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2960" y="1044137"/>
                  <a:ext cx="144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C1071A-FC5D-4BE4-B100-30B9ABA1E08B}"/>
                    </a:ext>
                  </a:extLst>
                </p14:cNvPr>
                <p14:cNvContentPartPr/>
                <p14:nvPr/>
              </p14:nvContentPartPr>
              <p14:xfrm>
                <a:off x="9358920" y="1565777"/>
                <a:ext cx="77040" cy="19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C1071A-FC5D-4BE4-B100-30B9ABA1E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0280" y="1556777"/>
                  <a:ext cx="94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5D58A26-ABFC-4D5B-99D5-9424A0E37AEB}"/>
                    </a:ext>
                  </a:extLst>
                </p14:cNvPr>
                <p14:cNvContentPartPr/>
                <p14:nvPr/>
              </p14:nvContentPartPr>
              <p14:xfrm>
                <a:off x="9483120" y="1523657"/>
                <a:ext cx="18000" cy="22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5D58A26-ABFC-4D5B-99D5-9424A0E37A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74480" y="1515017"/>
                  <a:ext cx="35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6F87F1-D033-4B4F-8A0B-42DE405FC9A2}"/>
                    </a:ext>
                  </a:extLst>
                </p14:cNvPr>
                <p14:cNvContentPartPr/>
                <p14:nvPr/>
              </p14:nvContentPartPr>
              <p14:xfrm>
                <a:off x="9479160" y="1668017"/>
                <a:ext cx="91440" cy="1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6F87F1-D033-4B4F-8A0B-42DE405FC9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70520" y="1659377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0C9237-8C62-4DB0-B0C4-9865954D213F}"/>
                    </a:ext>
                  </a:extLst>
                </p14:cNvPr>
                <p14:cNvContentPartPr/>
                <p14:nvPr/>
              </p14:nvContentPartPr>
              <p14:xfrm>
                <a:off x="9570600" y="1593497"/>
                <a:ext cx="356400" cy="13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0C9237-8C62-4DB0-B0C4-9865954D21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61960" y="1584857"/>
                  <a:ext cx="374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119C72-8215-4FA3-BB28-D6143FBF0539}"/>
                    </a:ext>
                  </a:extLst>
                </p14:cNvPr>
                <p14:cNvContentPartPr/>
                <p14:nvPr/>
              </p14:nvContentPartPr>
              <p14:xfrm>
                <a:off x="9954000" y="1506377"/>
                <a:ext cx="14040" cy="150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119C72-8215-4FA3-BB28-D6143FBF05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45360" y="1497377"/>
                  <a:ext cx="31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70D645-05C1-4D42-80BC-0A89CC42F129}"/>
                    </a:ext>
                  </a:extLst>
                </p14:cNvPr>
                <p14:cNvContentPartPr/>
                <p14:nvPr/>
              </p14:nvContentPartPr>
              <p14:xfrm>
                <a:off x="9838080" y="1558217"/>
                <a:ext cx="189360" cy="28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70D645-05C1-4D42-80BC-0A89CC42F12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29080" y="1549217"/>
                  <a:ext cx="207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76575B-519A-4FF9-BC4B-F98F6183F51A}"/>
                    </a:ext>
                  </a:extLst>
                </p14:cNvPr>
                <p14:cNvContentPartPr/>
                <p14:nvPr/>
              </p14:nvContentPartPr>
              <p14:xfrm>
                <a:off x="9709560" y="1062137"/>
                <a:ext cx="87480" cy="129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76575B-519A-4FF9-BC4B-F98F6183F5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00920" y="1053137"/>
                  <a:ext cx="105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2125C41-AEE0-4EDC-A379-E3C4DD359D48}"/>
                    </a:ext>
                  </a:extLst>
                </p14:cNvPr>
                <p14:cNvContentPartPr/>
                <p14:nvPr/>
              </p14:nvContentPartPr>
              <p14:xfrm>
                <a:off x="9770760" y="1358057"/>
                <a:ext cx="27720" cy="6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2125C41-AEE0-4EDC-A379-E3C4DD359D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1760" y="1349417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28B4C9-F0BD-4A6F-9C46-C36F232F8372}"/>
                    </a:ext>
                  </a:extLst>
                </p14:cNvPr>
                <p14:cNvContentPartPr/>
                <p14:nvPr/>
              </p14:nvContentPartPr>
              <p14:xfrm>
                <a:off x="10112760" y="1623017"/>
                <a:ext cx="15480" cy="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28B4C9-F0BD-4A6F-9C46-C36F232F83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03760" y="1614017"/>
                  <a:ext cx="331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7C96A9-FD9D-46E8-A2EC-5399D56E0F80}"/>
              </a:ext>
            </a:extLst>
          </p:cNvPr>
          <p:cNvGrpSpPr/>
          <p:nvPr/>
        </p:nvGrpSpPr>
        <p:grpSpPr>
          <a:xfrm>
            <a:off x="1828440" y="2220257"/>
            <a:ext cx="448200" cy="267840"/>
            <a:chOff x="1828440" y="2220257"/>
            <a:chExt cx="4482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F79E3E-7F45-40F3-818D-D6E82744EE6B}"/>
                    </a:ext>
                  </a:extLst>
                </p14:cNvPr>
                <p14:cNvContentPartPr/>
                <p14:nvPr/>
              </p14:nvContentPartPr>
              <p14:xfrm>
                <a:off x="1862640" y="2220257"/>
                <a:ext cx="203400" cy="238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F79E3E-7F45-40F3-818D-D6E82744EE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54000" y="2211617"/>
                  <a:ext cx="221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6F24D1-605E-4EE9-80D4-6D36543A2356}"/>
                    </a:ext>
                  </a:extLst>
                </p14:cNvPr>
                <p14:cNvContentPartPr/>
                <p14:nvPr/>
              </p14:nvContentPartPr>
              <p14:xfrm>
                <a:off x="2114640" y="2247977"/>
                <a:ext cx="126000" cy="133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6F24D1-605E-4EE9-80D4-6D36543A23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05640" y="2239337"/>
                  <a:ext cx="143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2687B6-DA08-4FAB-9E0C-B0A6CB6E2005}"/>
                    </a:ext>
                  </a:extLst>
                </p14:cNvPr>
                <p14:cNvContentPartPr/>
                <p14:nvPr/>
              </p14:nvContentPartPr>
              <p14:xfrm>
                <a:off x="1828440" y="2229977"/>
                <a:ext cx="448200" cy="258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2687B6-DA08-4FAB-9E0C-B0A6CB6E20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19440" y="2220977"/>
                  <a:ext cx="4658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DA5296-BD78-49B5-8384-A2EA9319822F}"/>
              </a:ext>
            </a:extLst>
          </p:cNvPr>
          <p:cNvGrpSpPr/>
          <p:nvPr/>
        </p:nvGrpSpPr>
        <p:grpSpPr>
          <a:xfrm>
            <a:off x="2368440" y="2489177"/>
            <a:ext cx="1129680" cy="351000"/>
            <a:chOff x="2368440" y="2489177"/>
            <a:chExt cx="112968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051D87-652D-4BED-AF57-784D460E0F27}"/>
                    </a:ext>
                  </a:extLst>
                </p14:cNvPr>
                <p14:cNvContentPartPr/>
                <p14:nvPr/>
              </p14:nvContentPartPr>
              <p14:xfrm>
                <a:off x="2368440" y="2515817"/>
                <a:ext cx="165600" cy="32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051D87-652D-4BED-AF57-784D460E0F2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9800" y="2506817"/>
                  <a:ext cx="18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D007D2-113B-48D3-B0C6-88AA1FCC0D8E}"/>
                    </a:ext>
                  </a:extLst>
                </p14:cNvPr>
                <p14:cNvContentPartPr/>
                <p14:nvPr/>
              </p14:nvContentPartPr>
              <p14:xfrm>
                <a:off x="2594880" y="2552537"/>
                <a:ext cx="206280" cy="25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D007D2-113B-48D3-B0C6-88AA1FCC0D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86240" y="2543897"/>
                  <a:ext cx="223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5222AE-A265-4119-AEC2-FBA23D835357}"/>
                    </a:ext>
                  </a:extLst>
                </p14:cNvPr>
                <p14:cNvContentPartPr/>
                <p14:nvPr/>
              </p14:nvContentPartPr>
              <p14:xfrm>
                <a:off x="2829240" y="2553257"/>
                <a:ext cx="256320" cy="266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5222AE-A265-4119-AEC2-FBA23D83535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20600" y="2544257"/>
                  <a:ext cx="273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686B81D-DA56-4C3D-9DF6-A0B1887AB8D8}"/>
                    </a:ext>
                  </a:extLst>
                </p14:cNvPr>
                <p14:cNvContentPartPr/>
                <p14:nvPr/>
              </p14:nvContentPartPr>
              <p14:xfrm>
                <a:off x="3136320" y="2489177"/>
                <a:ext cx="151560" cy="335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686B81D-DA56-4C3D-9DF6-A0B1887AB8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27320" y="2480177"/>
                  <a:ext cx="1692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E802E1-ADC7-43B4-A3D9-1BDE719A895B}"/>
                    </a:ext>
                  </a:extLst>
                </p14:cNvPr>
                <p14:cNvContentPartPr/>
                <p14:nvPr/>
              </p14:nvContentPartPr>
              <p14:xfrm>
                <a:off x="3160800" y="2600417"/>
                <a:ext cx="190080" cy="3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E802E1-ADC7-43B4-A3D9-1BDE719A89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51800" y="2591417"/>
                  <a:ext cx="20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FB6355-84FF-461D-AFE6-49CB1324AC8F}"/>
                    </a:ext>
                  </a:extLst>
                </p14:cNvPr>
                <p14:cNvContentPartPr/>
                <p14:nvPr/>
              </p14:nvContentPartPr>
              <p14:xfrm>
                <a:off x="3474360" y="2570537"/>
                <a:ext cx="23760" cy="82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FB6355-84FF-461D-AFE6-49CB1324AC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5720" y="2561897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F94EC3-8C25-4BF9-93F1-98138C7F9F7A}"/>
              </a:ext>
            </a:extLst>
          </p:cNvPr>
          <p:cNvGrpSpPr/>
          <p:nvPr/>
        </p:nvGrpSpPr>
        <p:grpSpPr>
          <a:xfrm>
            <a:off x="4149720" y="2451737"/>
            <a:ext cx="297000" cy="316440"/>
            <a:chOff x="4149720" y="2451737"/>
            <a:chExt cx="2970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43F83A-9DB2-46F3-83F2-020F4C0BFFED}"/>
                    </a:ext>
                  </a:extLst>
                </p14:cNvPr>
                <p14:cNvContentPartPr/>
                <p14:nvPr/>
              </p14:nvContentPartPr>
              <p14:xfrm>
                <a:off x="4149720" y="2451737"/>
                <a:ext cx="160920" cy="31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43F83A-9DB2-46F3-83F2-020F4C0BFF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41080" y="2442737"/>
                  <a:ext cx="178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29238B-A168-4949-8D1C-1B198D7BF6B1}"/>
                    </a:ext>
                  </a:extLst>
                </p14:cNvPr>
                <p14:cNvContentPartPr/>
                <p14:nvPr/>
              </p14:nvContentPartPr>
              <p14:xfrm>
                <a:off x="4179960" y="2619137"/>
                <a:ext cx="148320" cy="44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29238B-A168-4949-8D1C-1B198D7BF6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71320" y="2610497"/>
                  <a:ext cx="165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70D96C-F7B5-46DF-8413-15BCAEEE4143}"/>
                    </a:ext>
                  </a:extLst>
                </p14:cNvPr>
                <p14:cNvContentPartPr/>
                <p14:nvPr/>
              </p14:nvContentPartPr>
              <p14:xfrm>
                <a:off x="4301640" y="2480537"/>
                <a:ext cx="145080" cy="258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70D96C-F7B5-46DF-8413-15BCAEEE41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92640" y="2471537"/>
                  <a:ext cx="16272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A2B531-4F92-4272-ABD6-7E3611485954}"/>
              </a:ext>
            </a:extLst>
          </p:cNvPr>
          <p:cNvGrpSpPr/>
          <p:nvPr/>
        </p:nvGrpSpPr>
        <p:grpSpPr>
          <a:xfrm>
            <a:off x="4718880" y="2437337"/>
            <a:ext cx="678600" cy="306360"/>
            <a:chOff x="4718880" y="2437337"/>
            <a:chExt cx="67860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34B380-E863-42E1-BABE-81C15FB331FD}"/>
                    </a:ext>
                  </a:extLst>
                </p14:cNvPr>
                <p14:cNvContentPartPr/>
                <p14:nvPr/>
              </p14:nvContentPartPr>
              <p14:xfrm>
                <a:off x="4718880" y="2437337"/>
                <a:ext cx="130680" cy="28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34B380-E863-42E1-BABE-81C15FB331F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09880" y="2428337"/>
                  <a:ext cx="148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F43988-5CB7-4C80-A764-D7C50D00AB45}"/>
                    </a:ext>
                  </a:extLst>
                </p14:cNvPr>
                <p14:cNvContentPartPr/>
                <p14:nvPr/>
              </p14:nvContentPartPr>
              <p14:xfrm>
                <a:off x="4767120" y="2564777"/>
                <a:ext cx="167040" cy="3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F43988-5CB7-4C80-A764-D7C50D00AB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58120" y="2556137"/>
                  <a:ext cx="184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9D827C-441A-404A-BD18-618272300316}"/>
                    </a:ext>
                  </a:extLst>
                </p14:cNvPr>
                <p14:cNvContentPartPr/>
                <p14:nvPr/>
              </p14:nvContentPartPr>
              <p14:xfrm>
                <a:off x="5024160" y="2479097"/>
                <a:ext cx="142560" cy="26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9D827C-441A-404A-BD18-61827230031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15520" y="2470097"/>
                  <a:ext cx="160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7987C9-6741-4A1B-A4CD-518949E5A591}"/>
                    </a:ext>
                  </a:extLst>
                </p14:cNvPr>
                <p14:cNvContentPartPr/>
                <p14:nvPr/>
              </p14:nvContentPartPr>
              <p14:xfrm>
                <a:off x="4952880" y="2678537"/>
                <a:ext cx="4320" cy="12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7987C9-6741-4A1B-A4CD-518949E5A5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4240" y="2669537"/>
                  <a:ext cx="21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08783E-233E-49A5-B880-7D94E1AEA01E}"/>
                    </a:ext>
                  </a:extLst>
                </p14:cNvPr>
                <p14:cNvContentPartPr/>
                <p14:nvPr/>
              </p14:nvContentPartPr>
              <p14:xfrm>
                <a:off x="5233320" y="2682137"/>
                <a:ext cx="9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08783E-233E-49A5-B880-7D94E1AEA0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24680" y="2673137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34512C-2D01-41A2-992A-55EFA1FB148C}"/>
                    </a:ext>
                  </a:extLst>
                </p14:cNvPr>
                <p14:cNvContentPartPr/>
                <p14:nvPr/>
              </p14:nvContentPartPr>
              <p14:xfrm>
                <a:off x="5233320" y="2438057"/>
                <a:ext cx="50040" cy="86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34512C-2D01-41A2-992A-55EFA1FB14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4680" y="2429417"/>
                  <a:ext cx="67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5C3F8E-8209-4748-874D-6CF49EF4B5CB}"/>
                    </a:ext>
                  </a:extLst>
                </p14:cNvPr>
                <p14:cNvContentPartPr/>
                <p14:nvPr/>
              </p14:nvContentPartPr>
              <p14:xfrm>
                <a:off x="5334840" y="2567297"/>
                <a:ext cx="62640" cy="15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5C3F8E-8209-4748-874D-6CF49EF4B5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25840" y="2558657"/>
                  <a:ext cx="802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3EB452E-9051-403C-89B2-3F3ADB8C675E}"/>
              </a:ext>
            </a:extLst>
          </p:cNvPr>
          <p:cNvGrpSpPr/>
          <p:nvPr/>
        </p:nvGrpSpPr>
        <p:grpSpPr>
          <a:xfrm>
            <a:off x="5616720" y="2577377"/>
            <a:ext cx="10800" cy="51120"/>
            <a:chOff x="5616720" y="2577377"/>
            <a:chExt cx="1080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3DB9FC3-CF9E-412B-B6AA-2155932A56B2}"/>
                    </a:ext>
                  </a:extLst>
                </p14:cNvPr>
                <p14:cNvContentPartPr/>
                <p14:nvPr/>
              </p14:nvContentPartPr>
              <p14:xfrm>
                <a:off x="5616720" y="2577377"/>
                <a:ext cx="360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3DB9FC3-CF9E-412B-B6AA-2155932A56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08080" y="2568737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11F4D1-43CF-478B-9120-1CA080CA9F51}"/>
                    </a:ext>
                  </a:extLst>
                </p14:cNvPr>
                <p14:cNvContentPartPr/>
                <p14:nvPr/>
              </p14:nvContentPartPr>
              <p14:xfrm>
                <a:off x="5625360" y="2621297"/>
                <a:ext cx="2160" cy="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11F4D1-43CF-478B-9120-1CA080CA9F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16720" y="2612297"/>
                  <a:ext cx="198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7AEAA1B-2D9D-4B8A-8D37-8C2850253FA5}"/>
              </a:ext>
            </a:extLst>
          </p:cNvPr>
          <p:cNvGrpSpPr/>
          <p:nvPr/>
        </p:nvGrpSpPr>
        <p:grpSpPr>
          <a:xfrm>
            <a:off x="5866920" y="2464337"/>
            <a:ext cx="392400" cy="222480"/>
            <a:chOff x="5866920" y="2464337"/>
            <a:chExt cx="39240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583297-32B1-4F56-82ED-BA26A5F84769}"/>
                    </a:ext>
                  </a:extLst>
                </p14:cNvPr>
                <p14:cNvContentPartPr/>
                <p14:nvPr/>
              </p14:nvContentPartPr>
              <p14:xfrm>
                <a:off x="5866920" y="2464337"/>
                <a:ext cx="210240" cy="222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583297-32B1-4F56-82ED-BA26A5F847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58280" y="2455337"/>
                  <a:ext cx="227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1EA361-BFAD-494C-9C4C-39ABDACAFA45}"/>
                    </a:ext>
                  </a:extLst>
                </p14:cNvPr>
                <p14:cNvContentPartPr/>
                <p14:nvPr/>
              </p14:nvContentPartPr>
              <p14:xfrm>
                <a:off x="6102360" y="2464337"/>
                <a:ext cx="21240" cy="20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1EA361-BFAD-494C-9C4C-39ABDACAFA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3720" y="2455337"/>
                  <a:ext cx="38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F05F0C-6847-4846-B992-33F5E5C564BD}"/>
                    </a:ext>
                  </a:extLst>
                </p14:cNvPr>
                <p14:cNvContentPartPr/>
                <p14:nvPr/>
              </p14:nvContentPartPr>
              <p14:xfrm>
                <a:off x="6044040" y="2594297"/>
                <a:ext cx="121680" cy="2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F05F0C-6847-4846-B992-33F5E5C564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35040" y="2585297"/>
                  <a:ext cx="139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BD1136-2649-4A41-90DC-46061432D797}"/>
                    </a:ext>
                  </a:extLst>
                </p14:cNvPr>
                <p14:cNvContentPartPr/>
                <p14:nvPr/>
              </p14:nvContentPartPr>
              <p14:xfrm>
                <a:off x="6158160" y="2485937"/>
                <a:ext cx="101160" cy="197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BD1136-2649-4A41-90DC-46061432D79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49520" y="2476937"/>
                  <a:ext cx="1188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7E2FE72-C1BE-432A-A81D-DA972F11233A}"/>
              </a:ext>
            </a:extLst>
          </p:cNvPr>
          <p:cNvGrpSpPr/>
          <p:nvPr/>
        </p:nvGrpSpPr>
        <p:grpSpPr>
          <a:xfrm>
            <a:off x="6469920" y="2435537"/>
            <a:ext cx="137880" cy="316440"/>
            <a:chOff x="6469920" y="2435537"/>
            <a:chExt cx="1378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E72794-8B52-4EEA-BD2D-1C5FA16A2597}"/>
                    </a:ext>
                  </a:extLst>
                </p14:cNvPr>
                <p14:cNvContentPartPr/>
                <p14:nvPr/>
              </p14:nvContentPartPr>
              <p14:xfrm>
                <a:off x="6469920" y="2435537"/>
                <a:ext cx="27000" cy="196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E72794-8B52-4EEA-BD2D-1C5FA16A25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61280" y="2426537"/>
                  <a:ext cx="44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0AB6D5-42D1-4A5F-910D-B14FEBF0404C}"/>
                    </a:ext>
                  </a:extLst>
                </p14:cNvPr>
                <p14:cNvContentPartPr/>
                <p14:nvPr/>
              </p14:nvContentPartPr>
              <p14:xfrm>
                <a:off x="6549120" y="2498897"/>
                <a:ext cx="36000" cy="132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0AB6D5-42D1-4A5F-910D-B14FEBF0404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0480" y="2490257"/>
                  <a:ext cx="53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5A61E7-B76C-46F2-900B-2C143B9B30BD}"/>
                    </a:ext>
                  </a:extLst>
                </p14:cNvPr>
                <p14:cNvContentPartPr/>
                <p14:nvPr/>
              </p14:nvContentPartPr>
              <p14:xfrm>
                <a:off x="6476760" y="2699777"/>
                <a:ext cx="88560" cy="16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5A61E7-B76C-46F2-900B-2C143B9B30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68120" y="2691137"/>
                  <a:ext cx="10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C94B87F-79CC-4266-964A-9D24C9517FDF}"/>
                    </a:ext>
                  </a:extLst>
                </p14:cNvPr>
                <p14:cNvContentPartPr/>
                <p14:nvPr/>
              </p14:nvContentPartPr>
              <p14:xfrm>
                <a:off x="6511680" y="2742617"/>
                <a:ext cx="96120" cy="9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C94B87F-79CC-4266-964A-9D24C9517F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03040" y="2733617"/>
                  <a:ext cx="11376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D4A580F-401F-43CA-B352-3FCA83A8D678}"/>
                  </a:ext>
                </a:extLst>
              </p14:cNvPr>
              <p14:cNvContentPartPr/>
              <p14:nvPr/>
            </p14:nvContentPartPr>
            <p14:xfrm>
              <a:off x="6840360" y="2489537"/>
              <a:ext cx="92160" cy="134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D4A580F-401F-43CA-B352-3FCA83A8D67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31720" y="2480897"/>
                <a:ext cx="10980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199851E-1C66-4049-8678-875BF8576C74}"/>
              </a:ext>
            </a:extLst>
          </p:cNvPr>
          <p:cNvGrpSpPr/>
          <p:nvPr/>
        </p:nvGrpSpPr>
        <p:grpSpPr>
          <a:xfrm>
            <a:off x="7157160" y="2358857"/>
            <a:ext cx="812520" cy="409680"/>
            <a:chOff x="7157160" y="2358857"/>
            <a:chExt cx="81252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E793D97-479A-477E-826D-D151B31E48CA}"/>
                    </a:ext>
                  </a:extLst>
                </p14:cNvPr>
                <p14:cNvContentPartPr/>
                <p14:nvPr/>
              </p14:nvContentPartPr>
              <p14:xfrm>
                <a:off x="7157160" y="2507897"/>
                <a:ext cx="30600" cy="211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E793D97-479A-477E-826D-D151B31E48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48520" y="2499257"/>
                  <a:ext cx="48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E072707-9E0E-404E-8D3B-DD647B80A9A3}"/>
                    </a:ext>
                  </a:extLst>
                </p14:cNvPr>
                <p14:cNvContentPartPr/>
                <p14:nvPr/>
              </p14:nvContentPartPr>
              <p14:xfrm>
                <a:off x="7210080" y="2562977"/>
                <a:ext cx="209880" cy="197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E072707-9E0E-404E-8D3B-DD647B80A9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01440" y="2553977"/>
                  <a:ext cx="227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AF8AA5-74D6-4AB1-AC78-C13E4AC4FFCE}"/>
                    </a:ext>
                  </a:extLst>
                </p14:cNvPr>
                <p14:cNvContentPartPr/>
                <p14:nvPr/>
              </p14:nvContentPartPr>
              <p14:xfrm>
                <a:off x="7419240" y="2517617"/>
                <a:ext cx="159120" cy="129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AF8AA5-74D6-4AB1-AC78-C13E4AC4FF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10240" y="2508617"/>
                  <a:ext cx="176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728472E-E52D-433D-AAEF-E62D8BAFE47B}"/>
                    </a:ext>
                  </a:extLst>
                </p14:cNvPr>
                <p14:cNvContentPartPr/>
                <p14:nvPr/>
              </p14:nvContentPartPr>
              <p14:xfrm>
                <a:off x="7617600" y="2358857"/>
                <a:ext cx="19800" cy="249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28472E-E52D-433D-AAEF-E62D8BAFE4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08960" y="2349857"/>
                  <a:ext cx="37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AAC32E8-113E-4C76-8965-FD7AC4DAD4BB}"/>
                    </a:ext>
                  </a:extLst>
                </p14:cNvPr>
                <p14:cNvContentPartPr/>
                <p14:nvPr/>
              </p14:nvContentPartPr>
              <p14:xfrm>
                <a:off x="7647480" y="2498897"/>
                <a:ext cx="322200" cy="269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AAC32E8-113E-4C76-8965-FD7AC4DAD4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38480" y="2490257"/>
                  <a:ext cx="3398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11AB590-23E1-48E1-995C-0455423AD063}"/>
              </a:ext>
            </a:extLst>
          </p:cNvPr>
          <p:cNvGrpSpPr/>
          <p:nvPr/>
        </p:nvGrpSpPr>
        <p:grpSpPr>
          <a:xfrm>
            <a:off x="2359800" y="3491057"/>
            <a:ext cx="787320" cy="375120"/>
            <a:chOff x="2359800" y="3491057"/>
            <a:chExt cx="78732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0489ED-D636-4DF2-9356-6B39DEEA896E}"/>
                    </a:ext>
                  </a:extLst>
                </p14:cNvPr>
                <p14:cNvContentPartPr/>
                <p14:nvPr/>
              </p14:nvContentPartPr>
              <p14:xfrm>
                <a:off x="2359800" y="3527057"/>
                <a:ext cx="174960" cy="31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0489ED-D636-4DF2-9356-6B39DEEA896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50800" y="3518057"/>
                  <a:ext cx="19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946633-CC30-4B22-BC75-7877B153E14D}"/>
                    </a:ext>
                  </a:extLst>
                </p14:cNvPr>
                <p14:cNvContentPartPr/>
                <p14:nvPr/>
              </p14:nvContentPartPr>
              <p14:xfrm>
                <a:off x="2624760" y="3614897"/>
                <a:ext cx="194760" cy="251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946633-CC30-4B22-BC75-7877B153E14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16120" y="3606257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49F88A-765E-4B6A-B657-69DD28CBFE71}"/>
                    </a:ext>
                  </a:extLst>
                </p14:cNvPr>
                <p14:cNvContentPartPr/>
                <p14:nvPr/>
              </p14:nvContentPartPr>
              <p14:xfrm>
                <a:off x="2897280" y="3491057"/>
                <a:ext cx="185400" cy="33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49F88A-765E-4B6A-B657-69DD28CBFE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88640" y="3482057"/>
                  <a:ext cx="203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889F59-16C0-4717-B63B-4F05B5F55160}"/>
                    </a:ext>
                  </a:extLst>
                </p14:cNvPr>
                <p14:cNvContentPartPr/>
                <p14:nvPr/>
              </p14:nvContentPartPr>
              <p14:xfrm>
                <a:off x="2930400" y="3601217"/>
                <a:ext cx="216720" cy="38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889F59-16C0-4717-B63B-4F05B5F5516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760" y="3592577"/>
                  <a:ext cx="2343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67375CA-616C-4E17-A05D-BF6A73CECB1A}"/>
              </a:ext>
            </a:extLst>
          </p:cNvPr>
          <p:cNvGrpSpPr/>
          <p:nvPr/>
        </p:nvGrpSpPr>
        <p:grpSpPr>
          <a:xfrm>
            <a:off x="3474360" y="3570257"/>
            <a:ext cx="17280" cy="108000"/>
            <a:chOff x="3474360" y="3570257"/>
            <a:chExt cx="1728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252AB55-8B58-4C00-8B84-4B0B1A694AD4}"/>
                    </a:ext>
                  </a:extLst>
                </p14:cNvPr>
                <p14:cNvContentPartPr/>
                <p14:nvPr/>
              </p14:nvContentPartPr>
              <p14:xfrm>
                <a:off x="3474360" y="3570257"/>
                <a:ext cx="17280" cy="33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252AB55-8B58-4C00-8B84-4B0B1A694A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65720" y="3561257"/>
                  <a:ext cx="34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268C5BA-9159-4A07-89A8-340F38414C90}"/>
                    </a:ext>
                  </a:extLst>
                </p14:cNvPr>
                <p14:cNvContentPartPr/>
                <p14:nvPr/>
              </p14:nvContentPartPr>
              <p14:xfrm>
                <a:off x="3474360" y="3674657"/>
                <a:ext cx="360" cy="3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268C5BA-9159-4A07-89A8-340F38414C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65720" y="3666017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8A9A344-2991-49B2-B130-C9AF450C2EB4}"/>
              </a:ext>
            </a:extLst>
          </p:cNvPr>
          <p:cNvGrpSpPr/>
          <p:nvPr/>
        </p:nvGrpSpPr>
        <p:grpSpPr>
          <a:xfrm>
            <a:off x="4187880" y="3438857"/>
            <a:ext cx="306360" cy="295560"/>
            <a:chOff x="4187880" y="3438857"/>
            <a:chExt cx="3063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76B298E-968B-4D77-B44E-469E0F3A6227}"/>
                    </a:ext>
                  </a:extLst>
                </p14:cNvPr>
                <p14:cNvContentPartPr/>
                <p14:nvPr/>
              </p14:nvContentPartPr>
              <p14:xfrm>
                <a:off x="4187880" y="3438857"/>
                <a:ext cx="163440" cy="295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76B298E-968B-4D77-B44E-469E0F3A622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9240" y="3430217"/>
                  <a:ext cx="181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9981C4-34B9-467A-8E65-23A7FC7E8DAD}"/>
                    </a:ext>
                  </a:extLst>
                </p14:cNvPr>
                <p14:cNvContentPartPr/>
                <p14:nvPr/>
              </p14:nvContentPartPr>
              <p14:xfrm>
                <a:off x="4238280" y="3448217"/>
                <a:ext cx="152280" cy="206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9981C4-34B9-467A-8E65-23A7FC7E8DA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229640" y="3439577"/>
                  <a:ext cx="169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87C889-9337-4F0E-BA47-E19F885360DB}"/>
                    </a:ext>
                  </a:extLst>
                </p14:cNvPr>
                <p14:cNvContentPartPr/>
                <p14:nvPr/>
              </p14:nvContentPartPr>
              <p14:xfrm>
                <a:off x="4432320" y="3457217"/>
                <a:ext cx="61920" cy="225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87C889-9337-4F0E-BA47-E19F885360D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23320" y="3448217"/>
                  <a:ext cx="795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17B800-351A-4DC2-953D-47E327B5B8DC}"/>
              </a:ext>
            </a:extLst>
          </p:cNvPr>
          <p:cNvGrpSpPr/>
          <p:nvPr/>
        </p:nvGrpSpPr>
        <p:grpSpPr>
          <a:xfrm>
            <a:off x="4735800" y="3349937"/>
            <a:ext cx="642600" cy="293400"/>
            <a:chOff x="4735800" y="3349937"/>
            <a:chExt cx="64260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D3216A4-E714-47D3-AF2F-2344A17CFB3E}"/>
                    </a:ext>
                  </a:extLst>
                </p14:cNvPr>
                <p14:cNvContentPartPr/>
                <p14:nvPr/>
              </p14:nvContentPartPr>
              <p14:xfrm>
                <a:off x="4735800" y="3361817"/>
                <a:ext cx="181080" cy="27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D3216A4-E714-47D3-AF2F-2344A17CFB3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27160" y="3353177"/>
                  <a:ext cx="198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E2A4D9-FD64-491F-9CEF-03CC300A62BA}"/>
                    </a:ext>
                  </a:extLst>
                </p14:cNvPr>
                <p14:cNvContentPartPr/>
                <p14:nvPr/>
              </p14:nvContentPartPr>
              <p14:xfrm>
                <a:off x="4809960" y="3474497"/>
                <a:ext cx="195480" cy="125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E2A4D9-FD64-491F-9CEF-03CC300A62B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01320" y="3465497"/>
                  <a:ext cx="21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DB2953-B57E-4AD4-908B-70C6898FA57A}"/>
                    </a:ext>
                  </a:extLst>
                </p14:cNvPr>
                <p14:cNvContentPartPr/>
                <p14:nvPr/>
              </p14:nvContentPartPr>
              <p14:xfrm>
                <a:off x="5096880" y="3412937"/>
                <a:ext cx="117000" cy="230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DB2953-B57E-4AD4-908B-70C6898FA57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88240" y="3403937"/>
                  <a:ext cx="134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1270143-7F9A-47A8-8263-560C9AE8B4F2}"/>
                    </a:ext>
                  </a:extLst>
                </p14:cNvPr>
                <p14:cNvContentPartPr/>
                <p14:nvPr/>
              </p14:nvContentPartPr>
              <p14:xfrm>
                <a:off x="5259600" y="3349937"/>
                <a:ext cx="37440" cy="37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1270143-7F9A-47A8-8263-560C9AE8B4F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250960" y="3341297"/>
                  <a:ext cx="55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FFC0AAE-2954-49BD-A490-38FE837D5DA4}"/>
                    </a:ext>
                  </a:extLst>
                </p14:cNvPr>
                <p14:cNvContentPartPr/>
                <p14:nvPr/>
              </p14:nvContentPartPr>
              <p14:xfrm>
                <a:off x="5310720" y="3430937"/>
                <a:ext cx="67680" cy="141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FFC0AAE-2954-49BD-A490-38FE837D5DA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01720" y="3421937"/>
                  <a:ext cx="8532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D9CD5C-58E5-43E9-918B-0991D3071BF0}"/>
                  </a:ext>
                </a:extLst>
              </p14:cNvPr>
              <p14:cNvContentPartPr/>
              <p14:nvPr/>
            </p14:nvContentPartPr>
            <p14:xfrm>
              <a:off x="5590440" y="3455057"/>
              <a:ext cx="5760" cy="97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D9CD5C-58E5-43E9-918B-0991D3071BF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581800" y="3446417"/>
                <a:ext cx="234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05FE1D1-D421-46E5-B515-63E6944A2DC9}"/>
              </a:ext>
            </a:extLst>
          </p:cNvPr>
          <p:cNvGrpSpPr/>
          <p:nvPr/>
        </p:nvGrpSpPr>
        <p:grpSpPr>
          <a:xfrm>
            <a:off x="6078240" y="3298817"/>
            <a:ext cx="857160" cy="308520"/>
            <a:chOff x="6078240" y="3298817"/>
            <a:chExt cx="8571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FFAF71B-652B-4AE5-A12B-D82F09D35EF2}"/>
                    </a:ext>
                  </a:extLst>
                </p14:cNvPr>
                <p14:cNvContentPartPr/>
                <p14:nvPr/>
              </p14:nvContentPartPr>
              <p14:xfrm>
                <a:off x="6078240" y="3431297"/>
                <a:ext cx="164160" cy="176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FFAF71B-652B-4AE5-A12B-D82F09D35E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69600" y="3422657"/>
                  <a:ext cx="181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AE5379-95E6-427E-8AFD-72CB7BE33C99}"/>
                    </a:ext>
                  </a:extLst>
                </p14:cNvPr>
                <p14:cNvContentPartPr/>
                <p14:nvPr/>
              </p14:nvContentPartPr>
              <p14:xfrm>
                <a:off x="6287400" y="3301697"/>
                <a:ext cx="58680" cy="281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AE5379-95E6-427E-8AFD-72CB7BE33C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278400" y="3292697"/>
                  <a:ext cx="76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F7B2FDA-80FF-45E0-9BCE-842C803E69A3}"/>
                    </a:ext>
                  </a:extLst>
                </p14:cNvPr>
                <p14:cNvContentPartPr/>
                <p14:nvPr/>
              </p14:nvContentPartPr>
              <p14:xfrm>
                <a:off x="6304680" y="3326537"/>
                <a:ext cx="174600" cy="273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F7B2FDA-80FF-45E0-9BCE-842C803E69A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95680" y="3317537"/>
                  <a:ext cx="192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A2A9E92-E364-4C75-8EBC-2A9F7A7CCC2C}"/>
                    </a:ext>
                  </a:extLst>
                </p14:cNvPr>
                <p14:cNvContentPartPr/>
                <p14:nvPr/>
              </p14:nvContentPartPr>
              <p14:xfrm>
                <a:off x="6418080" y="3298817"/>
                <a:ext cx="376560" cy="274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A2A9E92-E364-4C75-8EBC-2A9F7A7CCC2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09080" y="3290177"/>
                  <a:ext cx="394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12F9BA-878D-4893-B8C5-85F48F6DBFFD}"/>
                    </a:ext>
                  </a:extLst>
                </p14:cNvPr>
                <p14:cNvContentPartPr/>
                <p14:nvPr/>
              </p14:nvContentPartPr>
              <p14:xfrm>
                <a:off x="6922800" y="3387377"/>
                <a:ext cx="12600" cy="6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12F9BA-878D-4893-B8C5-85F48F6DBFF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14160" y="3378737"/>
                  <a:ext cx="302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F63DAA8-3B7D-4429-8C36-E3D1899CE976}"/>
              </a:ext>
            </a:extLst>
          </p:cNvPr>
          <p:cNvGrpSpPr/>
          <p:nvPr/>
        </p:nvGrpSpPr>
        <p:grpSpPr>
          <a:xfrm>
            <a:off x="7116480" y="3309977"/>
            <a:ext cx="699480" cy="243720"/>
            <a:chOff x="7116480" y="3309977"/>
            <a:chExt cx="69948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33E6EC-5E10-41CD-B180-927D880A5F46}"/>
                    </a:ext>
                  </a:extLst>
                </p14:cNvPr>
                <p14:cNvContentPartPr/>
                <p14:nvPr/>
              </p14:nvContentPartPr>
              <p14:xfrm>
                <a:off x="7116480" y="3370097"/>
                <a:ext cx="183600" cy="183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33E6EC-5E10-41CD-B180-927D880A5F4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07840" y="3361097"/>
                  <a:ext cx="201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22B71A-600B-41A2-ADD9-6B42BD31B2CD}"/>
                    </a:ext>
                  </a:extLst>
                </p14:cNvPr>
                <p14:cNvContentPartPr/>
                <p14:nvPr/>
              </p14:nvContentPartPr>
              <p14:xfrm>
                <a:off x="7323120" y="3335177"/>
                <a:ext cx="9360" cy="158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22B71A-600B-41A2-ADD9-6B42BD31B2C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14480" y="3326177"/>
                  <a:ext cx="27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09DF20-07AD-4C8F-84E8-6BD994AAA5DB}"/>
                    </a:ext>
                  </a:extLst>
                </p14:cNvPr>
                <p14:cNvContentPartPr/>
                <p14:nvPr/>
              </p14:nvContentPartPr>
              <p14:xfrm>
                <a:off x="7285680" y="3326537"/>
                <a:ext cx="133920" cy="183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09DF20-07AD-4C8F-84E8-6BD994AAA5D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77040" y="3317537"/>
                  <a:ext cx="151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D99D7F6-2B40-4400-AA96-19ABD7393232}"/>
                    </a:ext>
                  </a:extLst>
                </p14:cNvPr>
                <p14:cNvContentPartPr/>
                <p14:nvPr/>
              </p14:nvContentPartPr>
              <p14:xfrm>
                <a:off x="7451640" y="3349577"/>
                <a:ext cx="111600" cy="178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D99D7F6-2B40-4400-AA96-19ABD739323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42640" y="3340577"/>
                  <a:ext cx="129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8D3541A-92DB-4267-9C3D-E52CFC5F6C68}"/>
                    </a:ext>
                  </a:extLst>
                </p14:cNvPr>
                <p14:cNvContentPartPr/>
                <p14:nvPr/>
              </p14:nvContentPartPr>
              <p14:xfrm>
                <a:off x="7689600" y="3405017"/>
                <a:ext cx="17280" cy="91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8D3541A-92DB-4267-9C3D-E52CFC5F6C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80600" y="3396017"/>
                  <a:ext cx="34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ABDEE59-6134-43B7-A0B0-CB3C2BAA1175}"/>
                    </a:ext>
                  </a:extLst>
                </p14:cNvPr>
                <p14:cNvContentPartPr/>
                <p14:nvPr/>
              </p14:nvContentPartPr>
              <p14:xfrm>
                <a:off x="7697880" y="3309977"/>
                <a:ext cx="118080" cy="221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ABDEE59-6134-43B7-A0B0-CB3C2BAA11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689240" y="3300977"/>
                  <a:ext cx="1357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1DFE4E-A72F-4720-94D9-63E742621E3D}"/>
              </a:ext>
            </a:extLst>
          </p:cNvPr>
          <p:cNvGrpSpPr/>
          <p:nvPr/>
        </p:nvGrpSpPr>
        <p:grpSpPr>
          <a:xfrm>
            <a:off x="8020080" y="3326177"/>
            <a:ext cx="964440" cy="321480"/>
            <a:chOff x="8020080" y="3326177"/>
            <a:chExt cx="9644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C1BFA4-BC83-49D0-802C-052C2B3373A2}"/>
                    </a:ext>
                  </a:extLst>
                </p14:cNvPr>
                <p14:cNvContentPartPr/>
                <p14:nvPr/>
              </p14:nvContentPartPr>
              <p14:xfrm>
                <a:off x="8020080" y="3398177"/>
                <a:ext cx="78840" cy="131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C1BFA4-BC83-49D0-802C-052C2B3373A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011440" y="3389177"/>
                  <a:ext cx="96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6FAAB5F-EB7B-476A-9E9F-83E735846911}"/>
                    </a:ext>
                  </a:extLst>
                </p14:cNvPr>
                <p14:cNvContentPartPr/>
                <p14:nvPr/>
              </p14:nvContentPartPr>
              <p14:xfrm>
                <a:off x="8209440" y="3408977"/>
                <a:ext cx="68760" cy="127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6FAAB5F-EB7B-476A-9E9F-83E73584691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00440" y="3400337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7A1139-5362-4C30-ABE8-2C311B957A09}"/>
                    </a:ext>
                  </a:extLst>
                </p14:cNvPr>
                <p14:cNvContentPartPr/>
                <p14:nvPr/>
              </p14:nvContentPartPr>
              <p14:xfrm>
                <a:off x="8307720" y="3387737"/>
                <a:ext cx="157680" cy="259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7A1139-5362-4C30-ABE8-2C311B957A0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298720" y="3379097"/>
                  <a:ext cx="175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D4ACB72-CE6A-4735-88C0-4239D77A1771}"/>
                    </a:ext>
                  </a:extLst>
                </p14:cNvPr>
                <p14:cNvContentPartPr/>
                <p14:nvPr/>
              </p14:nvContentPartPr>
              <p14:xfrm>
                <a:off x="8455680" y="3326177"/>
                <a:ext cx="245160" cy="197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D4ACB72-CE6A-4735-88C0-4239D77A177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47040" y="3317177"/>
                  <a:ext cx="26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C556CBB-A45D-4E08-97D0-5C8CF440C58D}"/>
                    </a:ext>
                  </a:extLst>
                </p14:cNvPr>
                <p14:cNvContentPartPr/>
                <p14:nvPr/>
              </p14:nvContentPartPr>
              <p14:xfrm>
                <a:off x="8707680" y="3335177"/>
                <a:ext cx="276840" cy="300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C556CBB-A45D-4E08-97D0-5C8CF440C58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99040" y="3326177"/>
                  <a:ext cx="29448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BAA7CE2-406C-49EF-AD4A-959BBED184FD}"/>
              </a:ext>
            </a:extLst>
          </p:cNvPr>
          <p:cNvGrpSpPr/>
          <p:nvPr/>
        </p:nvGrpSpPr>
        <p:grpSpPr>
          <a:xfrm>
            <a:off x="6410880" y="3708497"/>
            <a:ext cx="276120" cy="319680"/>
            <a:chOff x="6410880" y="3708497"/>
            <a:chExt cx="27612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EB0B77-1000-413F-8087-A387280B44B2}"/>
                    </a:ext>
                  </a:extLst>
                </p14:cNvPr>
                <p14:cNvContentPartPr/>
                <p14:nvPr/>
              </p14:nvContentPartPr>
              <p14:xfrm>
                <a:off x="6410880" y="3765017"/>
                <a:ext cx="105480" cy="168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EB0B77-1000-413F-8087-A387280B44B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01880" y="3756017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970DBB-CA7C-4DAD-AE89-058D2A9ECFDF}"/>
                    </a:ext>
                  </a:extLst>
                </p14:cNvPr>
                <p14:cNvContentPartPr/>
                <p14:nvPr/>
              </p14:nvContentPartPr>
              <p14:xfrm>
                <a:off x="6572520" y="3708497"/>
                <a:ext cx="114480" cy="151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C970DBB-CA7C-4DAD-AE89-058D2A9ECFD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63880" y="3699857"/>
                  <a:ext cx="132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2937B09-6723-4B86-89FB-5B70A039B604}"/>
                    </a:ext>
                  </a:extLst>
                </p14:cNvPr>
                <p14:cNvContentPartPr/>
                <p14:nvPr/>
              </p14:nvContentPartPr>
              <p14:xfrm>
                <a:off x="6426360" y="3954737"/>
                <a:ext cx="196920" cy="51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2937B09-6723-4B86-89FB-5B70A039B60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417720" y="3945737"/>
                  <a:ext cx="214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62EBC18-BD4E-4887-AA41-ACB2A3DA671E}"/>
                    </a:ext>
                  </a:extLst>
                </p14:cNvPr>
                <p14:cNvContentPartPr/>
                <p14:nvPr/>
              </p14:nvContentPartPr>
              <p14:xfrm>
                <a:off x="6496560" y="4014137"/>
                <a:ext cx="155160" cy="1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62EBC18-BD4E-4887-AA41-ACB2A3DA671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87920" y="4005497"/>
                  <a:ext cx="1728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9EF4764-583A-4601-B211-32EA882F265B}"/>
              </a:ext>
            </a:extLst>
          </p:cNvPr>
          <p:cNvGrpSpPr/>
          <p:nvPr/>
        </p:nvGrpSpPr>
        <p:grpSpPr>
          <a:xfrm>
            <a:off x="6908760" y="3820097"/>
            <a:ext cx="32040" cy="65520"/>
            <a:chOff x="6908760" y="3820097"/>
            <a:chExt cx="3204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ABDE2E4-FE57-481F-B3B2-E174B8292485}"/>
                    </a:ext>
                  </a:extLst>
                </p14:cNvPr>
                <p14:cNvContentPartPr/>
                <p14:nvPr/>
              </p14:nvContentPartPr>
              <p14:xfrm>
                <a:off x="6930720" y="3820097"/>
                <a:ext cx="10080" cy="11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ABDE2E4-FE57-481F-B3B2-E174B829248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921720" y="381145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D2BBE79-9B00-46B6-BD49-A71037BD6DF5}"/>
                    </a:ext>
                  </a:extLst>
                </p14:cNvPr>
                <p14:cNvContentPartPr/>
                <p14:nvPr/>
              </p14:nvContentPartPr>
              <p14:xfrm>
                <a:off x="6908760" y="3875177"/>
                <a:ext cx="5760" cy="10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D2BBE79-9B00-46B6-BD49-A71037BD6DF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00120" y="3866537"/>
                  <a:ext cx="23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393428-5536-4E46-9C7C-420A62C56826}"/>
              </a:ext>
            </a:extLst>
          </p:cNvPr>
          <p:cNvGrpSpPr/>
          <p:nvPr/>
        </p:nvGrpSpPr>
        <p:grpSpPr>
          <a:xfrm>
            <a:off x="7209000" y="3747017"/>
            <a:ext cx="479880" cy="235440"/>
            <a:chOff x="7209000" y="3747017"/>
            <a:chExt cx="47988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59AA630-D8CE-448F-A51A-99A0DBA06480}"/>
                    </a:ext>
                  </a:extLst>
                </p14:cNvPr>
                <p14:cNvContentPartPr/>
                <p14:nvPr/>
              </p14:nvContentPartPr>
              <p14:xfrm>
                <a:off x="7209000" y="3747017"/>
                <a:ext cx="183240" cy="235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59AA630-D8CE-448F-A51A-99A0DBA0648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00000" y="3738377"/>
                  <a:ext cx="200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15687BB-AD14-4FC9-B0ED-B26A6E6C3C65}"/>
                    </a:ext>
                  </a:extLst>
                </p14:cNvPr>
                <p14:cNvContentPartPr/>
                <p14:nvPr/>
              </p14:nvContentPartPr>
              <p14:xfrm>
                <a:off x="7428240" y="3786617"/>
                <a:ext cx="37080" cy="172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15687BB-AD14-4FC9-B0ED-B26A6E6C3C6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419240" y="3777977"/>
                  <a:ext cx="54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34DF90-D14D-433A-8594-43EA6B209F5D}"/>
                    </a:ext>
                  </a:extLst>
                </p14:cNvPr>
                <p14:cNvContentPartPr/>
                <p14:nvPr/>
              </p14:nvContentPartPr>
              <p14:xfrm>
                <a:off x="7406280" y="3747377"/>
                <a:ext cx="142920" cy="194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34DF90-D14D-433A-8594-43EA6B209F5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397280" y="3738737"/>
                  <a:ext cx="160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D02B2B5-54C4-4D51-9EF8-9447E6EBA0FC}"/>
                    </a:ext>
                  </a:extLst>
                </p14:cNvPr>
                <p14:cNvContentPartPr/>
                <p14:nvPr/>
              </p14:nvContentPartPr>
              <p14:xfrm>
                <a:off x="7609680" y="3767897"/>
                <a:ext cx="79200" cy="194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D02B2B5-54C4-4D51-9EF8-9447E6EBA0F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01040" y="3759257"/>
                  <a:ext cx="968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8DBC573-190B-416D-8B18-05BC15D554BE}"/>
              </a:ext>
            </a:extLst>
          </p:cNvPr>
          <p:cNvGrpSpPr/>
          <p:nvPr/>
        </p:nvGrpSpPr>
        <p:grpSpPr>
          <a:xfrm>
            <a:off x="7889400" y="3759257"/>
            <a:ext cx="92520" cy="176400"/>
            <a:chOff x="7889400" y="3759257"/>
            <a:chExt cx="9252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7CAA2B1-8E72-4695-B7D5-1E9976FCEE07}"/>
                    </a:ext>
                  </a:extLst>
                </p14:cNvPr>
                <p14:cNvContentPartPr/>
                <p14:nvPr/>
              </p14:nvContentPartPr>
              <p14:xfrm>
                <a:off x="7889400" y="3857897"/>
                <a:ext cx="9720" cy="59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7CAA2B1-8E72-4695-B7D5-1E9976FCEE0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880760" y="3848897"/>
                  <a:ext cx="27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ECDEEA4-CF73-4989-87EE-CFC60B3CCC6B}"/>
                    </a:ext>
                  </a:extLst>
                </p14:cNvPr>
                <p14:cNvContentPartPr/>
                <p14:nvPr/>
              </p14:nvContentPartPr>
              <p14:xfrm>
                <a:off x="7889400" y="3759257"/>
                <a:ext cx="5760" cy="29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ECDEEA4-CF73-4989-87EE-CFC60B3CC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880760" y="3750257"/>
                  <a:ext cx="23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3EB5C20-35B8-46A9-AB33-DCE53FDED111}"/>
                    </a:ext>
                  </a:extLst>
                </p14:cNvPr>
                <p14:cNvContentPartPr/>
                <p14:nvPr/>
              </p14:nvContentPartPr>
              <p14:xfrm>
                <a:off x="7944480" y="3831617"/>
                <a:ext cx="37440" cy="104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3EB5C20-35B8-46A9-AB33-DCE53FDED11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935840" y="3822617"/>
                  <a:ext cx="550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38A7E16-0091-437D-97D5-8C27FA683EA1}"/>
              </a:ext>
            </a:extLst>
          </p:cNvPr>
          <p:cNvGrpSpPr/>
          <p:nvPr/>
        </p:nvGrpSpPr>
        <p:grpSpPr>
          <a:xfrm>
            <a:off x="8202960" y="3719657"/>
            <a:ext cx="557280" cy="353520"/>
            <a:chOff x="8202960" y="3719657"/>
            <a:chExt cx="5572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EF02F03-4DEF-41E9-AC07-B84CB485E145}"/>
                    </a:ext>
                  </a:extLst>
                </p14:cNvPr>
                <p14:cNvContentPartPr/>
                <p14:nvPr/>
              </p14:nvContentPartPr>
              <p14:xfrm>
                <a:off x="8202960" y="3798137"/>
                <a:ext cx="70200" cy="275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EF02F03-4DEF-41E9-AC07-B84CB485E14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193960" y="3789137"/>
                  <a:ext cx="87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E992B7-8A33-4868-898B-FBA4A39A7415}"/>
                    </a:ext>
                  </a:extLst>
                </p14:cNvPr>
                <p14:cNvContentPartPr/>
                <p14:nvPr/>
              </p14:nvContentPartPr>
              <p14:xfrm>
                <a:off x="8315640" y="3831977"/>
                <a:ext cx="54720" cy="110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E992B7-8A33-4868-898B-FBA4A39A741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07000" y="3822977"/>
                  <a:ext cx="72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A62B992-5B61-4FD9-9CD0-51260E6A1EBF}"/>
                    </a:ext>
                  </a:extLst>
                </p14:cNvPr>
                <p14:cNvContentPartPr/>
                <p14:nvPr/>
              </p14:nvContentPartPr>
              <p14:xfrm>
                <a:off x="8447040" y="3840257"/>
                <a:ext cx="9360" cy="81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A62B992-5B61-4FD9-9CD0-51260E6A1EB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38400" y="3831617"/>
                  <a:ext cx="27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2018739-1462-40F8-A6D6-4B34B3A38551}"/>
                    </a:ext>
                  </a:extLst>
                </p14:cNvPr>
                <p14:cNvContentPartPr/>
                <p14:nvPr/>
              </p14:nvContentPartPr>
              <p14:xfrm>
                <a:off x="8438400" y="3719657"/>
                <a:ext cx="10800" cy="7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2018739-1462-40F8-A6D6-4B34B3A3855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429400" y="3711017"/>
                  <a:ext cx="2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051D8B-24A4-4213-8447-212B34A015F5}"/>
                    </a:ext>
                  </a:extLst>
                </p14:cNvPr>
                <p14:cNvContentPartPr/>
                <p14:nvPr/>
              </p14:nvContentPartPr>
              <p14:xfrm>
                <a:off x="8481600" y="3744137"/>
                <a:ext cx="278640" cy="141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051D8B-24A4-4213-8447-212B34A015F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472960" y="3735497"/>
                  <a:ext cx="2962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52A3A1F-04C9-4862-A975-A25486FC22F7}"/>
              </a:ext>
            </a:extLst>
          </p:cNvPr>
          <p:cNvGrpSpPr/>
          <p:nvPr/>
        </p:nvGrpSpPr>
        <p:grpSpPr>
          <a:xfrm>
            <a:off x="8453520" y="4028537"/>
            <a:ext cx="212400" cy="613080"/>
            <a:chOff x="8453520" y="4028537"/>
            <a:chExt cx="21240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4C92575-B5E8-4B08-B352-D64CD8CAC22B}"/>
                    </a:ext>
                  </a:extLst>
                </p14:cNvPr>
                <p14:cNvContentPartPr/>
                <p14:nvPr/>
              </p14:nvContentPartPr>
              <p14:xfrm>
                <a:off x="8525160" y="4028537"/>
                <a:ext cx="18000" cy="613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4C92575-B5E8-4B08-B352-D64CD8CAC22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516520" y="4019897"/>
                  <a:ext cx="3564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AD36414-06AC-4222-A20C-1B19F946C602}"/>
                    </a:ext>
                  </a:extLst>
                </p14:cNvPr>
                <p14:cNvContentPartPr/>
                <p14:nvPr/>
              </p14:nvContentPartPr>
              <p14:xfrm>
                <a:off x="8453520" y="4046537"/>
                <a:ext cx="212400" cy="176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AD36414-06AC-4222-A20C-1B19F946C60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44880" y="4037537"/>
                  <a:ext cx="2300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D3B44AF-D86F-4D02-9010-2AD0397C0A56}"/>
              </a:ext>
            </a:extLst>
          </p:cNvPr>
          <p:cNvGrpSpPr/>
          <p:nvPr/>
        </p:nvGrpSpPr>
        <p:grpSpPr>
          <a:xfrm>
            <a:off x="8381520" y="4603457"/>
            <a:ext cx="806040" cy="417240"/>
            <a:chOff x="8381520" y="4603457"/>
            <a:chExt cx="8060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AF12F48-B236-4695-8AA6-8D1DFF5FB4B6}"/>
                    </a:ext>
                  </a:extLst>
                </p14:cNvPr>
                <p14:cNvContentPartPr/>
                <p14:nvPr/>
              </p14:nvContentPartPr>
              <p14:xfrm>
                <a:off x="8381520" y="4765097"/>
                <a:ext cx="72720" cy="255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AF12F48-B236-4695-8AA6-8D1DFF5FB4B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72880" y="4756097"/>
                  <a:ext cx="90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6D28D04-F2CB-4E5F-BC00-C54F44D21FCF}"/>
                    </a:ext>
                  </a:extLst>
                </p14:cNvPr>
                <p14:cNvContentPartPr/>
                <p14:nvPr/>
              </p14:nvContentPartPr>
              <p14:xfrm>
                <a:off x="8483400" y="4775897"/>
                <a:ext cx="88200" cy="123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6D28D04-F2CB-4E5F-BC00-C54F44D21FC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74760" y="4767257"/>
                  <a:ext cx="105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2A02654-A92B-4846-9CDA-6ED4A9F83DFC}"/>
                    </a:ext>
                  </a:extLst>
                </p14:cNvPr>
                <p14:cNvContentPartPr/>
                <p14:nvPr/>
              </p14:nvContentPartPr>
              <p14:xfrm>
                <a:off x="8586360" y="4667897"/>
                <a:ext cx="97920" cy="230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2A02654-A92B-4846-9CDA-6ED4A9F83DF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577360" y="4658897"/>
                  <a:ext cx="115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610123B-FFC8-49A1-B3EB-4C1BAAA33D02}"/>
                    </a:ext>
                  </a:extLst>
                </p14:cNvPr>
                <p14:cNvContentPartPr/>
                <p14:nvPr/>
              </p14:nvContentPartPr>
              <p14:xfrm>
                <a:off x="8639640" y="4789577"/>
                <a:ext cx="104040" cy="34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610123B-FFC8-49A1-B3EB-4C1BAAA33D0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30640" y="4780937"/>
                  <a:ext cx="121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9FD804B-9923-473C-8E30-C4745A7D74EF}"/>
                    </a:ext>
                  </a:extLst>
                </p14:cNvPr>
                <p14:cNvContentPartPr/>
                <p14:nvPr/>
              </p14:nvContentPartPr>
              <p14:xfrm>
                <a:off x="8836920" y="4792097"/>
                <a:ext cx="45360" cy="75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9FD804B-9923-473C-8E30-C4745A7D74E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827920" y="4783457"/>
                  <a:ext cx="6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59FB02-8040-49FA-B5D0-E23D14A2F23D}"/>
                    </a:ext>
                  </a:extLst>
                </p14:cNvPr>
                <p14:cNvContentPartPr/>
                <p14:nvPr/>
              </p14:nvContentPartPr>
              <p14:xfrm>
                <a:off x="8883000" y="4603457"/>
                <a:ext cx="130320" cy="237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59FB02-8040-49FA-B5D0-E23D14A2F23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874000" y="4594817"/>
                  <a:ext cx="147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C23067-5030-4AD6-81F0-6C1ADCBCFEBB}"/>
                    </a:ext>
                  </a:extLst>
                </p14:cNvPr>
                <p14:cNvContentPartPr/>
                <p14:nvPr/>
              </p14:nvContentPartPr>
              <p14:xfrm>
                <a:off x="9109440" y="4717937"/>
                <a:ext cx="78120" cy="133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C23067-5030-4AD6-81F0-6C1ADCBCFEB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00800" y="4709297"/>
                  <a:ext cx="9576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438BD5B-9B5B-42A8-B3A4-8D36EF202FA5}"/>
              </a:ext>
            </a:extLst>
          </p:cNvPr>
          <p:cNvGrpSpPr/>
          <p:nvPr/>
        </p:nvGrpSpPr>
        <p:grpSpPr>
          <a:xfrm>
            <a:off x="9326520" y="4608137"/>
            <a:ext cx="483840" cy="322200"/>
            <a:chOff x="9326520" y="4608137"/>
            <a:chExt cx="48384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38EAD27-2866-4C3D-B8E6-5C1F820C8D58}"/>
                    </a:ext>
                  </a:extLst>
                </p14:cNvPr>
                <p14:cNvContentPartPr/>
                <p14:nvPr/>
              </p14:nvContentPartPr>
              <p14:xfrm>
                <a:off x="9326520" y="4608137"/>
                <a:ext cx="28440" cy="208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38EAD27-2866-4C3D-B8E6-5C1F820C8D5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17880" y="4599497"/>
                  <a:ext cx="46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A682BA-ECDF-49DC-B079-09A4BB2E3949}"/>
                    </a:ext>
                  </a:extLst>
                </p14:cNvPr>
                <p14:cNvContentPartPr/>
                <p14:nvPr/>
              </p14:nvContentPartPr>
              <p14:xfrm>
                <a:off x="9372240" y="4658897"/>
                <a:ext cx="338040" cy="271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A682BA-ECDF-49DC-B079-09A4BB2E39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363240" y="4650257"/>
                  <a:ext cx="355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7C68C09-23F2-4DE0-BC4F-0C1673B739EE}"/>
                    </a:ext>
                  </a:extLst>
                </p14:cNvPr>
                <p14:cNvContentPartPr/>
                <p14:nvPr/>
              </p14:nvContentPartPr>
              <p14:xfrm>
                <a:off x="9797040" y="4719737"/>
                <a:ext cx="13320" cy="15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7C68C09-23F2-4DE0-BC4F-0C1673B739E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788040" y="4711097"/>
                  <a:ext cx="30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67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7</cp:revision>
  <dcterms:created xsi:type="dcterms:W3CDTF">2022-02-28T18:36:06Z</dcterms:created>
  <dcterms:modified xsi:type="dcterms:W3CDTF">2022-02-28T19:46:41Z</dcterms:modified>
</cp:coreProperties>
</file>