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1223-04E3-43B8-8CE2-4EF3FA71A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AAA30-9AD5-4FF2-90F1-180083DD2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25812-553D-4E84-9EB8-0EBFCFE6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D685-99BE-4ED5-838E-17FE389079E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33DF3-9DEC-42B6-A17F-2EB1EE80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7421-A72F-4F18-B0E4-AF11B763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1BA6-2A3B-47D3-A5AE-1125F23A3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3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D6E8-3E46-430A-B140-43D8A1B81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229F0-84EB-4F00-A93D-7C9E2E564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6DFEB-717B-49FD-8154-F9EBFE23C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D685-99BE-4ED5-838E-17FE389079E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3AE24-EC8B-41D3-8559-C18FD65C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362B4-1EE9-429E-9FBD-ED4CF51C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1BA6-2A3B-47D3-A5AE-1125F23A3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6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4E626D-973C-4D5D-9D84-E0B659805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4F00E-A6E6-4970-8CEE-EA0FBF47A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418FD-DFC4-4283-B2EC-A7B279B5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D685-99BE-4ED5-838E-17FE389079E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DED52-8BE2-486E-807B-01D34C1B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6E195-968E-4C8C-AFD4-73D31057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1BA6-2A3B-47D3-A5AE-1125F23A3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FD3A2-161A-456C-A9F0-2DD824D8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09C59-D4DE-49B6-8B90-DCED3861F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B4487-537A-44CE-B2DD-9898CE38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D685-99BE-4ED5-838E-17FE389079E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00C5C-4557-42FA-BCCE-7C9A970C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30649-44D6-4E6D-BE50-0A434C5C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1BA6-2A3B-47D3-A5AE-1125F23A3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1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BE8CC-1534-4C2F-9CF0-53950BDF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9BBD2-4BC4-4016-B160-C41C52A29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D53E8-976C-4EAD-8FB5-8CB891A8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D685-99BE-4ED5-838E-17FE389079E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6A6A0-B2A2-4E51-99FF-398CB609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6106B-E81B-42AA-998B-6B536BE9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1BA6-2A3B-47D3-A5AE-1125F23A3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2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4C24-652F-47A5-84ED-A24902A4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845BB-86C8-4C85-831E-D7C347CE2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F405D-A0AF-4E1F-8672-3A07AF5CD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1D25E-7CE9-45E6-A0DA-D9AB8D773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D685-99BE-4ED5-838E-17FE389079E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99B04-4717-40DA-B01A-E9BBC93E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052DE-8709-4CB2-B82A-6BD7DCE3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1BA6-2A3B-47D3-A5AE-1125F23A3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8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702C-9ACF-4909-9D56-17543B415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8717D-74A7-4336-B186-BFFC7E4E9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9CF53-1E95-4420-89BE-945447FDF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7D277-6408-4A23-B10D-57A308902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01398-A5DB-4A9D-9779-4BCFA539F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FD09A-EF92-46F8-BC85-6BA320F7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D685-99BE-4ED5-838E-17FE389079E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DEAD6A-68B5-4DDF-8B4E-B819AA74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7BD24-7567-40D3-A8FE-F23507B8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1BA6-2A3B-47D3-A5AE-1125F23A3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9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7266-8E32-4741-8F80-172B6E40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8E5D0-5EC2-4640-BC05-BB1DD589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D685-99BE-4ED5-838E-17FE389079E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0C49A-9007-4077-8785-D51FD5E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F821E-CCAE-4F75-98C0-87C832E6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1BA6-2A3B-47D3-A5AE-1125F23A3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3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AE6F50-1AF2-4095-A8DA-3CC33B57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D685-99BE-4ED5-838E-17FE389079E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65E84-82C0-4845-AE19-EA5EA708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B1710-E854-4BA5-BF01-0B5A77CC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1BA6-2A3B-47D3-A5AE-1125F23A3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2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91DA-2E6C-4DFA-B967-BDE5D414A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BD8A0-E1A6-46BD-BAAC-B8CB67D36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0E244-4550-42A4-B668-68AB7F91A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917F4-AC53-44A8-9C19-456EB743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D685-99BE-4ED5-838E-17FE389079E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C50B3-C3EF-4DEE-A0A2-51024DCA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83A01-A446-41E4-B876-779E5520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1BA6-2A3B-47D3-A5AE-1125F23A3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8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9537-3967-4897-B60C-24844390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5C861-D3E6-4D01-83A2-F61D42339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7BF8C-838A-48EB-AD0D-6E50A9FEC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FE493-A456-4BA8-9E1F-51C981E14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D685-99BE-4ED5-838E-17FE389079E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32FD1-7848-478C-98CE-C10C39AC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D70D2-C0AF-4BCF-889A-B91A0229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1BA6-2A3B-47D3-A5AE-1125F23A3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0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EDF84-8E64-4816-8E09-1E40970E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0C64C-89AF-48C7-A600-712259FE3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53EB4-FF22-4AAA-BA53-C7141FA7A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FD685-99BE-4ED5-838E-17FE389079E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46A11-4C16-472D-861D-85AF83AC2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735EF-E2FD-4520-8BD8-AD5B891F2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E1BA6-2A3B-47D3-A5AE-1125F23A3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9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3521B0-ED47-4218-AC38-4100EE8B3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667"/>
            <a:ext cx="6858000" cy="2400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6F44EE-1542-417D-B07B-441B55ED3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59938"/>
            <a:ext cx="6858000" cy="322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5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4E471A-2D0C-4AFA-9DC0-1B4C83F33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3557"/>
            <a:ext cx="6858000" cy="459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0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BA1B7C-D223-4C30-900F-B9B6B99CA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328"/>
            <a:ext cx="6858000" cy="2893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528C8A-46FF-4A70-95DE-310665C54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96586"/>
            <a:ext cx="6858000" cy="315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8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D593A5-DD07-42A8-AC98-457FAEB5C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042"/>
            <a:ext cx="6858000" cy="2180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FDB10E-38AF-4674-A46E-D517C93CB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66623"/>
            <a:ext cx="6858000" cy="42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7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FC4FD5-A600-41D0-B5EF-1B15E808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1419"/>
            <a:ext cx="6858000" cy="512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1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E9DF6A-1104-47AD-B206-A55AB3A9F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254"/>
            <a:ext cx="6858000" cy="15064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A725F8-BBBC-42E6-9356-5A3B86369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6692"/>
            <a:ext cx="6858000" cy="4392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E000C3-097F-47C1-B9C8-A74C56C5A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06694"/>
            <a:ext cx="6858000" cy="257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44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Letter Paper (8.5x11 in)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1</cp:revision>
  <dcterms:created xsi:type="dcterms:W3CDTF">2022-04-07T12:43:34Z</dcterms:created>
  <dcterms:modified xsi:type="dcterms:W3CDTF">2022-04-07T12:49:30Z</dcterms:modified>
</cp:coreProperties>
</file>