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B6F7610-45C3-4004-BCE8-4C77F794BB20}" v="1" dt="2024-02-05T15:33:01.2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0" d="100"/>
          <a:sy n="100" d="100"/>
        </p:scale>
        <p:origin x="95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cCormick, John" userId="872fc56c-f648-4c83-9a80-0bb9da7e00af" providerId="ADAL" clId="{2B6F7610-45C3-4004-BCE8-4C77F794BB20}"/>
    <pc:docChg chg="undo custSel addSld modSld">
      <pc:chgData name="MacCormick, John" userId="872fc56c-f648-4c83-9a80-0bb9da7e00af" providerId="ADAL" clId="{2B6F7610-45C3-4004-BCE8-4C77F794BB20}" dt="2024-02-05T15:34:40.661" v="126" actId="20577"/>
      <pc:docMkLst>
        <pc:docMk/>
      </pc:docMkLst>
      <pc:sldChg chg="modSp mod">
        <pc:chgData name="MacCormick, John" userId="872fc56c-f648-4c83-9a80-0bb9da7e00af" providerId="ADAL" clId="{2B6F7610-45C3-4004-BCE8-4C77F794BB20}" dt="2024-02-05T15:33:01.251" v="28" actId="27636"/>
        <pc:sldMkLst>
          <pc:docMk/>
          <pc:sldMk cId="260818664" sldId="257"/>
        </pc:sldMkLst>
        <pc:spChg chg="mod">
          <ac:chgData name="MacCormick, John" userId="872fc56c-f648-4c83-9a80-0bb9da7e00af" providerId="ADAL" clId="{2B6F7610-45C3-4004-BCE8-4C77F794BB20}" dt="2024-02-05T15:33:01.251" v="28" actId="27636"/>
          <ac:spMkLst>
            <pc:docMk/>
            <pc:sldMk cId="260818664" sldId="257"/>
            <ac:spMk id="5" creationId="{F5EF44F0-4D5D-E600-6207-9DAC306F3D67}"/>
          </ac:spMkLst>
        </pc:spChg>
      </pc:sldChg>
      <pc:sldChg chg="modSp new mod">
        <pc:chgData name="MacCormick, John" userId="872fc56c-f648-4c83-9a80-0bb9da7e00af" providerId="ADAL" clId="{2B6F7610-45C3-4004-BCE8-4C77F794BB20}" dt="2024-02-05T15:32:12.642" v="13" actId="20577"/>
        <pc:sldMkLst>
          <pc:docMk/>
          <pc:sldMk cId="952740259" sldId="258"/>
        </pc:sldMkLst>
        <pc:spChg chg="mod">
          <ac:chgData name="MacCormick, John" userId="872fc56c-f648-4c83-9a80-0bb9da7e00af" providerId="ADAL" clId="{2B6F7610-45C3-4004-BCE8-4C77F794BB20}" dt="2024-02-05T15:31:54.503" v="8" actId="20577"/>
          <ac:spMkLst>
            <pc:docMk/>
            <pc:sldMk cId="952740259" sldId="258"/>
            <ac:spMk id="2" creationId="{953B2A55-ECC4-82F3-0C5F-8BC6C0C33B34}"/>
          </ac:spMkLst>
        </pc:spChg>
        <pc:spChg chg="mod">
          <ac:chgData name="MacCormick, John" userId="872fc56c-f648-4c83-9a80-0bb9da7e00af" providerId="ADAL" clId="{2B6F7610-45C3-4004-BCE8-4C77F794BB20}" dt="2024-02-05T15:32:12.642" v="13" actId="20577"/>
          <ac:spMkLst>
            <pc:docMk/>
            <pc:sldMk cId="952740259" sldId="258"/>
            <ac:spMk id="3" creationId="{6EFC6277-9E47-02E8-40FC-791D49730CF6}"/>
          </ac:spMkLst>
        </pc:spChg>
      </pc:sldChg>
      <pc:sldChg chg="addSp modSp new mod">
        <pc:chgData name="MacCormick, John" userId="872fc56c-f648-4c83-9a80-0bb9da7e00af" providerId="ADAL" clId="{2B6F7610-45C3-4004-BCE8-4C77F794BB20}" dt="2024-02-05T15:33:24.817" v="71" actId="1076"/>
        <pc:sldMkLst>
          <pc:docMk/>
          <pc:sldMk cId="4267841666" sldId="259"/>
        </pc:sldMkLst>
        <pc:spChg chg="mod">
          <ac:chgData name="MacCormick, John" userId="872fc56c-f648-4c83-9a80-0bb9da7e00af" providerId="ADAL" clId="{2B6F7610-45C3-4004-BCE8-4C77F794BB20}" dt="2024-02-05T15:32:49.600" v="22" actId="20577"/>
          <ac:spMkLst>
            <pc:docMk/>
            <pc:sldMk cId="4267841666" sldId="259"/>
            <ac:spMk id="2" creationId="{28D297F7-1C4A-47AD-D120-E8FC8DBB0557}"/>
          </ac:spMkLst>
        </pc:spChg>
        <pc:spChg chg="mod">
          <ac:chgData name="MacCormick, John" userId="872fc56c-f648-4c83-9a80-0bb9da7e00af" providerId="ADAL" clId="{2B6F7610-45C3-4004-BCE8-4C77F794BB20}" dt="2024-02-05T15:32:59.233" v="26" actId="14100"/>
          <ac:spMkLst>
            <pc:docMk/>
            <pc:sldMk cId="4267841666" sldId="259"/>
            <ac:spMk id="3" creationId="{53CC449C-91C8-FA57-2A25-46D1DA3FA027}"/>
          </ac:spMkLst>
        </pc:spChg>
        <pc:spChg chg="add mod">
          <ac:chgData name="MacCormick, John" userId="872fc56c-f648-4c83-9a80-0bb9da7e00af" providerId="ADAL" clId="{2B6F7610-45C3-4004-BCE8-4C77F794BB20}" dt="2024-02-05T15:33:24.817" v="71" actId="1076"/>
          <ac:spMkLst>
            <pc:docMk/>
            <pc:sldMk cId="4267841666" sldId="259"/>
            <ac:spMk id="4" creationId="{C668CA3A-2060-124E-9E2E-69286A072281}"/>
          </ac:spMkLst>
        </pc:spChg>
      </pc:sldChg>
      <pc:sldChg chg="modSp new mod">
        <pc:chgData name="MacCormick, John" userId="872fc56c-f648-4c83-9a80-0bb9da7e00af" providerId="ADAL" clId="{2B6F7610-45C3-4004-BCE8-4C77F794BB20}" dt="2024-02-05T15:33:52.646" v="92" actId="20577"/>
        <pc:sldMkLst>
          <pc:docMk/>
          <pc:sldMk cId="3534241110" sldId="260"/>
        </pc:sldMkLst>
        <pc:spChg chg="mod">
          <ac:chgData name="MacCormick, John" userId="872fc56c-f648-4c83-9a80-0bb9da7e00af" providerId="ADAL" clId="{2B6F7610-45C3-4004-BCE8-4C77F794BB20}" dt="2024-02-05T15:33:44.311" v="80" actId="20577"/>
          <ac:spMkLst>
            <pc:docMk/>
            <pc:sldMk cId="3534241110" sldId="260"/>
            <ac:spMk id="2" creationId="{4663BD10-99D5-2302-FAAE-2EEBA0B17038}"/>
          </ac:spMkLst>
        </pc:spChg>
        <pc:spChg chg="mod">
          <ac:chgData name="MacCormick, John" userId="872fc56c-f648-4c83-9a80-0bb9da7e00af" providerId="ADAL" clId="{2B6F7610-45C3-4004-BCE8-4C77F794BB20}" dt="2024-02-05T15:33:52.646" v="92" actId="20577"/>
          <ac:spMkLst>
            <pc:docMk/>
            <pc:sldMk cId="3534241110" sldId="260"/>
            <ac:spMk id="3" creationId="{F1AF5D11-CBC5-CC74-AA9A-3FF77C99AF63}"/>
          </ac:spMkLst>
        </pc:spChg>
      </pc:sldChg>
      <pc:sldChg chg="modSp new mod">
        <pc:chgData name="MacCormick, John" userId="872fc56c-f648-4c83-9a80-0bb9da7e00af" providerId="ADAL" clId="{2B6F7610-45C3-4004-BCE8-4C77F794BB20}" dt="2024-02-05T15:34:40.661" v="126" actId="20577"/>
        <pc:sldMkLst>
          <pc:docMk/>
          <pc:sldMk cId="3219536107" sldId="261"/>
        </pc:sldMkLst>
        <pc:spChg chg="mod">
          <ac:chgData name="MacCormick, John" userId="872fc56c-f648-4c83-9a80-0bb9da7e00af" providerId="ADAL" clId="{2B6F7610-45C3-4004-BCE8-4C77F794BB20}" dt="2024-02-05T15:34:19.229" v="112" actId="20577"/>
          <ac:spMkLst>
            <pc:docMk/>
            <pc:sldMk cId="3219536107" sldId="261"/>
            <ac:spMk id="2" creationId="{3AE3F857-EAA6-19A2-C301-58540AE103C4}"/>
          </ac:spMkLst>
        </pc:spChg>
        <pc:spChg chg="mod">
          <ac:chgData name="MacCormick, John" userId="872fc56c-f648-4c83-9a80-0bb9da7e00af" providerId="ADAL" clId="{2B6F7610-45C3-4004-BCE8-4C77F794BB20}" dt="2024-02-05T15:34:40.661" v="126" actId="20577"/>
          <ac:spMkLst>
            <pc:docMk/>
            <pc:sldMk cId="3219536107" sldId="261"/>
            <ac:spMk id="3" creationId="{56CE135C-4495-7E56-FA44-8B8BACB5681D}"/>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3C4DC-A9B0-28E4-DF06-E33765A6AD6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EEF90B-3DD2-59A9-9A94-9AEB1CBD30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12405D5-B45C-9C2F-6702-9C86F3D8A7ED}"/>
              </a:ext>
            </a:extLst>
          </p:cNvPr>
          <p:cNvSpPr>
            <a:spLocks noGrp="1"/>
          </p:cNvSpPr>
          <p:nvPr>
            <p:ph type="dt" sz="half" idx="10"/>
          </p:nvPr>
        </p:nvSpPr>
        <p:spPr/>
        <p:txBody>
          <a:bodyPr/>
          <a:lstStyle/>
          <a:p>
            <a:fld id="{408A652C-9A15-834F-AB59-48C0E5E6049D}" type="datetimeFigureOut">
              <a:rPr lang="en-US" smtClean="0"/>
              <a:t>2/5/2024</a:t>
            </a:fld>
            <a:endParaRPr lang="en-US"/>
          </a:p>
        </p:txBody>
      </p:sp>
      <p:sp>
        <p:nvSpPr>
          <p:cNvPr id="5" name="Footer Placeholder 4">
            <a:extLst>
              <a:ext uri="{FF2B5EF4-FFF2-40B4-BE49-F238E27FC236}">
                <a16:creationId xmlns:a16="http://schemas.microsoft.com/office/drawing/2014/main" id="{30541DB9-A7C0-64B8-0309-739918BC47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EC58AA-1EAC-C88E-7018-B460609448AE}"/>
              </a:ext>
            </a:extLst>
          </p:cNvPr>
          <p:cNvSpPr>
            <a:spLocks noGrp="1"/>
          </p:cNvSpPr>
          <p:nvPr>
            <p:ph type="sldNum" sz="quarter" idx="12"/>
          </p:nvPr>
        </p:nvSpPr>
        <p:spPr/>
        <p:txBody>
          <a:bodyPr/>
          <a:lstStyle/>
          <a:p>
            <a:fld id="{F7AC69DD-E4B1-B542-912B-56DE2B052DFF}" type="slidenum">
              <a:rPr lang="en-US" smtClean="0"/>
              <a:t>‹#›</a:t>
            </a:fld>
            <a:endParaRPr lang="en-US"/>
          </a:p>
        </p:txBody>
      </p:sp>
    </p:spTree>
    <p:extLst>
      <p:ext uri="{BB962C8B-B14F-4D97-AF65-F5344CB8AC3E}">
        <p14:creationId xmlns:p14="http://schemas.microsoft.com/office/powerpoint/2010/main" val="42024910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5219B-BC53-32C4-55BA-9212A7992C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0E48D43-49F6-C30C-FF1B-9D7A7927621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716ED9-A3D7-F74C-8E08-F25DD2DBF858}"/>
              </a:ext>
            </a:extLst>
          </p:cNvPr>
          <p:cNvSpPr>
            <a:spLocks noGrp="1"/>
          </p:cNvSpPr>
          <p:nvPr>
            <p:ph type="dt" sz="half" idx="10"/>
          </p:nvPr>
        </p:nvSpPr>
        <p:spPr/>
        <p:txBody>
          <a:bodyPr/>
          <a:lstStyle/>
          <a:p>
            <a:fld id="{408A652C-9A15-834F-AB59-48C0E5E6049D}" type="datetimeFigureOut">
              <a:rPr lang="en-US" smtClean="0"/>
              <a:t>2/5/2024</a:t>
            </a:fld>
            <a:endParaRPr lang="en-US"/>
          </a:p>
        </p:txBody>
      </p:sp>
      <p:sp>
        <p:nvSpPr>
          <p:cNvPr id="5" name="Footer Placeholder 4">
            <a:extLst>
              <a:ext uri="{FF2B5EF4-FFF2-40B4-BE49-F238E27FC236}">
                <a16:creationId xmlns:a16="http://schemas.microsoft.com/office/drawing/2014/main" id="{9B00EAF0-DF96-2886-C0C0-18EBB8F858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A59B68-3934-77C8-2742-743BC88A1FEE}"/>
              </a:ext>
            </a:extLst>
          </p:cNvPr>
          <p:cNvSpPr>
            <a:spLocks noGrp="1"/>
          </p:cNvSpPr>
          <p:nvPr>
            <p:ph type="sldNum" sz="quarter" idx="12"/>
          </p:nvPr>
        </p:nvSpPr>
        <p:spPr/>
        <p:txBody>
          <a:bodyPr/>
          <a:lstStyle/>
          <a:p>
            <a:fld id="{F7AC69DD-E4B1-B542-912B-56DE2B052DFF}" type="slidenum">
              <a:rPr lang="en-US" smtClean="0"/>
              <a:t>‹#›</a:t>
            </a:fld>
            <a:endParaRPr lang="en-US"/>
          </a:p>
        </p:txBody>
      </p:sp>
    </p:spTree>
    <p:extLst>
      <p:ext uri="{BB962C8B-B14F-4D97-AF65-F5344CB8AC3E}">
        <p14:creationId xmlns:p14="http://schemas.microsoft.com/office/powerpoint/2010/main" val="42565130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B19A519-5042-0B7D-B4B2-AE36A2D14D6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63E3A5-2097-A6C6-43D0-CAEAA190FE7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C17472-EA9A-87C0-D669-3B6A2A8611F9}"/>
              </a:ext>
            </a:extLst>
          </p:cNvPr>
          <p:cNvSpPr>
            <a:spLocks noGrp="1"/>
          </p:cNvSpPr>
          <p:nvPr>
            <p:ph type="dt" sz="half" idx="10"/>
          </p:nvPr>
        </p:nvSpPr>
        <p:spPr/>
        <p:txBody>
          <a:bodyPr/>
          <a:lstStyle/>
          <a:p>
            <a:fld id="{408A652C-9A15-834F-AB59-48C0E5E6049D}" type="datetimeFigureOut">
              <a:rPr lang="en-US" smtClean="0"/>
              <a:t>2/5/2024</a:t>
            </a:fld>
            <a:endParaRPr lang="en-US"/>
          </a:p>
        </p:txBody>
      </p:sp>
      <p:sp>
        <p:nvSpPr>
          <p:cNvPr id="5" name="Footer Placeholder 4">
            <a:extLst>
              <a:ext uri="{FF2B5EF4-FFF2-40B4-BE49-F238E27FC236}">
                <a16:creationId xmlns:a16="http://schemas.microsoft.com/office/drawing/2014/main" id="{0E05E3FB-3085-3149-B0E8-82E191A62F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8D82E9-1732-BE2D-2040-7EF2CB9024C8}"/>
              </a:ext>
            </a:extLst>
          </p:cNvPr>
          <p:cNvSpPr>
            <a:spLocks noGrp="1"/>
          </p:cNvSpPr>
          <p:nvPr>
            <p:ph type="sldNum" sz="quarter" idx="12"/>
          </p:nvPr>
        </p:nvSpPr>
        <p:spPr/>
        <p:txBody>
          <a:bodyPr/>
          <a:lstStyle/>
          <a:p>
            <a:fld id="{F7AC69DD-E4B1-B542-912B-56DE2B052DFF}" type="slidenum">
              <a:rPr lang="en-US" smtClean="0"/>
              <a:t>‹#›</a:t>
            </a:fld>
            <a:endParaRPr lang="en-US"/>
          </a:p>
        </p:txBody>
      </p:sp>
    </p:spTree>
    <p:extLst>
      <p:ext uri="{BB962C8B-B14F-4D97-AF65-F5344CB8AC3E}">
        <p14:creationId xmlns:p14="http://schemas.microsoft.com/office/powerpoint/2010/main" val="1924983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EAF1F-EC5B-E44D-626A-D944DA906DE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8CE8313-DAF8-136F-9DF5-E626AD86B12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E89432-C4DB-634A-3EF8-57C239A7641D}"/>
              </a:ext>
            </a:extLst>
          </p:cNvPr>
          <p:cNvSpPr>
            <a:spLocks noGrp="1"/>
          </p:cNvSpPr>
          <p:nvPr>
            <p:ph type="dt" sz="half" idx="10"/>
          </p:nvPr>
        </p:nvSpPr>
        <p:spPr/>
        <p:txBody>
          <a:bodyPr/>
          <a:lstStyle/>
          <a:p>
            <a:fld id="{408A652C-9A15-834F-AB59-48C0E5E6049D}" type="datetimeFigureOut">
              <a:rPr lang="en-US" smtClean="0"/>
              <a:t>2/5/2024</a:t>
            </a:fld>
            <a:endParaRPr lang="en-US"/>
          </a:p>
        </p:txBody>
      </p:sp>
      <p:sp>
        <p:nvSpPr>
          <p:cNvPr id="5" name="Footer Placeholder 4">
            <a:extLst>
              <a:ext uri="{FF2B5EF4-FFF2-40B4-BE49-F238E27FC236}">
                <a16:creationId xmlns:a16="http://schemas.microsoft.com/office/drawing/2014/main" id="{8F79CDEF-E960-C0EC-B853-9F62E5C202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C8BE2C-E74F-6C54-3C5C-0D1A54869FA7}"/>
              </a:ext>
            </a:extLst>
          </p:cNvPr>
          <p:cNvSpPr>
            <a:spLocks noGrp="1"/>
          </p:cNvSpPr>
          <p:nvPr>
            <p:ph type="sldNum" sz="quarter" idx="12"/>
          </p:nvPr>
        </p:nvSpPr>
        <p:spPr/>
        <p:txBody>
          <a:bodyPr/>
          <a:lstStyle/>
          <a:p>
            <a:fld id="{F7AC69DD-E4B1-B542-912B-56DE2B052DFF}" type="slidenum">
              <a:rPr lang="en-US" smtClean="0"/>
              <a:t>‹#›</a:t>
            </a:fld>
            <a:endParaRPr lang="en-US"/>
          </a:p>
        </p:txBody>
      </p:sp>
    </p:spTree>
    <p:extLst>
      <p:ext uri="{BB962C8B-B14F-4D97-AF65-F5344CB8AC3E}">
        <p14:creationId xmlns:p14="http://schemas.microsoft.com/office/powerpoint/2010/main" val="2251676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E34EA-D5FE-E3E1-FBAF-8D9DCA285AC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20B0D2F-760C-9476-93B1-7ACC5288851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C0F1F5B-B7DA-7A8A-222D-049D2F13C424}"/>
              </a:ext>
            </a:extLst>
          </p:cNvPr>
          <p:cNvSpPr>
            <a:spLocks noGrp="1"/>
          </p:cNvSpPr>
          <p:nvPr>
            <p:ph type="dt" sz="half" idx="10"/>
          </p:nvPr>
        </p:nvSpPr>
        <p:spPr/>
        <p:txBody>
          <a:bodyPr/>
          <a:lstStyle/>
          <a:p>
            <a:fld id="{408A652C-9A15-834F-AB59-48C0E5E6049D}" type="datetimeFigureOut">
              <a:rPr lang="en-US" smtClean="0"/>
              <a:t>2/5/2024</a:t>
            </a:fld>
            <a:endParaRPr lang="en-US"/>
          </a:p>
        </p:txBody>
      </p:sp>
      <p:sp>
        <p:nvSpPr>
          <p:cNvPr id="5" name="Footer Placeholder 4">
            <a:extLst>
              <a:ext uri="{FF2B5EF4-FFF2-40B4-BE49-F238E27FC236}">
                <a16:creationId xmlns:a16="http://schemas.microsoft.com/office/drawing/2014/main" id="{94969D10-7959-9B37-D7BA-F68D555B31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0AFA1F-A809-A676-F743-4B7810DDBDB8}"/>
              </a:ext>
            </a:extLst>
          </p:cNvPr>
          <p:cNvSpPr>
            <a:spLocks noGrp="1"/>
          </p:cNvSpPr>
          <p:nvPr>
            <p:ph type="sldNum" sz="quarter" idx="12"/>
          </p:nvPr>
        </p:nvSpPr>
        <p:spPr/>
        <p:txBody>
          <a:bodyPr/>
          <a:lstStyle/>
          <a:p>
            <a:fld id="{F7AC69DD-E4B1-B542-912B-56DE2B052DFF}" type="slidenum">
              <a:rPr lang="en-US" smtClean="0"/>
              <a:t>‹#›</a:t>
            </a:fld>
            <a:endParaRPr lang="en-US"/>
          </a:p>
        </p:txBody>
      </p:sp>
    </p:spTree>
    <p:extLst>
      <p:ext uri="{BB962C8B-B14F-4D97-AF65-F5344CB8AC3E}">
        <p14:creationId xmlns:p14="http://schemas.microsoft.com/office/powerpoint/2010/main" val="12713719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E23AB-AAFB-760E-EC35-7D6815C8497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C1DC8F-ADEC-0A04-3235-CB5195A55F7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9842A96-F9FE-4937-4A07-C63900A5BCE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80954A9-DF58-98CD-4557-869FEF6EA2BB}"/>
              </a:ext>
            </a:extLst>
          </p:cNvPr>
          <p:cNvSpPr>
            <a:spLocks noGrp="1"/>
          </p:cNvSpPr>
          <p:nvPr>
            <p:ph type="dt" sz="half" idx="10"/>
          </p:nvPr>
        </p:nvSpPr>
        <p:spPr/>
        <p:txBody>
          <a:bodyPr/>
          <a:lstStyle/>
          <a:p>
            <a:fld id="{408A652C-9A15-834F-AB59-48C0E5E6049D}" type="datetimeFigureOut">
              <a:rPr lang="en-US" smtClean="0"/>
              <a:t>2/5/2024</a:t>
            </a:fld>
            <a:endParaRPr lang="en-US"/>
          </a:p>
        </p:txBody>
      </p:sp>
      <p:sp>
        <p:nvSpPr>
          <p:cNvPr id="6" name="Footer Placeholder 5">
            <a:extLst>
              <a:ext uri="{FF2B5EF4-FFF2-40B4-BE49-F238E27FC236}">
                <a16:creationId xmlns:a16="http://schemas.microsoft.com/office/drawing/2014/main" id="{3A680D54-B013-129D-2681-AACB6B64B7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D776E7-822A-C075-C3F6-44E210668C19}"/>
              </a:ext>
            </a:extLst>
          </p:cNvPr>
          <p:cNvSpPr>
            <a:spLocks noGrp="1"/>
          </p:cNvSpPr>
          <p:nvPr>
            <p:ph type="sldNum" sz="quarter" idx="12"/>
          </p:nvPr>
        </p:nvSpPr>
        <p:spPr/>
        <p:txBody>
          <a:bodyPr/>
          <a:lstStyle/>
          <a:p>
            <a:fld id="{F7AC69DD-E4B1-B542-912B-56DE2B052DFF}" type="slidenum">
              <a:rPr lang="en-US" smtClean="0"/>
              <a:t>‹#›</a:t>
            </a:fld>
            <a:endParaRPr lang="en-US"/>
          </a:p>
        </p:txBody>
      </p:sp>
    </p:spTree>
    <p:extLst>
      <p:ext uri="{BB962C8B-B14F-4D97-AF65-F5344CB8AC3E}">
        <p14:creationId xmlns:p14="http://schemas.microsoft.com/office/powerpoint/2010/main" val="5530029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29EA7-8535-0CF8-E99C-660A35E1EB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D329C09-482C-BED6-0EAB-63CDA90CE06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C7E5B29-D44B-992C-926C-C74A39F32A8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E58714E-9686-0821-4E20-B2C371F682F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55CDB8B-04DE-68D5-6E54-4D29E86B9A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C254CA9-8FEE-F189-9D47-5179C746B65D}"/>
              </a:ext>
            </a:extLst>
          </p:cNvPr>
          <p:cNvSpPr>
            <a:spLocks noGrp="1"/>
          </p:cNvSpPr>
          <p:nvPr>
            <p:ph type="dt" sz="half" idx="10"/>
          </p:nvPr>
        </p:nvSpPr>
        <p:spPr/>
        <p:txBody>
          <a:bodyPr/>
          <a:lstStyle/>
          <a:p>
            <a:fld id="{408A652C-9A15-834F-AB59-48C0E5E6049D}" type="datetimeFigureOut">
              <a:rPr lang="en-US" smtClean="0"/>
              <a:t>2/5/2024</a:t>
            </a:fld>
            <a:endParaRPr lang="en-US"/>
          </a:p>
        </p:txBody>
      </p:sp>
      <p:sp>
        <p:nvSpPr>
          <p:cNvPr id="8" name="Footer Placeholder 7">
            <a:extLst>
              <a:ext uri="{FF2B5EF4-FFF2-40B4-BE49-F238E27FC236}">
                <a16:creationId xmlns:a16="http://schemas.microsoft.com/office/drawing/2014/main" id="{7AA67EBA-555A-E3C2-34E2-1D4CF4E1F85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62F8B25-73B9-859E-C08E-394848A99F96}"/>
              </a:ext>
            </a:extLst>
          </p:cNvPr>
          <p:cNvSpPr>
            <a:spLocks noGrp="1"/>
          </p:cNvSpPr>
          <p:nvPr>
            <p:ph type="sldNum" sz="quarter" idx="12"/>
          </p:nvPr>
        </p:nvSpPr>
        <p:spPr/>
        <p:txBody>
          <a:bodyPr/>
          <a:lstStyle/>
          <a:p>
            <a:fld id="{F7AC69DD-E4B1-B542-912B-56DE2B052DFF}" type="slidenum">
              <a:rPr lang="en-US" smtClean="0"/>
              <a:t>‹#›</a:t>
            </a:fld>
            <a:endParaRPr lang="en-US"/>
          </a:p>
        </p:txBody>
      </p:sp>
    </p:spTree>
    <p:extLst>
      <p:ext uri="{BB962C8B-B14F-4D97-AF65-F5344CB8AC3E}">
        <p14:creationId xmlns:p14="http://schemas.microsoft.com/office/powerpoint/2010/main" val="9742362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87204-3571-7353-A1F9-3615670DACF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317469B-7FFE-24F4-D7E4-9F7BB19B8572}"/>
              </a:ext>
            </a:extLst>
          </p:cNvPr>
          <p:cNvSpPr>
            <a:spLocks noGrp="1"/>
          </p:cNvSpPr>
          <p:nvPr>
            <p:ph type="dt" sz="half" idx="10"/>
          </p:nvPr>
        </p:nvSpPr>
        <p:spPr/>
        <p:txBody>
          <a:bodyPr/>
          <a:lstStyle/>
          <a:p>
            <a:fld id="{408A652C-9A15-834F-AB59-48C0E5E6049D}" type="datetimeFigureOut">
              <a:rPr lang="en-US" smtClean="0"/>
              <a:t>2/5/2024</a:t>
            </a:fld>
            <a:endParaRPr lang="en-US"/>
          </a:p>
        </p:txBody>
      </p:sp>
      <p:sp>
        <p:nvSpPr>
          <p:cNvPr id="4" name="Footer Placeholder 3">
            <a:extLst>
              <a:ext uri="{FF2B5EF4-FFF2-40B4-BE49-F238E27FC236}">
                <a16:creationId xmlns:a16="http://schemas.microsoft.com/office/drawing/2014/main" id="{5D508890-D040-E1F4-28CC-8B45F91ADDD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46DC318-4DDD-DC31-D025-82935743EC66}"/>
              </a:ext>
            </a:extLst>
          </p:cNvPr>
          <p:cNvSpPr>
            <a:spLocks noGrp="1"/>
          </p:cNvSpPr>
          <p:nvPr>
            <p:ph type="sldNum" sz="quarter" idx="12"/>
          </p:nvPr>
        </p:nvSpPr>
        <p:spPr/>
        <p:txBody>
          <a:bodyPr/>
          <a:lstStyle/>
          <a:p>
            <a:fld id="{F7AC69DD-E4B1-B542-912B-56DE2B052DFF}" type="slidenum">
              <a:rPr lang="en-US" smtClean="0"/>
              <a:t>‹#›</a:t>
            </a:fld>
            <a:endParaRPr lang="en-US"/>
          </a:p>
        </p:txBody>
      </p:sp>
    </p:spTree>
    <p:extLst>
      <p:ext uri="{BB962C8B-B14F-4D97-AF65-F5344CB8AC3E}">
        <p14:creationId xmlns:p14="http://schemas.microsoft.com/office/powerpoint/2010/main" val="30652596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3CD8EB3-A49A-9D64-6AFF-92703ACAC014}"/>
              </a:ext>
            </a:extLst>
          </p:cNvPr>
          <p:cNvSpPr>
            <a:spLocks noGrp="1"/>
          </p:cNvSpPr>
          <p:nvPr>
            <p:ph type="dt" sz="half" idx="10"/>
          </p:nvPr>
        </p:nvSpPr>
        <p:spPr/>
        <p:txBody>
          <a:bodyPr/>
          <a:lstStyle/>
          <a:p>
            <a:fld id="{408A652C-9A15-834F-AB59-48C0E5E6049D}" type="datetimeFigureOut">
              <a:rPr lang="en-US" smtClean="0"/>
              <a:t>2/5/2024</a:t>
            </a:fld>
            <a:endParaRPr lang="en-US"/>
          </a:p>
        </p:txBody>
      </p:sp>
      <p:sp>
        <p:nvSpPr>
          <p:cNvPr id="3" name="Footer Placeholder 2">
            <a:extLst>
              <a:ext uri="{FF2B5EF4-FFF2-40B4-BE49-F238E27FC236}">
                <a16:creationId xmlns:a16="http://schemas.microsoft.com/office/drawing/2014/main" id="{3AB0B815-A539-0E53-25C9-EF251D28647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7CE2748-2C70-856A-0128-3AD3CC5D3B90}"/>
              </a:ext>
            </a:extLst>
          </p:cNvPr>
          <p:cNvSpPr>
            <a:spLocks noGrp="1"/>
          </p:cNvSpPr>
          <p:nvPr>
            <p:ph type="sldNum" sz="quarter" idx="12"/>
          </p:nvPr>
        </p:nvSpPr>
        <p:spPr/>
        <p:txBody>
          <a:bodyPr/>
          <a:lstStyle/>
          <a:p>
            <a:fld id="{F7AC69DD-E4B1-B542-912B-56DE2B052DFF}" type="slidenum">
              <a:rPr lang="en-US" smtClean="0"/>
              <a:t>‹#›</a:t>
            </a:fld>
            <a:endParaRPr lang="en-US"/>
          </a:p>
        </p:txBody>
      </p:sp>
    </p:spTree>
    <p:extLst>
      <p:ext uri="{BB962C8B-B14F-4D97-AF65-F5344CB8AC3E}">
        <p14:creationId xmlns:p14="http://schemas.microsoft.com/office/powerpoint/2010/main" val="41250736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9A182-CA6B-00BE-4927-FB7F987E66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EB89948-FB30-4F9A-9C0D-050A11BA3C9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D01B1BB-AD8B-0648-2C1A-FC9FE901B7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4F9F86-8D42-F01C-AA72-8A14C28E284F}"/>
              </a:ext>
            </a:extLst>
          </p:cNvPr>
          <p:cNvSpPr>
            <a:spLocks noGrp="1"/>
          </p:cNvSpPr>
          <p:nvPr>
            <p:ph type="dt" sz="half" idx="10"/>
          </p:nvPr>
        </p:nvSpPr>
        <p:spPr/>
        <p:txBody>
          <a:bodyPr/>
          <a:lstStyle/>
          <a:p>
            <a:fld id="{408A652C-9A15-834F-AB59-48C0E5E6049D}" type="datetimeFigureOut">
              <a:rPr lang="en-US" smtClean="0"/>
              <a:t>2/5/2024</a:t>
            </a:fld>
            <a:endParaRPr lang="en-US"/>
          </a:p>
        </p:txBody>
      </p:sp>
      <p:sp>
        <p:nvSpPr>
          <p:cNvPr id="6" name="Footer Placeholder 5">
            <a:extLst>
              <a:ext uri="{FF2B5EF4-FFF2-40B4-BE49-F238E27FC236}">
                <a16:creationId xmlns:a16="http://schemas.microsoft.com/office/drawing/2014/main" id="{32EE39B5-05A2-58DD-E18F-D30C0859F4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330E327-32CC-19DD-B755-608BBDDE5DD1}"/>
              </a:ext>
            </a:extLst>
          </p:cNvPr>
          <p:cNvSpPr>
            <a:spLocks noGrp="1"/>
          </p:cNvSpPr>
          <p:nvPr>
            <p:ph type="sldNum" sz="quarter" idx="12"/>
          </p:nvPr>
        </p:nvSpPr>
        <p:spPr/>
        <p:txBody>
          <a:bodyPr/>
          <a:lstStyle/>
          <a:p>
            <a:fld id="{F7AC69DD-E4B1-B542-912B-56DE2B052DFF}" type="slidenum">
              <a:rPr lang="en-US" smtClean="0"/>
              <a:t>‹#›</a:t>
            </a:fld>
            <a:endParaRPr lang="en-US"/>
          </a:p>
        </p:txBody>
      </p:sp>
    </p:spTree>
    <p:extLst>
      <p:ext uri="{BB962C8B-B14F-4D97-AF65-F5344CB8AC3E}">
        <p14:creationId xmlns:p14="http://schemas.microsoft.com/office/powerpoint/2010/main" val="2842129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7097D-73A3-0409-C825-0FE2097149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B258CC7-9B93-B29D-0EC9-141B120D687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09093E2-A12C-4712-BAD5-1617B42CFE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05F297-D298-52E0-16AF-09249A0D78F4}"/>
              </a:ext>
            </a:extLst>
          </p:cNvPr>
          <p:cNvSpPr>
            <a:spLocks noGrp="1"/>
          </p:cNvSpPr>
          <p:nvPr>
            <p:ph type="dt" sz="half" idx="10"/>
          </p:nvPr>
        </p:nvSpPr>
        <p:spPr/>
        <p:txBody>
          <a:bodyPr/>
          <a:lstStyle/>
          <a:p>
            <a:fld id="{408A652C-9A15-834F-AB59-48C0E5E6049D}" type="datetimeFigureOut">
              <a:rPr lang="en-US" smtClean="0"/>
              <a:t>2/5/2024</a:t>
            </a:fld>
            <a:endParaRPr lang="en-US"/>
          </a:p>
        </p:txBody>
      </p:sp>
      <p:sp>
        <p:nvSpPr>
          <p:cNvPr id="6" name="Footer Placeholder 5">
            <a:extLst>
              <a:ext uri="{FF2B5EF4-FFF2-40B4-BE49-F238E27FC236}">
                <a16:creationId xmlns:a16="http://schemas.microsoft.com/office/drawing/2014/main" id="{2AFF97AC-25B6-1859-C4C2-C63F9EC0FA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AFC3722-91A1-E345-D65E-405CCA8172AD}"/>
              </a:ext>
            </a:extLst>
          </p:cNvPr>
          <p:cNvSpPr>
            <a:spLocks noGrp="1"/>
          </p:cNvSpPr>
          <p:nvPr>
            <p:ph type="sldNum" sz="quarter" idx="12"/>
          </p:nvPr>
        </p:nvSpPr>
        <p:spPr/>
        <p:txBody>
          <a:bodyPr/>
          <a:lstStyle/>
          <a:p>
            <a:fld id="{F7AC69DD-E4B1-B542-912B-56DE2B052DFF}" type="slidenum">
              <a:rPr lang="en-US" smtClean="0"/>
              <a:t>‹#›</a:t>
            </a:fld>
            <a:endParaRPr lang="en-US"/>
          </a:p>
        </p:txBody>
      </p:sp>
    </p:spTree>
    <p:extLst>
      <p:ext uri="{BB962C8B-B14F-4D97-AF65-F5344CB8AC3E}">
        <p14:creationId xmlns:p14="http://schemas.microsoft.com/office/powerpoint/2010/main" val="1197855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BC37CBD-4AB4-F249-FE78-BC56CE1DE1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C5C12E0-3DC2-B6D3-5D6F-830F4A3410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ABF3AF-04FD-F2A4-195A-1AA0B96808E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08A652C-9A15-834F-AB59-48C0E5E6049D}" type="datetimeFigureOut">
              <a:rPr lang="en-US" smtClean="0"/>
              <a:t>2/5/2024</a:t>
            </a:fld>
            <a:endParaRPr lang="en-US"/>
          </a:p>
        </p:txBody>
      </p:sp>
      <p:sp>
        <p:nvSpPr>
          <p:cNvPr id="5" name="Footer Placeholder 4">
            <a:extLst>
              <a:ext uri="{FF2B5EF4-FFF2-40B4-BE49-F238E27FC236}">
                <a16:creationId xmlns:a16="http://schemas.microsoft.com/office/drawing/2014/main" id="{561032F5-0E6A-55B5-E8FD-F7794722B9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7ADBC601-DFE3-2B16-A9A2-7B254660A3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7AC69DD-E4B1-B542-912B-56DE2B052DFF}" type="slidenum">
              <a:rPr lang="en-US" smtClean="0"/>
              <a:t>‹#›</a:t>
            </a:fld>
            <a:endParaRPr lang="en-US"/>
          </a:p>
        </p:txBody>
      </p:sp>
    </p:spTree>
    <p:extLst>
      <p:ext uri="{BB962C8B-B14F-4D97-AF65-F5344CB8AC3E}">
        <p14:creationId xmlns:p14="http://schemas.microsoft.com/office/powerpoint/2010/main" val="33328015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81D64-F064-EFEE-29FB-7F86EABDB7DE}"/>
              </a:ext>
            </a:extLst>
          </p:cNvPr>
          <p:cNvSpPr>
            <a:spLocks noGrp="1"/>
          </p:cNvSpPr>
          <p:nvPr>
            <p:ph type="ctrTitle"/>
          </p:nvPr>
        </p:nvSpPr>
        <p:spPr/>
        <p:txBody>
          <a:bodyPr/>
          <a:lstStyle/>
          <a:p>
            <a:r>
              <a:rPr lang="en-US" dirty="0"/>
              <a:t>Automation and globalization discussion</a:t>
            </a:r>
          </a:p>
        </p:txBody>
      </p:sp>
      <p:sp>
        <p:nvSpPr>
          <p:cNvPr id="3" name="Subtitle 2">
            <a:extLst>
              <a:ext uri="{FF2B5EF4-FFF2-40B4-BE49-F238E27FC236}">
                <a16:creationId xmlns:a16="http://schemas.microsoft.com/office/drawing/2014/main" id="{A3B64E39-01A8-AB37-460B-9C8B6CB623A6}"/>
              </a:ext>
            </a:extLst>
          </p:cNvPr>
          <p:cNvSpPr>
            <a:spLocks noGrp="1"/>
          </p:cNvSpPr>
          <p:nvPr>
            <p:ph type="subTitle" idx="1"/>
          </p:nvPr>
        </p:nvSpPr>
        <p:spPr/>
        <p:txBody>
          <a:bodyPr/>
          <a:lstStyle/>
          <a:p>
            <a:r>
              <a:rPr lang="en-US" dirty="0"/>
              <a:t>Based on Quinn sections 10.1 to 10.4</a:t>
            </a:r>
          </a:p>
        </p:txBody>
      </p:sp>
    </p:spTree>
    <p:extLst>
      <p:ext uri="{BB962C8B-B14F-4D97-AF65-F5344CB8AC3E}">
        <p14:creationId xmlns:p14="http://schemas.microsoft.com/office/powerpoint/2010/main" val="7438611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04F6D-AB09-2BBF-6D41-1E5702539B8B}"/>
              </a:ext>
            </a:extLst>
          </p:cNvPr>
          <p:cNvSpPr>
            <a:spLocks noGrp="1"/>
          </p:cNvSpPr>
          <p:nvPr>
            <p:ph type="title"/>
          </p:nvPr>
        </p:nvSpPr>
        <p:spPr/>
        <p:txBody>
          <a:bodyPr/>
          <a:lstStyle/>
          <a:p>
            <a:r>
              <a:rPr lang="en-US" dirty="0"/>
              <a:t>Pros and cons of globalization</a:t>
            </a:r>
          </a:p>
        </p:txBody>
      </p:sp>
      <p:sp>
        <p:nvSpPr>
          <p:cNvPr id="3" name="Content Placeholder 2">
            <a:extLst>
              <a:ext uri="{FF2B5EF4-FFF2-40B4-BE49-F238E27FC236}">
                <a16:creationId xmlns:a16="http://schemas.microsoft.com/office/drawing/2014/main" id="{AB0358DE-5DB1-E546-1DB8-9AFF8ABD6A66}"/>
              </a:ext>
            </a:extLst>
          </p:cNvPr>
          <p:cNvSpPr>
            <a:spLocks noGrp="1"/>
          </p:cNvSpPr>
          <p:nvPr>
            <p:ph idx="1"/>
          </p:nvPr>
        </p:nvSpPr>
        <p:spPr>
          <a:xfrm>
            <a:off x="838200" y="2161193"/>
            <a:ext cx="5150937" cy="4015769"/>
          </a:xfrm>
        </p:spPr>
        <p:txBody>
          <a:bodyPr/>
          <a:lstStyle/>
          <a:p>
            <a:r>
              <a:rPr lang="en-US" dirty="0"/>
              <a:t>Free trade increases standard of living</a:t>
            </a:r>
          </a:p>
          <a:p>
            <a:r>
              <a:rPr lang="en-US" dirty="0"/>
              <a:t>Produces more jobs for people in poorer countries</a:t>
            </a:r>
          </a:p>
          <a:p>
            <a:r>
              <a:rPr lang="en-US" dirty="0"/>
              <a:t>Economic interdependence creates political stability</a:t>
            </a:r>
          </a:p>
        </p:txBody>
      </p:sp>
      <p:sp>
        <p:nvSpPr>
          <p:cNvPr id="5" name="Content Placeholder 2">
            <a:extLst>
              <a:ext uri="{FF2B5EF4-FFF2-40B4-BE49-F238E27FC236}">
                <a16:creationId xmlns:a16="http://schemas.microsoft.com/office/drawing/2014/main" id="{F5EF44F0-4D5D-E600-6207-9DAC306F3D67}"/>
              </a:ext>
            </a:extLst>
          </p:cNvPr>
          <p:cNvSpPr txBox="1">
            <a:spLocks/>
          </p:cNvSpPr>
          <p:nvPr/>
        </p:nvSpPr>
        <p:spPr>
          <a:xfrm>
            <a:off x="5989137" y="2161193"/>
            <a:ext cx="5694066" cy="4015769"/>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Countries must be subordinate to WTO</a:t>
            </a:r>
          </a:p>
          <a:p>
            <a:r>
              <a:rPr lang="en-US" dirty="0"/>
              <a:t>Workers in high-income countries are undercut by workers in low-income countries</a:t>
            </a:r>
          </a:p>
          <a:p>
            <a:r>
              <a:rPr lang="en-US" dirty="0"/>
              <a:t>Workers in high-income countries lose their jobs</a:t>
            </a:r>
          </a:p>
          <a:p>
            <a:r>
              <a:rPr lang="en-US" dirty="0"/>
              <a:t>Workers in low-income countries are hurt by subsidized products from high-income countries</a:t>
            </a:r>
          </a:p>
        </p:txBody>
      </p:sp>
      <p:sp>
        <p:nvSpPr>
          <p:cNvPr id="6" name="TextBox 5">
            <a:extLst>
              <a:ext uri="{FF2B5EF4-FFF2-40B4-BE49-F238E27FC236}">
                <a16:creationId xmlns:a16="http://schemas.microsoft.com/office/drawing/2014/main" id="{655D3BD2-9139-C31D-702E-FD8898A1F245}"/>
              </a:ext>
            </a:extLst>
          </p:cNvPr>
          <p:cNvSpPr txBox="1"/>
          <p:nvPr/>
        </p:nvSpPr>
        <p:spPr>
          <a:xfrm>
            <a:off x="2677327" y="1332065"/>
            <a:ext cx="1357006" cy="707886"/>
          </a:xfrm>
          <a:prstGeom prst="rect">
            <a:avLst/>
          </a:prstGeom>
          <a:noFill/>
        </p:spPr>
        <p:txBody>
          <a:bodyPr wrap="square" rtlCol="0">
            <a:spAutoFit/>
          </a:bodyPr>
          <a:lstStyle/>
          <a:p>
            <a:pPr algn="l"/>
            <a:r>
              <a:rPr lang="en-US" sz="4000" dirty="0"/>
              <a:t>Pros</a:t>
            </a:r>
          </a:p>
        </p:txBody>
      </p:sp>
      <p:sp>
        <p:nvSpPr>
          <p:cNvPr id="8" name="TextBox 7">
            <a:extLst>
              <a:ext uri="{FF2B5EF4-FFF2-40B4-BE49-F238E27FC236}">
                <a16:creationId xmlns:a16="http://schemas.microsoft.com/office/drawing/2014/main" id="{1E75F1DC-7FF2-1826-A151-EC886865C52B}"/>
              </a:ext>
            </a:extLst>
          </p:cNvPr>
          <p:cNvSpPr txBox="1"/>
          <p:nvPr/>
        </p:nvSpPr>
        <p:spPr>
          <a:xfrm>
            <a:off x="8229440" y="1203043"/>
            <a:ext cx="1357006" cy="707886"/>
          </a:xfrm>
          <a:prstGeom prst="rect">
            <a:avLst/>
          </a:prstGeom>
          <a:noFill/>
        </p:spPr>
        <p:txBody>
          <a:bodyPr wrap="square" rtlCol="0">
            <a:spAutoFit/>
          </a:bodyPr>
          <a:lstStyle/>
          <a:p>
            <a:pPr algn="l"/>
            <a:r>
              <a:rPr lang="en-US" sz="4000" dirty="0"/>
              <a:t>Cons</a:t>
            </a:r>
          </a:p>
        </p:txBody>
      </p:sp>
      <p:sp>
        <p:nvSpPr>
          <p:cNvPr id="9" name="TextBox 8">
            <a:extLst>
              <a:ext uri="{FF2B5EF4-FFF2-40B4-BE49-F238E27FC236}">
                <a16:creationId xmlns:a16="http://schemas.microsoft.com/office/drawing/2014/main" id="{9A0079D6-B5DD-75EF-8CF2-46C9AC9C69BD}"/>
              </a:ext>
            </a:extLst>
          </p:cNvPr>
          <p:cNvSpPr txBox="1"/>
          <p:nvPr/>
        </p:nvSpPr>
        <p:spPr>
          <a:xfrm>
            <a:off x="5182397" y="2514799"/>
            <a:ext cx="1828800" cy="1828800"/>
          </a:xfrm>
          <a:prstGeom prst="rect">
            <a:avLst/>
          </a:prstGeom>
          <a:noFill/>
        </p:spPr>
        <p:txBody>
          <a:bodyPr wrap="square" rtlCol="0">
            <a:spAutoFit/>
          </a:bodyPr>
          <a:lstStyle/>
          <a:p>
            <a:pPr algn="l"/>
            <a:endParaRPr lang="en-US" dirty="0"/>
          </a:p>
        </p:txBody>
      </p:sp>
      <p:sp>
        <p:nvSpPr>
          <p:cNvPr id="10" name="TextBox 9">
            <a:extLst>
              <a:ext uri="{FF2B5EF4-FFF2-40B4-BE49-F238E27FC236}">
                <a16:creationId xmlns:a16="http://schemas.microsoft.com/office/drawing/2014/main" id="{CCDA3038-B83F-9677-0F6F-B3676837FCE7}"/>
              </a:ext>
            </a:extLst>
          </p:cNvPr>
          <p:cNvSpPr txBox="1"/>
          <p:nvPr/>
        </p:nvSpPr>
        <p:spPr>
          <a:xfrm>
            <a:off x="8523873" y="6316554"/>
            <a:ext cx="4802156" cy="369332"/>
          </a:xfrm>
          <a:prstGeom prst="rect">
            <a:avLst/>
          </a:prstGeom>
          <a:noFill/>
        </p:spPr>
        <p:txBody>
          <a:bodyPr wrap="square" rtlCol="0">
            <a:spAutoFit/>
          </a:bodyPr>
          <a:lstStyle/>
          <a:p>
            <a:pPr algn="l"/>
            <a:r>
              <a:rPr lang="en-US" dirty="0"/>
              <a:t>Source: Quinn section 10.4</a:t>
            </a:r>
          </a:p>
        </p:txBody>
      </p:sp>
    </p:spTree>
    <p:extLst>
      <p:ext uri="{BB962C8B-B14F-4D97-AF65-F5344CB8AC3E}">
        <p14:creationId xmlns:p14="http://schemas.microsoft.com/office/powerpoint/2010/main" val="2608186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B2A55-ECC4-82F3-0C5F-8BC6C0C33B34}"/>
              </a:ext>
            </a:extLst>
          </p:cNvPr>
          <p:cNvSpPr>
            <a:spLocks noGrp="1"/>
          </p:cNvSpPr>
          <p:nvPr>
            <p:ph type="title"/>
          </p:nvPr>
        </p:nvSpPr>
        <p:spPr/>
        <p:txBody>
          <a:bodyPr/>
          <a:lstStyle/>
          <a:p>
            <a:r>
              <a:rPr lang="en-US" dirty="0"/>
              <a:t>Apply ethical theories to the following question:</a:t>
            </a:r>
          </a:p>
        </p:txBody>
      </p:sp>
      <p:sp>
        <p:nvSpPr>
          <p:cNvPr id="3" name="Content Placeholder 2">
            <a:extLst>
              <a:ext uri="{FF2B5EF4-FFF2-40B4-BE49-F238E27FC236}">
                <a16:creationId xmlns:a16="http://schemas.microsoft.com/office/drawing/2014/main" id="{6EFC6277-9E47-02E8-40FC-791D49730CF6}"/>
              </a:ext>
            </a:extLst>
          </p:cNvPr>
          <p:cNvSpPr>
            <a:spLocks noGrp="1"/>
          </p:cNvSpPr>
          <p:nvPr>
            <p:ph idx="1"/>
          </p:nvPr>
        </p:nvSpPr>
        <p:spPr/>
        <p:txBody>
          <a:bodyPr/>
          <a:lstStyle/>
          <a:p>
            <a:r>
              <a:rPr lang="en-US" dirty="0"/>
              <a:t>You are a program manager in a tech firm and a new software product is being developed. There are equally well-qualified teams within the company based in Bangalore, India and in Raleigh, North Carolina. You must recommend which team is assigned the job. State your recommendation and justify it, based on one or more ethical frameworks or other considerations.</a:t>
            </a:r>
          </a:p>
        </p:txBody>
      </p:sp>
    </p:spTree>
    <p:extLst>
      <p:ext uri="{BB962C8B-B14F-4D97-AF65-F5344CB8AC3E}">
        <p14:creationId xmlns:p14="http://schemas.microsoft.com/office/powerpoint/2010/main" val="9527402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297F7-1C4A-47AD-D120-E8FC8DBB0557}"/>
              </a:ext>
            </a:extLst>
          </p:cNvPr>
          <p:cNvSpPr>
            <a:spLocks noGrp="1"/>
          </p:cNvSpPr>
          <p:nvPr>
            <p:ph type="title"/>
          </p:nvPr>
        </p:nvSpPr>
        <p:spPr/>
        <p:txBody>
          <a:bodyPr/>
          <a:lstStyle/>
          <a:p>
            <a:r>
              <a:rPr lang="en-US" dirty="0"/>
              <a:t>Discuss:</a:t>
            </a:r>
          </a:p>
        </p:txBody>
      </p:sp>
      <p:sp>
        <p:nvSpPr>
          <p:cNvPr id="3" name="Content Placeholder 2">
            <a:extLst>
              <a:ext uri="{FF2B5EF4-FFF2-40B4-BE49-F238E27FC236}">
                <a16:creationId xmlns:a16="http://schemas.microsoft.com/office/drawing/2014/main" id="{53CC449C-91C8-FA57-2A25-46D1DA3FA027}"/>
              </a:ext>
            </a:extLst>
          </p:cNvPr>
          <p:cNvSpPr>
            <a:spLocks noGrp="1"/>
          </p:cNvSpPr>
          <p:nvPr>
            <p:ph idx="1"/>
          </p:nvPr>
        </p:nvSpPr>
        <p:spPr>
          <a:xfrm>
            <a:off x="838200" y="1825625"/>
            <a:ext cx="10515600" cy="1325563"/>
          </a:xfrm>
        </p:spPr>
        <p:txBody>
          <a:bodyPr/>
          <a:lstStyle/>
          <a:p>
            <a:r>
              <a:rPr lang="en-US" dirty="0"/>
              <a:t>If automation has doubled productivity since World War II, why hasn’t the workweek gotten shorter?</a:t>
            </a:r>
          </a:p>
        </p:txBody>
      </p:sp>
      <p:sp>
        <p:nvSpPr>
          <p:cNvPr id="4" name="TextBox 3">
            <a:extLst>
              <a:ext uri="{FF2B5EF4-FFF2-40B4-BE49-F238E27FC236}">
                <a16:creationId xmlns:a16="http://schemas.microsoft.com/office/drawing/2014/main" id="{C668CA3A-2060-124E-9E2E-69286A072281}"/>
              </a:ext>
            </a:extLst>
          </p:cNvPr>
          <p:cNvSpPr txBox="1"/>
          <p:nvPr/>
        </p:nvSpPr>
        <p:spPr>
          <a:xfrm>
            <a:off x="1114425" y="4048125"/>
            <a:ext cx="4522328" cy="369332"/>
          </a:xfrm>
          <a:prstGeom prst="rect">
            <a:avLst/>
          </a:prstGeom>
          <a:noFill/>
        </p:spPr>
        <p:txBody>
          <a:bodyPr wrap="none" rtlCol="0">
            <a:spAutoFit/>
          </a:bodyPr>
          <a:lstStyle/>
          <a:p>
            <a:r>
              <a:rPr lang="en-US" dirty="0"/>
              <a:t>Source: review question 3 from Quinn Ch 10</a:t>
            </a:r>
          </a:p>
        </p:txBody>
      </p:sp>
    </p:spTree>
    <p:extLst>
      <p:ext uri="{BB962C8B-B14F-4D97-AF65-F5344CB8AC3E}">
        <p14:creationId xmlns:p14="http://schemas.microsoft.com/office/powerpoint/2010/main" val="42678416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3BD10-99D5-2302-FAAE-2EEBA0B17038}"/>
              </a:ext>
            </a:extLst>
          </p:cNvPr>
          <p:cNvSpPr>
            <a:spLocks noGrp="1"/>
          </p:cNvSpPr>
          <p:nvPr>
            <p:ph type="title"/>
          </p:nvPr>
        </p:nvSpPr>
        <p:spPr/>
        <p:txBody>
          <a:bodyPr/>
          <a:lstStyle/>
          <a:p>
            <a:r>
              <a:rPr lang="en-US" dirty="0"/>
              <a:t>Discuss:</a:t>
            </a:r>
          </a:p>
        </p:txBody>
      </p:sp>
      <p:sp>
        <p:nvSpPr>
          <p:cNvPr id="3" name="Content Placeholder 2">
            <a:extLst>
              <a:ext uri="{FF2B5EF4-FFF2-40B4-BE49-F238E27FC236}">
                <a16:creationId xmlns:a16="http://schemas.microsoft.com/office/drawing/2014/main" id="{F1AF5D11-CBC5-CC74-AA9A-3FF77C99AF63}"/>
              </a:ext>
            </a:extLst>
          </p:cNvPr>
          <p:cNvSpPr>
            <a:spLocks noGrp="1"/>
          </p:cNvSpPr>
          <p:nvPr>
            <p:ph idx="1"/>
          </p:nvPr>
        </p:nvSpPr>
        <p:spPr/>
        <p:txBody>
          <a:bodyPr/>
          <a:lstStyle/>
          <a:p>
            <a:r>
              <a:rPr lang="en-US" dirty="0"/>
              <a:t>How has the COVID-19 pandemic changed the conclusions of this chapter?</a:t>
            </a:r>
          </a:p>
        </p:txBody>
      </p:sp>
    </p:spTree>
    <p:extLst>
      <p:ext uri="{BB962C8B-B14F-4D97-AF65-F5344CB8AC3E}">
        <p14:creationId xmlns:p14="http://schemas.microsoft.com/office/powerpoint/2010/main" val="35342411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3F857-EAA6-19A2-C301-58540AE103C4}"/>
              </a:ext>
            </a:extLst>
          </p:cNvPr>
          <p:cNvSpPr>
            <a:spLocks noGrp="1"/>
          </p:cNvSpPr>
          <p:nvPr>
            <p:ph type="title"/>
          </p:nvPr>
        </p:nvSpPr>
        <p:spPr/>
        <p:txBody>
          <a:bodyPr/>
          <a:lstStyle/>
          <a:p>
            <a:r>
              <a:rPr lang="en-US" dirty="0"/>
              <a:t>Analyze using one or more ethical frameworks: </a:t>
            </a:r>
          </a:p>
        </p:txBody>
      </p:sp>
      <p:sp>
        <p:nvSpPr>
          <p:cNvPr id="3" name="Content Placeholder 2">
            <a:extLst>
              <a:ext uri="{FF2B5EF4-FFF2-40B4-BE49-F238E27FC236}">
                <a16:creationId xmlns:a16="http://schemas.microsoft.com/office/drawing/2014/main" id="{56CE135C-4495-7E56-FA44-8B8BACB5681D}"/>
              </a:ext>
            </a:extLst>
          </p:cNvPr>
          <p:cNvSpPr>
            <a:spLocks noGrp="1"/>
          </p:cNvSpPr>
          <p:nvPr>
            <p:ph idx="1"/>
          </p:nvPr>
        </p:nvSpPr>
        <p:spPr/>
        <p:txBody>
          <a:bodyPr/>
          <a:lstStyle/>
          <a:p>
            <a:pPr marL="514350" indent="-514350">
              <a:buAutoNum type="alphaLcParenBoth"/>
            </a:pPr>
            <a:r>
              <a:rPr lang="en-US" dirty="0"/>
              <a:t>Is it okay for a student to email the professor outside standard business hours? </a:t>
            </a:r>
          </a:p>
          <a:p>
            <a:pPr marL="514350" indent="-514350">
              <a:buAutoNum type="alphaLcParenBoth"/>
            </a:pPr>
            <a:r>
              <a:rPr lang="en-US" dirty="0"/>
              <a:t>H</a:t>
            </a:r>
            <a:r>
              <a:rPr lang="en-US"/>
              <a:t>ow </a:t>
            </a:r>
            <a:r>
              <a:rPr lang="en-US" dirty="0"/>
              <a:t>about a professor emailing a student outside standard business hours?</a:t>
            </a:r>
          </a:p>
        </p:txBody>
      </p:sp>
    </p:spTree>
    <p:extLst>
      <p:ext uri="{BB962C8B-B14F-4D97-AF65-F5344CB8AC3E}">
        <p14:creationId xmlns:p14="http://schemas.microsoft.com/office/powerpoint/2010/main" val="32195361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229</Words>
  <Application>Microsoft Office PowerPoint</Application>
  <PresentationFormat>Widescreen</PresentationFormat>
  <Paragraphs>23</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Aptos</vt:lpstr>
      <vt:lpstr>Aptos Display</vt:lpstr>
      <vt:lpstr>Arial</vt:lpstr>
      <vt:lpstr>Office Theme</vt:lpstr>
      <vt:lpstr>Automation and globalization discussion</vt:lpstr>
      <vt:lpstr>Pros and cons of globalization</vt:lpstr>
      <vt:lpstr>Apply ethical theories to the following question:</vt:lpstr>
      <vt:lpstr>Discuss:</vt:lpstr>
      <vt:lpstr>Discuss:</vt:lpstr>
      <vt:lpstr>Analyze using one or more ethical frameworks: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Automation and globalization discussion</dc:title>
  <dc:creator>John MacCormick</dc:creator>
  <cp:lastModifiedBy>MacCormick, John</cp:lastModifiedBy>
  <cp:revision>1</cp:revision>
  <dcterms:created xsi:type="dcterms:W3CDTF">2024-02-05T14:27:27Z</dcterms:created>
  <dcterms:modified xsi:type="dcterms:W3CDTF">2024-02-05T15:34:42Z</dcterms:modified>
</cp:coreProperties>
</file>