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576000" cy="27432000"/>
  <p:notesSz cx="32918400" cy="51206400"/>
  <p:defaultTextStyle>
    <a:defPPr>
      <a:defRPr lang="en-US"/>
    </a:defPPr>
    <a:lvl1pPr algn="l" rtl="0" fontAlgn="base">
      <a:spcBef>
        <a:spcPct val="0"/>
      </a:spcBef>
      <a:spcAft>
        <a:spcPct val="0"/>
      </a:spcAft>
      <a:defRPr sz="2667" kern="1200">
        <a:solidFill>
          <a:schemeClr val="tx1"/>
        </a:solidFill>
        <a:latin typeface="Helvetica" pitchFamily="2" charset="0"/>
        <a:ea typeface="ＭＳ Ｐゴシック" panose="020B0600070205080204" pitchFamily="34" charset="-128"/>
        <a:cs typeface="+mn-cs"/>
      </a:defRPr>
    </a:lvl1pPr>
    <a:lvl2pPr marL="380985" algn="l" rtl="0" fontAlgn="base">
      <a:spcBef>
        <a:spcPct val="0"/>
      </a:spcBef>
      <a:spcAft>
        <a:spcPct val="0"/>
      </a:spcAft>
      <a:defRPr sz="2667" kern="1200">
        <a:solidFill>
          <a:schemeClr val="tx1"/>
        </a:solidFill>
        <a:latin typeface="Helvetica" pitchFamily="2" charset="0"/>
        <a:ea typeface="ＭＳ Ｐゴシック" panose="020B0600070205080204" pitchFamily="34" charset="-128"/>
        <a:cs typeface="+mn-cs"/>
      </a:defRPr>
    </a:lvl2pPr>
    <a:lvl3pPr marL="761970" algn="l" rtl="0" fontAlgn="base">
      <a:spcBef>
        <a:spcPct val="0"/>
      </a:spcBef>
      <a:spcAft>
        <a:spcPct val="0"/>
      </a:spcAft>
      <a:defRPr sz="2667" kern="1200">
        <a:solidFill>
          <a:schemeClr val="tx1"/>
        </a:solidFill>
        <a:latin typeface="Helvetica" pitchFamily="2" charset="0"/>
        <a:ea typeface="ＭＳ Ｐゴシック" panose="020B0600070205080204" pitchFamily="34" charset="-128"/>
        <a:cs typeface="+mn-cs"/>
      </a:defRPr>
    </a:lvl3pPr>
    <a:lvl4pPr marL="1142954" algn="l" rtl="0" fontAlgn="base">
      <a:spcBef>
        <a:spcPct val="0"/>
      </a:spcBef>
      <a:spcAft>
        <a:spcPct val="0"/>
      </a:spcAft>
      <a:defRPr sz="2667" kern="1200">
        <a:solidFill>
          <a:schemeClr val="tx1"/>
        </a:solidFill>
        <a:latin typeface="Helvetica" pitchFamily="2" charset="0"/>
        <a:ea typeface="ＭＳ Ｐゴシック" panose="020B0600070205080204" pitchFamily="34" charset="-128"/>
        <a:cs typeface="+mn-cs"/>
      </a:defRPr>
    </a:lvl4pPr>
    <a:lvl5pPr marL="1523939" algn="l" rtl="0" fontAlgn="base">
      <a:spcBef>
        <a:spcPct val="0"/>
      </a:spcBef>
      <a:spcAft>
        <a:spcPct val="0"/>
      </a:spcAft>
      <a:defRPr sz="2667" kern="1200">
        <a:solidFill>
          <a:schemeClr val="tx1"/>
        </a:solidFill>
        <a:latin typeface="Helvetica" pitchFamily="2" charset="0"/>
        <a:ea typeface="ＭＳ Ｐゴシック" panose="020B0600070205080204" pitchFamily="34" charset="-128"/>
        <a:cs typeface="+mn-cs"/>
      </a:defRPr>
    </a:lvl5pPr>
    <a:lvl6pPr marL="1904924" algn="l" defTabSz="761970" rtl="0" eaLnBrk="1" latinLnBrk="0" hangingPunct="1">
      <a:defRPr sz="2667" kern="1200">
        <a:solidFill>
          <a:schemeClr val="tx1"/>
        </a:solidFill>
        <a:latin typeface="Helvetica" pitchFamily="2" charset="0"/>
        <a:ea typeface="ＭＳ Ｐゴシック" panose="020B0600070205080204" pitchFamily="34" charset="-128"/>
        <a:cs typeface="+mn-cs"/>
      </a:defRPr>
    </a:lvl6pPr>
    <a:lvl7pPr marL="2285909" algn="l" defTabSz="761970" rtl="0" eaLnBrk="1" latinLnBrk="0" hangingPunct="1">
      <a:defRPr sz="2667" kern="1200">
        <a:solidFill>
          <a:schemeClr val="tx1"/>
        </a:solidFill>
        <a:latin typeface="Helvetica" pitchFamily="2" charset="0"/>
        <a:ea typeface="ＭＳ Ｐゴシック" panose="020B0600070205080204" pitchFamily="34" charset="-128"/>
        <a:cs typeface="+mn-cs"/>
      </a:defRPr>
    </a:lvl7pPr>
    <a:lvl8pPr marL="2666893" algn="l" defTabSz="761970" rtl="0" eaLnBrk="1" latinLnBrk="0" hangingPunct="1">
      <a:defRPr sz="2667" kern="1200">
        <a:solidFill>
          <a:schemeClr val="tx1"/>
        </a:solidFill>
        <a:latin typeface="Helvetica" pitchFamily="2" charset="0"/>
        <a:ea typeface="ＭＳ Ｐゴシック" panose="020B0600070205080204" pitchFamily="34" charset="-128"/>
        <a:cs typeface="+mn-cs"/>
      </a:defRPr>
    </a:lvl8pPr>
    <a:lvl9pPr marL="3047878" algn="l" defTabSz="761970" rtl="0" eaLnBrk="1" latinLnBrk="0" hangingPunct="1">
      <a:defRPr sz="2667"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598" userDrawn="1">
          <p15:clr>
            <a:srgbClr val="A4A3A4"/>
          </p15:clr>
        </p15:guide>
        <p15:guide id="2" orient="horz" pos="16360" userDrawn="1">
          <p15:clr>
            <a:srgbClr val="A4A3A4"/>
          </p15:clr>
        </p15:guide>
        <p15:guide id="3" orient="horz" pos="3108" userDrawn="1">
          <p15:clr>
            <a:srgbClr val="A4A3A4"/>
          </p15:clr>
        </p15:guide>
        <p15:guide id="4" orient="horz" pos="1774" userDrawn="1">
          <p15:clr>
            <a:srgbClr val="A4A3A4"/>
          </p15:clr>
        </p15:guide>
        <p15:guide id="5" pos="5313" userDrawn="1">
          <p15:clr>
            <a:srgbClr val="A4A3A4"/>
          </p15:clr>
        </p15:guide>
        <p15:guide id="6" pos="6008" userDrawn="1">
          <p15:clr>
            <a:srgbClr val="A4A3A4"/>
          </p15:clr>
        </p15:guide>
        <p15:guide id="7" pos="10937" userDrawn="1">
          <p15:clr>
            <a:srgbClr val="A4A3A4"/>
          </p15:clr>
        </p15:guide>
        <p15:guide id="8" pos="17525" userDrawn="1">
          <p15:clr>
            <a:srgbClr val="A4A3A4"/>
          </p15:clr>
        </p15:guide>
        <p15:guide id="9" pos="822" userDrawn="1">
          <p15:clr>
            <a:srgbClr val="A4A3A4"/>
          </p15:clr>
        </p15:guide>
        <p15:guide id="10" pos="11664" userDrawn="1">
          <p15:clr>
            <a:srgbClr val="A4A3A4"/>
          </p15:clr>
        </p15:guide>
        <p15:guide id="11" pos="16831" userDrawn="1">
          <p15:clr>
            <a:srgbClr val="A4A3A4"/>
          </p15:clr>
        </p15:guide>
        <p15:guide id="12" pos="220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792"/>
    <p:restoredTop sz="94609"/>
  </p:normalViewPr>
  <p:slideViewPr>
    <p:cSldViewPr snapToGrid="0">
      <p:cViewPr>
        <p:scale>
          <a:sx n="40" d="100"/>
          <a:sy n="40" d="100"/>
        </p:scale>
        <p:origin x="2312" y="152"/>
      </p:cViewPr>
      <p:guideLst>
        <p:guide orient="horz" pos="598"/>
        <p:guide orient="horz" pos="16360"/>
        <p:guide orient="horz" pos="3108"/>
        <p:guide orient="horz" pos="1774"/>
        <p:guide pos="5313"/>
        <p:guide pos="6008"/>
        <p:guide pos="10937"/>
        <p:guide pos="17525"/>
        <p:guide pos="822"/>
        <p:guide pos="11664"/>
        <p:guide pos="16831"/>
        <p:guide pos="22051"/>
      </p:guideLst>
    </p:cSldViewPr>
  </p:slideViewPr>
  <p:outlineViewPr>
    <p:cViewPr>
      <p:scale>
        <a:sx n="33" d="100"/>
        <a:sy n="33" d="100"/>
      </p:scale>
      <p:origin x="0" y="0"/>
    </p:cViewPr>
  </p:outlineViewPr>
  <p:notesTextViewPr>
    <p:cViewPr>
      <p:scale>
        <a:sx n="80" d="100"/>
        <a:sy n="8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653CDF-4C8B-9031-F474-62F680429570}"/>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CFCA866F-1F72-5E40-2F0F-8EA04134F2A3}"/>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B0D7B76C-CC91-944A-A5CB-D66A795D268F}" type="datetime1">
              <a:rPr lang="en-US" altLang="en-US"/>
              <a:pPr/>
              <a:t>4/3/24</a:t>
            </a:fld>
            <a:endParaRPr lang="en-US" altLang="en-US" dirty="0"/>
          </a:p>
        </p:txBody>
      </p:sp>
      <p:sp>
        <p:nvSpPr>
          <p:cNvPr id="4" name="Slide Image Placeholder 3">
            <a:extLst>
              <a:ext uri="{FF2B5EF4-FFF2-40B4-BE49-F238E27FC236}">
                <a16:creationId xmlns:a16="http://schemas.microsoft.com/office/drawing/2014/main" id="{B292B051-8D93-77FC-28C6-9F04BBCAD519}"/>
              </a:ext>
            </a:extLst>
          </p:cNvPr>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25518216-50D5-A70D-1E0E-F094ADE367C9}"/>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84EC609-336C-0EE1-D694-0E43F51BB0E1}"/>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0D0278AB-9B7C-D574-0B96-2F3A3A334585}"/>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8D8D9C6-B081-FC4F-8EA1-14CB14D4005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380985" rtl="0" eaLnBrk="0" fontAlgn="base" hangingPunct="0">
      <a:spcBef>
        <a:spcPct val="30000"/>
      </a:spcBef>
      <a:spcAft>
        <a:spcPct val="0"/>
      </a:spcAft>
      <a:defRPr sz="1000" kern="1200">
        <a:solidFill>
          <a:schemeClr val="tx1"/>
        </a:solidFill>
        <a:latin typeface="+mn-lt"/>
        <a:ea typeface="ＭＳ Ｐゴシック" pitchFamily="-111" charset="-128"/>
        <a:cs typeface="ＭＳ Ｐゴシック" pitchFamily="-111" charset="-128"/>
      </a:defRPr>
    </a:lvl1pPr>
    <a:lvl2pPr marL="380985" algn="l" defTabSz="380985" rtl="0" eaLnBrk="0" fontAlgn="base" hangingPunct="0">
      <a:spcBef>
        <a:spcPct val="30000"/>
      </a:spcBef>
      <a:spcAft>
        <a:spcPct val="0"/>
      </a:spcAft>
      <a:defRPr sz="1000" kern="1200">
        <a:solidFill>
          <a:schemeClr val="tx1"/>
        </a:solidFill>
        <a:latin typeface="+mn-lt"/>
        <a:ea typeface="ＭＳ Ｐゴシック" pitchFamily="-111" charset="-128"/>
        <a:cs typeface="ＭＳ Ｐゴシック" charset="0"/>
      </a:defRPr>
    </a:lvl2pPr>
    <a:lvl3pPr marL="761970" algn="l" defTabSz="380985" rtl="0" eaLnBrk="0" fontAlgn="base" hangingPunct="0">
      <a:spcBef>
        <a:spcPct val="30000"/>
      </a:spcBef>
      <a:spcAft>
        <a:spcPct val="0"/>
      </a:spcAft>
      <a:defRPr sz="1000" kern="1200">
        <a:solidFill>
          <a:schemeClr val="tx1"/>
        </a:solidFill>
        <a:latin typeface="+mn-lt"/>
        <a:ea typeface="ＭＳ Ｐゴシック" pitchFamily="-111" charset="-128"/>
        <a:cs typeface="ＭＳ Ｐゴシック" charset="0"/>
      </a:defRPr>
    </a:lvl3pPr>
    <a:lvl4pPr marL="1142954" algn="l" defTabSz="380985" rtl="0" eaLnBrk="0" fontAlgn="base" hangingPunct="0">
      <a:spcBef>
        <a:spcPct val="30000"/>
      </a:spcBef>
      <a:spcAft>
        <a:spcPct val="0"/>
      </a:spcAft>
      <a:defRPr sz="1000" kern="1200">
        <a:solidFill>
          <a:schemeClr val="tx1"/>
        </a:solidFill>
        <a:latin typeface="+mn-lt"/>
        <a:ea typeface="ＭＳ Ｐゴシック" pitchFamily="-111" charset="-128"/>
        <a:cs typeface="ＭＳ Ｐゴシック" charset="0"/>
      </a:defRPr>
    </a:lvl4pPr>
    <a:lvl5pPr marL="1523939" algn="l" defTabSz="380985" rtl="0" eaLnBrk="0" fontAlgn="base" hangingPunct="0">
      <a:spcBef>
        <a:spcPct val="30000"/>
      </a:spcBef>
      <a:spcAft>
        <a:spcPct val="0"/>
      </a:spcAft>
      <a:defRPr sz="1000" kern="1200">
        <a:solidFill>
          <a:schemeClr val="tx1"/>
        </a:solidFill>
        <a:latin typeface="+mn-lt"/>
        <a:ea typeface="ＭＳ Ｐゴシック" pitchFamily="-111" charset="-128"/>
        <a:cs typeface="ＭＳ Ｐゴシック" charset="0"/>
      </a:defRPr>
    </a:lvl5pPr>
    <a:lvl6pPr marL="1904924" algn="l" defTabSz="380985" rtl="0" eaLnBrk="1" latinLnBrk="0" hangingPunct="1">
      <a:defRPr sz="1000" kern="1200">
        <a:solidFill>
          <a:schemeClr val="tx1"/>
        </a:solidFill>
        <a:latin typeface="+mn-lt"/>
        <a:ea typeface="+mn-ea"/>
        <a:cs typeface="+mn-cs"/>
      </a:defRPr>
    </a:lvl6pPr>
    <a:lvl7pPr marL="2285909" algn="l" defTabSz="380985" rtl="0" eaLnBrk="1" latinLnBrk="0" hangingPunct="1">
      <a:defRPr sz="1000" kern="1200">
        <a:solidFill>
          <a:schemeClr val="tx1"/>
        </a:solidFill>
        <a:latin typeface="+mn-lt"/>
        <a:ea typeface="+mn-ea"/>
        <a:cs typeface="+mn-cs"/>
      </a:defRPr>
    </a:lvl7pPr>
    <a:lvl8pPr marL="2666893" algn="l" defTabSz="380985" rtl="0" eaLnBrk="1" latinLnBrk="0" hangingPunct="1">
      <a:defRPr sz="1000" kern="1200">
        <a:solidFill>
          <a:schemeClr val="tx1"/>
        </a:solidFill>
        <a:latin typeface="+mn-lt"/>
        <a:ea typeface="+mn-ea"/>
        <a:cs typeface="+mn-cs"/>
      </a:defRPr>
    </a:lvl8pPr>
    <a:lvl9pPr marL="3047878" algn="l" defTabSz="38098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A18079FC-9F39-31F9-5959-1CFD7677FA7F}"/>
              </a:ext>
            </a:extLst>
          </p:cNvPr>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6519067F-5B7E-278D-91C0-B32D85A982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9600" noProof="1">
                <a:solidFill>
                  <a:srgbClr val="000000"/>
                </a:solidFill>
                <a:ea typeface="ＭＳ Ｐゴシック" panose="020B0600070205080204" pitchFamily="34" charset="-128"/>
              </a:rPr>
              <a:t>Background </a:t>
            </a:r>
            <a:r>
              <a:rPr lang="en-US" altLang="en-US" sz="9600" noProof="1">
                <a:solidFill>
                  <a:srgbClr val="000000"/>
                </a:solidFill>
                <a:ea typeface="ＭＳ Ｐゴシック" panose="020B0600070205080204" pitchFamily="34" charset="-128"/>
                <a:sym typeface="Wingdings" pitchFamily="2" charset="2"/>
              </a:rPr>
              <a:t> Span two columns; cite robot picture</a:t>
            </a:r>
          </a:p>
          <a:p>
            <a:pPr eaLnBrk="1" hangingPunct="1">
              <a:spcBef>
                <a:spcPct val="0"/>
              </a:spcBef>
            </a:pPr>
            <a:r>
              <a:rPr lang="en-US" altLang="en-US" sz="9600" noProof="1">
                <a:solidFill>
                  <a:srgbClr val="000000"/>
                </a:solidFill>
                <a:ea typeface="ＭＳ Ｐゴシック" panose="020B0600070205080204" pitchFamily="34" charset="-128"/>
                <a:sym typeface="Wingdings" pitchFamily="2" charset="2"/>
              </a:rPr>
              <a:t>Results  Replace approach section, drop approach section completely; add color to show selected grasp</a:t>
            </a:r>
          </a:p>
        </p:txBody>
      </p:sp>
      <p:sp>
        <p:nvSpPr>
          <p:cNvPr id="15363" name="Slide Number Placeholder 3">
            <a:extLst>
              <a:ext uri="{FF2B5EF4-FFF2-40B4-BE49-F238E27FC236}">
                <a16:creationId xmlns:a16="http://schemas.microsoft.com/office/drawing/2014/main" id="{C0A784C5-E953-019F-69AC-4E45EBB5A2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C5524898-D99F-B344-A30F-EC7B1FD0ED6B}"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2976" y="8522229"/>
            <a:ext cx="31090053" cy="5879042"/>
          </a:xfrm>
        </p:spPr>
        <p:txBody>
          <a:bodyPr/>
          <a:lstStyle/>
          <a:p>
            <a:r>
              <a:rPr lang="en-US"/>
              <a:t>Click to edit Master title style</a:t>
            </a:r>
          </a:p>
        </p:txBody>
      </p:sp>
      <p:sp>
        <p:nvSpPr>
          <p:cNvPr id="3" name="Subtitle 2"/>
          <p:cNvSpPr>
            <a:spLocks noGrp="1"/>
          </p:cNvSpPr>
          <p:nvPr>
            <p:ph type="subTitle" idx="1"/>
          </p:nvPr>
        </p:nvSpPr>
        <p:spPr>
          <a:xfrm>
            <a:off x="5485948" y="15544272"/>
            <a:ext cx="25604108" cy="7011458"/>
          </a:xfrm>
        </p:spPr>
        <p:txBody>
          <a:bodyPr/>
          <a:lstStyle>
            <a:lvl1pPr marL="0" indent="0" algn="ctr">
              <a:buNone/>
              <a:defRPr/>
            </a:lvl1pPr>
            <a:lvl2pPr marL="326544" indent="0" algn="ctr">
              <a:buNone/>
              <a:defRPr/>
            </a:lvl2pPr>
            <a:lvl3pPr marL="653088" indent="0" algn="ctr">
              <a:buNone/>
              <a:defRPr/>
            </a:lvl3pPr>
            <a:lvl4pPr marL="979631" indent="0" algn="ctr">
              <a:buNone/>
              <a:defRPr/>
            </a:lvl4pPr>
            <a:lvl5pPr marL="1306174" indent="0" algn="ctr">
              <a:buNone/>
              <a:defRPr/>
            </a:lvl5pPr>
            <a:lvl6pPr marL="1632719" indent="0" algn="ctr">
              <a:buNone/>
              <a:defRPr/>
            </a:lvl6pPr>
            <a:lvl7pPr marL="1959262" indent="0" algn="ctr">
              <a:buNone/>
              <a:defRPr/>
            </a:lvl7pPr>
            <a:lvl8pPr marL="2285805" indent="0" algn="ctr">
              <a:buNone/>
              <a:defRPr/>
            </a:lvl8pPr>
            <a:lvl9pPr marL="2612349"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3BC11F1A-8893-B37A-BC87-65EF0753DECE}"/>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0BD99C44-E535-1EF8-9094-12686DB18970}"/>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CA341407-E027-3E75-DA42-D2451789D6C0}"/>
              </a:ext>
            </a:extLst>
          </p:cNvPr>
          <p:cNvSpPr>
            <a:spLocks noGrp="1" noChangeArrowheads="1"/>
          </p:cNvSpPr>
          <p:nvPr>
            <p:ph type="sldNum" sz="quarter" idx="12"/>
          </p:nvPr>
        </p:nvSpPr>
        <p:spPr>
          <a:ln/>
        </p:spPr>
        <p:txBody>
          <a:bodyPr/>
          <a:lstStyle>
            <a:lvl1pPr>
              <a:defRPr/>
            </a:lvl1pPr>
          </a:lstStyle>
          <a:p>
            <a:fld id="{FF562AB7-987D-E941-8591-442FC990BECB}" type="slidenum">
              <a:rPr lang="en-US" altLang="en-US"/>
              <a:pPr/>
              <a:t>‹#›</a:t>
            </a:fld>
            <a:endParaRPr lang="en-US" altLang="en-US" dirty="0"/>
          </a:p>
        </p:txBody>
      </p:sp>
    </p:spTree>
    <p:extLst>
      <p:ext uri="{BB962C8B-B14F-4D97-AF65-F5344CB8AC3E}">
        <p14:creationId xmlns:p14="http://schemas.microsoft.com/office/powerpoint/2010/main" val="351811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728C81E-CE4E-A123-9B79-50BBD39CABFE}"/>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AE1C7E52-5729-BB33-5D3F-6E1715B4F201}"/>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512686FC-414E-826F-9C9C-4BD37ADF3F25}"/>
              </a:ext>
            </a:extLst>
          </p:cNvPr>
          <p:cNvSpPr>
            <a:spLocks noGrp="1" noChangeArrowheads="1"/>
          </p:cNvSpPr>
          <p:nvPr>
            <p:ph type="sldNum" sz="quarter" idx="12"/>
          </p:nvPr>
        </p:nvSpPr>
        <p:spPr>
          <a:ln/>
        </p:spPr>
        <p:txBody>
          <a:bodyPr/>
          <a:lstStyle>
            <a:lvl1pPr>
              <a:defRPr/>
            </a:lvl1pPr>
          </a:lstStyle>
          <a:p>
            <a:fld id="{E170A5E2-759A-5C4E-82C2-76C1934EB87A}" type="slidenum">
              <a:rPr lang="en-US" altLang="en-US"/>
              <a:pPr/>
              <a:t>‹#›</a:t>
            </a:fld>
            <a:endParaRPr lang="en-US" altLang="en-US" dirty="0"/>
          </a:p>
        </p:txBody>
      </p:sp>
    </p:spTree>
    <p:extLst>
      <p:ext uri="{BB962C8B-B14F-4D97-AF65-F5344CB8AC3E}">
        <p14:creationId xmlns:p14="http://schemas.microsoft.com/office/powerpoint/2010/main" val="402958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1082" y="2438136"/>
            <a:ext cx="7771947" cy="219458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2973" y="2438136"/>
            <a:ext cx="23209250" cy="21945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AF49171-7CF0-12FA-8ED4-F63ECA41974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3FDB888D-2A21-DA83-5558-746F0B246713}"/>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F9223000-E915-1341-504D-4A2876042C0B}"/>
              </a:ext>
            </a:extLst>
          </p:cNvPr>
          <p:cNvSpPr>
            <a:spLocks noGrp="1" noChangeArrowheads="1"/>
          </p:cNvSpPr>
          <p:nvPr>
            <p:ph type="sldNum" sz="quarter" idx="12"/>
          </p:nvPr>
        </p:nvSpPr>
        <p:spPr>
          <a:ln/>
        </p:spPr>
        <p:txBody>
          <a:bodyPr/>
          <a:lstStyle>
            <a:lvl1pPr>
              <a:defRPr/>
            </a:lvl1pPr>
          </a:lstStyle>
          <a:p>
            <a:fld id="{5E8354EB-9DB1-3D41-8F43-6E7164E6DEF9}" type="slidenum">
              <a:rPr lang="en-US" altLang="en-US"/>
              <a:pPr/>
              <a:t>‹#›</a:t>
            </a:fld>
            <a:endParaRPr lang="en-US" altLang="en-US" dirty="0"/>
          </a:p>
        </p:txBody>
      </p:sp>
    </p:spTree>
    <p:extLst>
      <p:ext uri="{BB962C8B-B14F-4D97-AF65-F5344CB8AC3E}">
        <p14:creationId xmlns:p14="http://schemas.microsoft.com/office/powerpoint/2010/main" val="193224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FC72471-06FD-2BFA-1836-7FF3D824FC60}"/>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0063978B-9A3D-B51D-7B66-41769C7F9834}"/>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1D97BAB3-DC4E-64A6-B1EF-0AD661A4C784}"/>
              </a:ext>
            </a:extLst>
          </p:cNvPr>
          <p:cNvSpPr>
            <a:spLocks noGrp="1" noChangeArrowheads="1"/>
          </p:cNvSpPr>
          <p:nvPr>
            <p:ph type="sldNum" sz="quarter" idx="12"/>
          </p:nvPr>
        </p:nvSpPr>
        <p:spPr>
          <a:ln/>
        </p:spPr>
        <p:txBody>
          <a:bodyPr/>
          <a:lstStyle>
            <a:lvl1pPr>
              <a:defRPr/>
            </a:lvl1pPr>
          </a:lstStyle>
          <a:p>
            <a:fld id="{65E06A05-1179-1E40-9C1F-EF3FEE201047}" type="slidenum">
              <a:rPr lang="en-US" altLang="en-US"/>
              <a:pPr/>
              <a:t>‹#›</a:t>
            </a:fld>
            <a:endParaRPr lang="en-US" altLang="en-US" dirty="0"/>
          </a:p>
        </p:txBody>
      </p:sp>
    </p:spTree>
    <p:extLst>
      <p:ext uri="{BB962C8B-B14F-4D97-AF65-F5344CB8AC3E}">
        <p14:creationId xmlns:p14="http://schemas.microsoft.com/office/powerpoint/2010/main" val="117181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867"/>
            <a:ext cx="31090053" cy="5447771"/>
          </a:xfrm>
        </p:spPr>
        <p:txBody>
          <a:bodyPr anchor="t"/>
          <a:lstStyle>
            <a:lvl1pPr algn="l">
              <a:defRPr sz="2857" b="1" cap="all"/>
            </a:lvl1pPr>
          </a:lstStyle>
          <a:p>
            <a:r>
              <a:rPr lang="en-US"/>
              <a:t>Click to edit Master title style</a:t>
            </a:r>
          </a:p>
        </p:txBody>
      </p:sp>
      <p:sp>
        <p:nvSpPr>
          <p:cNvPr id="3" name="Text Placeholder 2"/>
          <p:cNvSpPr>
            <a:spLocks noGrp="1"/>
          </p:cNvSpPr>
          <p:nvPr>
            <p:ph type="body" idx="1"/>
          </p:nvPr>
        </p:nvSpPr>
        <p:spPr>
          <a:xfrm>
            <a:off x="2889251" y="11627116"/>
            <a:ext cx="31090053" cy="6000750"/>
          </a:xfrm>
        </p:spPr>
        <p:txBody>
          <a:bodyPr anchor="b"/>
          <a:lstStyle>
            <a:lvl1pPr marL="0" indent="0">
              <a:buNone/>
              <a:defRPr sz="1428"/>
            </a:lvl1pPr>
            <a:lvl2pPr marL="326544" indent="0">
              <a:buNone/>
              <a:defRPr sz="1286"/>
            </a:lvl2pPr>
            <a:lvl3pPr marL="653088" indent="0">
              <a:buNone/>
              <a:defRPr sz="1142"/>
            </a:lvl3pPr>
            <a:lvl4pPr marL="979631" indent="0">
              <a:buNone/>
              <a:defRPr sz="1000"/>
            </a:lvl4pPr>
            <a:lvl5pPr marL="1306174" indent="0">
              <a:buNone/>
              <a:defRPr sz="1000"/>
            </a:lvl5pPr>
            <a:lvl6pPr marL="1632719" indent="0">
              <a:buNone/>
              <a:defRPr sz="1000"/>
            </a:lvl6pPr>
            <a:lvl7pPr marL="1959262" indent="0">
              <a:buNone/>
              <a:defRPr sz="1000"/>
            </a:lvl7pPr>
            <a:lvl8pPr marL="2285805" indent="0">
              <a:buNone/>
              <a:defRPr sz="1000"/>
            </a:lvl8pPr>
            <a:lvl9pPr marL="2612349" indent="0">
              <a:buNone/>
              <a:defRPr sz="1000"/>
            </a:lvl9pPr>
          </a:lstStyle>
          <a:p>
            <a:pPr lvl="0"/>
            <a:r>
              <a:rPr lang="en-US"/>
              <a:t>Click to edit Master text styles</a:t>
            </a:r>
          </a:p>
        </p:txBody>
      </p:sp>
      <p:sp>
        <p:nvSpPr>
          <p:cNvPr id="4" name="Rectangle 4">
            <a:extLst>
              <a:ext uri="{FF2B5EF4-FFF2-40B4-BE49-F238E27FC236}">
                <a16:creationId xmlns:a16="http://schemas.microsoft.com/office/drawing/2014/main" id="{CB2B61EE-A3E8-DE2B-4A40-06FA63DA219F}"/>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A45676C5-4115-D566-1ECD-BB4B647924E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829300-CC4F-539C-86AA-6BCF91038219}"/>
              </a:ext>
            </a:extLst>
          </p:cNvPr>
          <p:cNvSpPr>
            <a:spLocks noGrp="1" noChangeArrowheads="1"/>
          </p:cNvSpPr>
          <p:nvPr>
            <p:ph type="sldNum" sz="quarter" idx="12"/>
          </p:nvPr>
        </p:nvSpPr>
        <p:spPr>
          <a:ln/>
        </p:spPr>
        <p:txBody>
          <a:bodyPr/>
          <a:lstStyle>
            <a:lvl1pPr>
              <a:defRPr/>
            </a:lvl1pPr>
          </a:lstStyle>
          <a:p>
            <a:fld id="{F17BFDB2-BC44-AB4B-8E26-6AB79F8C3CE2}" type="slidenum">
              <a:rPr lang="en-US" altLang="en-US"/>
              <a:pPr/>
              <a:t>‹#›</a:t>
            </a:fld>
            <a:endParaRPr lang="en-US" altLang="en-US" dirty="0"/>
          </a:p>
        </p:txBody>
      </p:sp>
    </p:spTree>
    <p:extLst>
      <p:ext uri="{BB962C8B-B14F-4D97-AF65-F5344CB8AC3E}">
        <p14:creationId xmlns:p14="http://schemas.microsoft.com/office/powerpoint/2010/main" val="182515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2976" y="7925596"/>
            <a:ext cx="15490598" cy="16458406"/>
          </a:xfrm>
        </p:spPr>
        <p:txBody>
          <a:bodyPr/>
          <a:lstStyle>
            <a:lvl1pPr>
              <a:defRPr sz="2000"/>
            </a:lvl1pPr>
            <a:lvl2pPr>
              <a:defRPr sz="1714"/>
            </a:lvl2pPr>
            <a:lvl3pPr>
              <a:defRPr sz="1428"/>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42428" y="7925596"/>
            <a:ext cx="15490598" cy="16458406"/>
          </a:xfrm>
        </p:spPr>
        <p:txBody>
          <a:bodyPr/>
          <a:lstStyle>
            <a:lvl1pPr>
              <a:defRPr sz="2000"/>
            </a:lvl1pPr>
            <a:lvl2pPr>
              <a:defRPr sz="1714"/>
            </a:lvl2pPr>
            <a:lvl3pPr>
              <a:defRPr sz="1428"/>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8B0E9AD-9401-3E21-9F08-5D8E4BAF90BB}"/>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178294C4-A53B-E0E9-DE9F-D83B30070A90}"/>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99F9A3B2-8B58-5B4F-186C-6A284B4C27ED}"/>
              </a:ext>
            </a:extLst>
          </p:cNvPr>
          <p:cNvSpPr>
            <a:spLocks noGrp="1" noChangeArrowheads="1"/>
          </p:cNvSpPr>
          <p:nvPr>
            <p:ph type="sldNum" sz="quarter" idx="12"/>
          </p:nvPr>
        </p:nvSpPr>
        <p:spPr>
          <a:ln/>
        </p:spPr>
        <p:txBody>
          <a:bodyPr/>
          <a:lstStyle>
            <a:lvl1pPr>
              <a:defRPr/>
            </a:lvl1pPr>
          </a:lstStyle>
          <a:p>
            <a:fld id="{CFA099D9-134D-E84F-864D-3A46E3724A39}" type="slidenum">
              <a:rPr lang="en-US" altLang="en-US"/>
              <a:pPr/>
              <a:t>‹#›</a:t>
            </a:fld>
            <a:endParaRPr lang="en-US" altLang="en-US" dirty="0"/>
          </a:p>
        </p:txBody>
      </p:sp>
    </p:spTree>
    <p:extLst>
      <p:ext uri="{BB962C8B-B14F-4D97-AF65-F5344CB8AC3E}">
        <p14:creationId xmlns:p14="http://schemas.microsoft.com/office/powerpoint/2010/main" val="364604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9029" y="1098021"/>
            <a:ext cx="32917947"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9028" y="6140981"/>
            <a:ext cx="16160750" cy="2558521"/>
          </a:xfrm>
        </p:spPr>
        <p:txBody>
          <a:bodyPr anchor="b"/>
          <a:lstStyle>
            <a:lvl1pPr marL="0" indent="0">
              <a:buNone/>
              <a:defRPr sz="1714" b="1"/>
            </a:lvl1pPr>
            <a:lvl2pPr marL="326544" indent="0">
              <a:buNone/>
              <a:defRPr sz="1428" b="1"/>
            </a:lvl2pPr>
            <a:lvl3pPr marL="653088" indent="0">
              <a:buNone/>
              <a:defRPr sz="1286" b="1"/>
            </a:lvl3pPr>
            <a:lvl4pPr marL="979631" indent="0">
              <a:buNone/>
              <a:defRPr sz="1142" b="1"/>
            </a:lvl4pPr>
            <a:lvl5pPr marL="1306174" indent="0">
              <a:buNone/>
              <a:defRPr sz="1142" b="1"/>
            </a:lvl5pPr>
            <a:lvl6pPr marL="1632719" indent="0">
              <a:buNone/>
              <a:defRPr sz="1142" b="1"/>
            </a:lvl6pPr>
            <a:lvl7pPr marL="1959262" indent="0">
              <a:buNone/>
              <a:defRPr sz="1142" b="1"/>
            </a:lvl7pPr>
            <a:lvl8pPr marL="2285805" indent="0">
              <a:buNone/>
              <a:defRPr sz="1142" b="1"/>
            </a:lvl8pPr>
            <a:lvl9pPr marL="2612349" indent="0">
              <a:buNone/>
              <a:defRPr sz="1142" b="1"/>
            </a:lvl9pPr>
          </a:lstStyle>
          <a:p>
            <a:pPr lvl="0"/>
            <a:r>
              <a:rPr lang="en-US"/>
              <a:t>Click to edit Master text styles</a:t>
            </a:r>
          </a:p>
        </p:txBody>
      </p:sp>
      <p:sp>
        <p:nvSpPr>
          <p:cNvPr id="4" name="Content Placeholder 3"/>
          <p:cNvSpPr>
            <a:spLocks noGrp="1"/>
          </p:cNvSpPr>
          <p:nvPr>
            <p:ph sz="half" idx="2"/>
          </p:nvPr>
        </p:nvSpPr>
        <p:spPr>
          <a:xfrm>
            <a:off x="1829028" y="8699502"/>
            <a:ext cx="16160750" cy="15804886"/>
          </a:xfrm>
        </p:spPr>
        <p:txBody>
          <a:bodyPr/>
          <a:lstStyle>
            <a:lvl1pPr>
              <a:defRPr sz="1714"/>
            </a:lvl1pPr>
            <a:lvl2pPr>
              <a:defRPr sz="1428"/>
            </a:lvl2pPr>
            <a:lvl3pPr>
              <a:defRPr sz="1286"/>
            </a:lvl3pPr>
            <a:lvl4pPr>
              <a:defRPr sz="1142"/>
            </a:lvl4pPr>
            <a:lvl5pPr>
              <a:defRPr sz="1142"/>
            </a:lvl5pPr>
            <a:lvl6pPr>
              <a:defRPr sz="1142"/>
            </a:lvl6pPr>
            <a:lvl7pPr>
              <a:defRPr sz="1142"/>
            </a:lvl7pPr>
            <a:lvl8pPr>
              <a:defRPr sz="1142"/>
            </a:lvl8pPr>
            <a:lvl9pPr>
              <a:defRPr sz="11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553" y="6140981"/>
            <a:ext cx="16166420" cy="2558521"/>
          </a:xfrm>
        </p:spPr>
        <p:txBody>
          <a:bodyPr anchor="b"/>
          <a:lstStyle>
            <a:lvl1pPr marL="0" indent="0">
              <a:buNone/>
              <a:defRPr sz="1714" b="1"/>
            </a:lvl1pPr>
            <a:lvl2pPr marL="326544" indent="0">
              <a:buNone/>
              <a:defRPr sz="1428" b="1"/>
            </a:lvl2pPr>
            <a:lvl3pPr marL="653088" indent="0">
              <a:buNone/>
              <a:defRPr sz="1286" b="1"/>
            </a:lvl3pPr>
            <a:lvl4pPr marL="979631" indent="0">
              <a:buNone/>
              <a:defRPr sz="1142" b="1"/>
            </a:lvl4pPr>
            <a:lvl5pPr marL="1306174" indent="0">
              <a:buNone/>
              <a:defRPr sz="1142" b="1"/>
            </a:lvl5pPr>
            <a:lvl6pPr marL="1632719" indent="0">
              <a:buNone/>
              <a:defRPr sz="1142" b="1"/>
            </a:lvl6pPr>
            <a:lvl7pPr marL="1959262" indent="0">
              <a:buNone/>
              <a:defRPr sz="1142" b="1"/>
            </a:lvl7pPr>
            <a:lvl8pPr marL="2285805" indent="0">
              <a:buNone/>
              <a:defRPr sz="1142" b="1"/>
            </a:lvl8pPr>
            <a:lvl9pPr marL="2612349" indent="0">
              <a:buNone/>
              <a:defRPr sz="1142" b="1"/>
            </a:lvl9pPr>
          </a:lstStyle>
          <a:p>
            <a:pPr lvl="0"/>
            <a:r>
              <a:rPr lang="en-US"/>
              <a:t>Click to edit Master text styles</a:t>
            </a:r>
          </a:p>
        </p:txBody>
      </p:sp>
      <p:sp>
        <p:nvSpPr>
          <p:cNvPr id="6" name="Content Placeholder 5"/>
          <p:cNvSpPr>
            <a:spLocks noGrp="1"/>
          </p:cNvSpPr>
          <p:nvPr>
            <p:ph sz="quarter" idx="4"/>
          </p:nvPr>
        </p:nvSpPr>
        <p:spPr>
          <a:xfrm>
            <a:off x="18580553" y="8699502"/>
            <a:ext cx="16166420" cy="15804886"/>
          </a:xfrm>
        </p:spPr>
        <p:txBody>
          <a:bodyPr/>
          <a:lstStyle>
            <a:lvl1pPr>
              <a:defRPr sz="1714"/>
            </a:lvl1pPr>
            <a:lvl2pPr>
              <a:defRPr sz="1428"/>
            </a:lvl2pPr>
            <a:lvl3pPr>
              <a:defRPr sz="1286"/>
            </a:lvl3pPr>
            <a:lvl4pPr>
              <a:defRPr sz="1142"/>
            </a:lvl4pPr>
            <a:lvl5pPr>
              <a:defRPr sz="1142"/>
            </a:lvl5pPr>
            <a:lvl6pPr>
              <a:defRPr sz="1142"/>
            </a:lvl6pPr>
            <a:lvl7pPr>
              <a:defRPr sz="1142"/>
            </a:lvl7pPr>
            <a:lvl8pPr>
              <a:defRPr sz="1142"/>
            </a:lvl8pPr>
            <a:lvl9pPr>
              <a:defRPr sz="114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6BD6B4C-CFF3-E64A-45A3-883083851DD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8DB90291-EAD4-A62A-2A43-61F8EE1951B6}"/>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49DCA84E-BFBB-A3E5-3780-B722833ED82E}"/>
              </a:ext>
            </a:extLst>
          </p:cNvPr>
          <p:cNvSpPr>
            <a:spLocks noGrp="1" noChangeArrowheads="1"/>
          </p:cNvSpPr>
          <p:nvPr>
            <p:ph type="sldNum" sz="quarter" idx="12"/>
          </p:nvPr>
        </p:nvSpPr>
        <p:spPr>
          <a:ln/>
        </p:spPr>
        <p:txBody>
          <a:bodyPr/>
          <a:lstStyle>
            <a:lvl1pPr>
              <a:defRPr/>
            </a:lvl1pPr>
          </a:lstStyle>
          <a:p>
            <a:fld id="{559C3811-0AEA-D14A-98A7-B44B42C21DDF}" type="slidenum">
              <a:rPr lang="en-US" altLang="en-US"/>
              <a:pPr/>
              <a:t>‹#›</a:t>
            </a:fld>
            <a:endParaRPr lang="en-US" altLang="en-US" dirty="0"/>
          </a:p>
        </p:txBody>
      </p:sp>
    </p:spTree>
    <p:extLst>
      <p:ext uri="{BB962C8B-B14F-4D97-AF65-F5344CB8AC3E}">
        <p14:creationId xmlns:p14="http://schemas.microsoft.com/office/powerpoint/2010/main" val="256366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F27A9F4-7FF5-7886-A5DC-FD40B696733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E50B27E0-BEA8-BA7E-39B5-7EEB92ACBA7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F198E102-0D2B-96DB-F9AB-3D99D982C460}"/>
              </a:ext>
            </a:extLst>
          </p:cNvPr>
          <p:cNvSpPr>
            <a:spLocks noGrp="1" noChangeArrowheads="1"/>
          </p:cNvSpPr>
          <p:nvPr>
            <p:ph type="sldNum" sz="quarter" idx="12"/>
          </p:nvPr>
        </p:nvSpPr>
        <p:spPr>
          <a:ln/>
        </p:spPr>
        <p:txBody>
          <a:bodyPr/>
          <a:lstStyle>
            <a:lvl1pPr>
              <a:defRPr/>
            </a:lvl1pPr>
          </a:lstStyle>
          <a:p>
            <a:fld id="{D63CE602-9A2E-D841-B914-6E00AF394FD6}" type="slidenum">
              <a:rPr lang="en-US" altLang="en-US"/>
              <a:pPr/>
              <a:t>‹#›</a:t>
            </a:fld>
            <a:endParaRPr lang="en-US" altLang="en-US" dirty="0"/>
          </a:p>
        </p:txBody>
      </p:sp>
    </p:spTree>
    <p:extLst>
      <p:ext uri="{BB962C8B-B14F-4D97-AF65-F5344CB8AC3E}">
        <p14:creationId xmlns:p14="http://schemas.microsoft.com/office/powerpoint/2010/main" val="421691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5A19E2D-682F-D5E9-2B4D-139C281F446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007F67B5-5BAE-7B17-408E-BE0EECD908A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FB36EFE0-AAB0-CCF6-C3EF-DF6E7F620044}"/>
              </a:ext>
            </a:extLst>
          </p:cNvPr>
          <p:cNvSpPr>
            <a:spLocks noGrp="1" noChangeArrowheads="1"/>
          </p:cNvSpPr>
          <p:nvPr>
            <p:ph type="sldNum" sz="quarter" idx="12"/>
          </p:nvPr>
        </p:nvSpPr>
        <p:spPr>
          <a:ln/>
        </p:spPr>
        <p:txBody>
          <a:bodyPr/>
          <a:lstStyle>
            <a:lvl1pPr>
              <a:defRPr/>
            </a:lvl1pPr>
          </a:lstStyle>
          <a:p>
            <a:fld id="{1D44AAC5-6170-2641-9022-C74593402384}" type="slidenum">
              <a:rPr lang="en-US" altLang="en-US"/>
              <a:pPr/>
              <a:t>‹#›</a:t>
            </a:fld>
            <a:endParaRPr lang="en-US" altLang="en-US" dirty="0"/>
          </a:p>
        </p:txBody>
      </p:sp>
    </p:spTree>
    <p:extLst>
      <p:ext uri="{BB962C8B-B14F-4D97-AF65-F5344CB8AC3E}">
        <p14:creationId xmlns:p14="http://schemas.microsoft.com/office/powerpoint/2010/main" val="128687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9028" y="1092729"/>
            <a:ext cx="12033250" cy="4647407"/>
          </a:xfrm>
        </p:spPr>
        <p:txBody>
          <a:bodyPr anchor="b"/>
          <a:lstStyle>
            <a:lvl1pPr algn="l">
              <a:defRPr sz="1428" b="1"/>
            </a:lvl1pPr>
          </a:lstStyle>
          <a:p>
            <a:r>
              <a:rPr lang="en-US"/>
              <a:t>Click to edit Master title style</a:t>
            </a:r>
          </a:p>
        </p:txBody>
      </p:sp>
      <p:sp>
        <p:nvSpPr>
          <p:cNvPr id="3" name="Content Placeholder 2"/>
          <p:cNvSpPr>
            <a:spLocks noGrp="1"/>
          </p:cNvSpPr>
          <p:nvPr>
            <p:ph idx="1"/>
          </p:nvPr>
        </p:nvSpPr>
        <p:spPr>
          <a:xfrm>
            <a:off x="14299973" y="1092731"/>
            <a:ext cx="20447000" cy="23411657"/>
          </a:xfrm>
        </p:spPr>
        <p:txBody>
          <a:bodyPr/>
          <a:lstStyle>
            <a:lvl1pPr>
              <a:defRPr sz="2286"/>
            </a:lvl1pPr>
            <a:lvl2pPr>
              <a:defRPr sz="2000"/>
            </a:lvl2pPr>
            <a:lvl3pPr>
              <a:defRPr sz="1714"/>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9028" y="5740136"/>
            <a:ext cx="12033250" cy="18764250"/>
          </a:xfrm>
        </p:spPr>
        <p:txBody>
          <a:bodyPr/>
          <a:lstStyle>
            <a:lvl1pPr marL="0" indent="0">
              <a:buNone/>
              <a:defRPr sz="1000"/>
            </a:lvl1pPr>
            <a:lvl2pPr marL="326544" indent="0">
              <a:buNone/>
              <a:defRPr sz="857"/>
            </a:lvl2pPr>
            <a:lvl3pPr marL="653088" indent="0">
              <a:buNone/>
              <a:defRPr sz="714"/>
            </a:lvl3pPr>
            <a:lvl4pPr marL="979631" indent="0">
              <a:buNone/>
              <a:defRPr sz="642"/>
            </a:lvl4pPr>
            <a:lvl5pPr marL="1306174" indent="0">
              <a:buNone/>
              <a:defRPr sz="642"/>
            </a:lvl5pPr>
            <a:lvl6pPr marL="1632719" indent="0">
              <a:buNone/>
              <a:defRPr sz="642"/>
            </a:lvl6pPr>
            <a:lvl7pPr marL="1959262" indent="0">
              <a:buNone/>
              <a:defRPr sz="642"/>
            </a:lvl7pPr>
            <a:lvl8pPr marL="2285805" indent="0">
              <a:buNone/>
              <a:defRPr sz="642"/>
            </a:lvl8pPr>
            <a:lvl9pPr marL="2612349" indent="0">
              <a:buNone/>
              <a:defRPr sz="642"/>
            </a:lvl9pPr>
          </a:lstStyle>
          <a:p>
            <a:pPr lvl="0"/>
            <a:r>
              <a:rPr lang="en-US"/>
              <a:t>Click to edit Master text styles</a:t>
            </a:r>
          </a:p>
        </p:txBody>
      </p:sp>
      <p:sp>
        <p:nvSpPr>
          <p:cNvPr id="5" name="Rectangle 4">
            <a:extLst>
              <a:ext uri="{FF2B5EF4-FFF2-40B4-BE49-F238E27FC236}">
                <a16:creationId xmlns:a16="http://schemas.microsoft.com/office/drawing/2014/main" id="{C2C48386-C5E8-0D0B-4885-15C077B314F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6C66DDB4-B288-2E5E-C4F2-6E8008A42A02}"/>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A6EE1721-BE1C-7DD0-2498-EF35D3FB7C62}"/>
              </a:ext>
            </a:extLst>
          </p:cNvPr>
          <p:cNvSpPr>
            <a:spLocks noGrp="1" noChangeArrowheads="1"/>
          </p:cNvSpPr>
          <p:nvPr>
            <p:ph type="sldNum" sz="quarter" idx="12"/>
          </p:nvPr>
        </p:nvSpPr>
        <p:spPr>
          <a:ln/>
        </p:spPr>
        <p:txBody>
          <a:bodyPr/>
          <a:lstStyle>
            <a:lvl1pPr>
              <a:defRPr/>
            </a:lvl1pPr>
          </a:lstStyle>
          <a:p>
            <a:fld id="{EBA13AFB-35C1-9147-88A9-0723AFF0896E}" type="slidenum">
              <a:rPr lang="en-US" altLang="en-US"/>
              <a:pPr/>
              <a:t>‹#›</a:t>
            </a:fld>
            <a:endParaRPr lang="en-US" altLang="en-US" dirty="0"/>
          </a:p>
        </p:txBody>
      </p:sp>
    </p:spTree>
    <p:extLst>
      <p:ext uri="{BB962C8B-B14F-4D97-AF65-F5344CB8AC3E}">
        <p14:creationId xmlns:p14="http://schemas.microsoft.com/office/powerpoint/2010/main" val="289650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698" y="19202136"/>
            <a:ext cx="21946053" cy="2267479"/>
          </a:xfrm>
        </p:spPr>
        <p:txBody>
          <a:bodyPr anchor="b"/>
          <a:lstStyle>
            <a:lvl1pPr algn="l">
              <a:defRPr sz="1428" b="1"/>
            </a:lvl1pPr>
          </a:lstStyle>
          <a:p>
            <a:r>
              <a:rPr lang="en-US"/>
              <a:t>Click to edit Master title style</a:t>
            </a:r>
          </a:p>
        </p:txBody>
      </p:sp>
      <p:sp>
        <p:nvSpPr>
          <p:cNvPr id="3" name="Picture Placeholder 2"/>
          <p:cNvSpPr>
            <a:spLocks noGrp="1"/>
          </p:cNvSpPr>
          <p:nvPr>
            <p:ph type="pic" idx="1"/>
          </p:nvPr>
        </p:nvSpPr>
        <p:spPr>
          <a:xfrm>
            <a:off x="7168698" y="2451368"/>
            <a:ext cx="21946053" cy="16458406"/>
          </a:xfrm>
        </p:spPr>
        <p:txBody>
          <a:bodyPr/>
          <a:lstStyle>
            <a:lvl1pPr marL="0" indent="0">
              <a:buNone/>
              <a:defRPr sz="2286"/>
            </a:lvl1pPr>
            <a:lvl2pPr marL="326544" indent="0">
              <a:buNone/>
              <a:defRPr sz="2000"/>
            </a:lvl2pPr>
            <a:lvl3pPr marL="653088" indent="0">
              <a:buNone/>
              <a:defRPr sz="1714"/>
            </a:lvl3pPr>
            <a:lvl4pPr marL="979631" indent="0">
              <a:buNone/>
              <a:defRPr sz="1428"/>
            </a:lvl4pPr>
            <a:lvl5pPr marL="1306174" indent="0">
              <a:buNone/>
              <a:defRPr sz="1428"/>
            </a:lvl5pPr>
            <a:lvl6pPr marL="1632719" indent="0">
              <a:buNone/>
              <a:defRPr sz="1428"/>
            </a:lvl6pPr>
            <a:lvl7pPr marL="1959262" indent="0">
              <a:buNone/>
              <a:defRPr sz="1428"/>
            </a:lvl7pPr>
            <a:lvl8pPr marL="2285805" indent="0">
              <a:buNone/>
              <a:defRPr sz="1428"/>
            </a:lvl8pPr>
            <a:lvl9pPr marL="2612349" indent="0">
              <a:buNone/>
              <a:defRPr sz="1428"/>
            </a:lvl9pPr>
          </a:lstStyle>
          <a:p>
            <a:pPr lvl="0"/>
            <a:endParaRPr lang="en-US" noProof="0" dirty="0"/>
          </a:p>
        </p:txBody>
      </p:sp>
      <p:sp>
        <p:nvSpPr>
          <p:cNvPr id="4" name="Text Placeholder 3"/>
          <p:cNvSpPr>
            <a:spLocks noGrp="1"/>
          </p:cNvSpPr>
          <p:nvPr>
            <p:ph type="body" sz="half" idx="2"/>
          </p:nvPr>
        </p:nvSpPr>
        <p:spPr>
          <a:xfrm>
            <a:off x="7168698" y="21469617"/>
            <a:ext cx="21946053" cy="3218656"/>
          </a:xfrm>
        </p:spPr>
        <p:txBody>
          <a:bodyPr/>
          <a:lstStyle>
            <a:lvl1pPr marL="0" indent="0">
              <a:buNone/>
              <a:defRPr sz="1000"/>
            </a:lvl1pPr>
            <a:lvl2pPr marL="326544" indent="0">
              <a:buNone/>
              <a:defRPr sz="857"/>
            </a:lvl2pPr>
            <a:lvl3pPr marL="653088" indent="0">
              <a:buNone/>
              <a:defRPr sz="714"/>
            </a:lvl3pPr>
            <a:lvl4pPr marL="979631" indent="0">
              <a:buNone/>
              <a:defRPr sz="642"/>
            </a:lvl4pPr>
            <a:lvl5pPr marL="1306174" indent="0">
              <a:buNone/>
              <a:defRPr sz="642"/>
            </a:lvl5pPr>
            <a:lvl6pPr marL="1632719" indent="0">
              <a:buNone/>
              <a:defRPr sz="642"/>
            </a:lvl6pPr>
            <a:lvl7pPr marL="1959262" indent="0">
              <a:buNone/>
              <a:defRPr sz="642"/>
            </a:lvl7pPr>
            <a:lvl8pPr marL="2285805" indent="0">
              <a:buNone/>
              <a:defRPr sz="642"/>
            </a:lvl8pPr>
            <a:lvl9pPr marL="2612349" indent="0">
              <a:buNone/>
              <a:defRPr sz="642"/>
            </a:lvl9pPr>
          </a:lstStyle>
          <a:p>
            <a:pPr lvl="0"/>
            <a:r>
              <a:rPr lang="en-US"/>
              <a:t>Click to edit Master text styles</a:t>
            </a:r>
          </a:p>
        </p:txBody>
      </p:sp>
      <p:sp>
        <p:nvSpPr>
          <p:cNvPr id="5" name="Rectangle 4">
            <a:extLst>
              <a:ext uri="{FF2B5EF4-FFF2-40B4-BE49-F238E27FC236}">
                <a16:creationId xmlns:a16="http://schemas.microsoft.com/office/drawing/2014/main" id="{36654789-5FAC-7C8C-B9A9-0728C93E1C69}"/>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F5D0B20A-CA09-E081-1384-7A0A8C5CEF6F}"/>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4A4DF676-BC55-4ABC-F69E-2C66E7DD03F3}"/>
              </a:ext>
            </a:extLst>
          </p:cNvPr>
          <p:cNvSpPr>
            <a:spLocks noGrp="1" noChangeArrowheads="1"/>
          </p:cNvSpPr>
          <p:nvPr>
            <p:ph type="sldNum" sz="quarter" idx="12"/>
          </p:nvPr>
        </p:nvSpPr>
        <p:spPr>
          <a:ln/>
        </p:spPr>
        <p:txBody>
          <a:bodyPr/>
          <a:lstStyle>
            <a:lvl1pPr>
              <a:defRPr/>
            </a:lvl1pPr>
          </a:lstStyle>
          <a:p>
            <a:fld id="{A4F0478C-E7AA-7F4A-B544-7AFE0FB6A1FB}" type="slidenum">
              <a:rPr lang="en-US" altLang="en-US"/>
              <a:pPr/>
              <a:t>‹#›</a:t>
            </a:fld>
            <a:endParaRPr lang="en-US" altLang="en-US" dirty="0"/>
          </a:p>
        </p:txBody>
      </p:sp>
    </p:spTree>
    <p:extLst>
      <p:ext uri="{BB962C8B-B14F-4D97-AF65-F5344CB8AC3E}">
        <p14:creationId xmlns:p14="http://schemas.microsoft.com/office/powerpoint/2010/main" val="19518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FD244F-7A69-2989-57FD-4F287A06743D}"/>
              </a:ext>
            </a:extLst>
          </p:cNvPr>
          <p:cNvSpPr>
            <a:spLocks noGrp="1" noChangeArrowheads="1"/>
          </p:cNvSpPr>
          <p:nvPr>
            <p:ph type="title"/>
          </p:nvPr>
        </p:nvSpPr>
        <p:spPr bwMode="auto">
          <a:xfrm>
            <a:off x="2742975" y="2438400"/>
            <a:ext cx="3109005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5BCE49A-45D1-9000-92DC-DFA0B5F05EB3}"/>
              </a:ext>
            </a:extLst>
          </p:cNvPr>
          <p:cNvSpPr>
            <a:spLocks noGrp="1" noChangeArrowheads="1"/>
          </p:cNvSpPr>
          <p:nvPr>
            <p:ph type="body" idx="1"/>
          </p:nvPr>
        </p:nvSpPr>
        <p:spPr bwMode="auto">
          <a:xfrm>
            <a:off x="2742975" y="7926161"/>
            <a:ext cx="31090053" cy="1645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E0DBA31-9131-B29A-EEA9-ACC97241CCD4}"/>
              </a:ext>
            </a:extLst>
          </p:cNvPr>
          <p:cNvSpPr>
            <a:spLocks noGrp="1" noChangeArrowheads="1"/>
          </p:cNvSpPr>
          <p:nvPr>
            <p:ph type="dt" sz="half" idx="2"/>
          </p:nvPr>
        </p:nvSpPr>
        <p:spPr bwMode="auto">
          <a:xfrm>
            <a:off x="2742973" y="24993600"/>
            <a:ext cx="7620000" cy="18288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4428">
                <a:latin typeface="Times New Roman" charset="0"/>
                <a:ea typeface="ＭＳ Ｐゴシック" charset="0"/>
                <a:cs typeface="ＭＳ Ｐゴシック" charset="0"/>
              </a:defRPr>
            </a:lvl1pPr>
          </a:lstStyle>
          <a:p>
            <a:pPr>
              <a:defRPr/>
            </a:pPr>
            <a:endParaRPr lang="en-US" dirty="0"/>
          </a:p>
        </p:txBody>
      </p:sp>
      <p:sp>
        <p:nvSpPr>
          <p:cNvPr id="1029" name="Rectangle 5">
            <a:extLst>
              <a:ext uri="{FF2B5EF4-FFF2-40B4-BE49-F238E27FC236}">
                <a16:creationId xmlns:a16="http://schemas.microsoft.com/office/drawing/2014/main" id="{13D36044-6B6B-38D5-BBAA-AA9A977439D0}"/>
              </a:ext>
            </a:extLst>
          </p:cNvPr>
          <p:cNvSpPr>
            <a:spLocks noGrp="1" noChangeArrowheads="1"/>
          </p:cNvSpPr>
          <p:nvPr>
            <p:ph type="ftr" sz="quarter" idx="3"/>
          </p:nvPr>
        </p:nvSpPr>
        <p:spPr bwMode="auto">
          <a:xfrm>
            <a:off x="12497028" y="24993600"/>
            <a:ext cx="11581947" cy="18288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4428">
                <a:latin typeface="Times New Roman" charset="0"/>
                <a:ea typeface="ＭＳ Ｐゴシック" charset="0"/>
                <a:cs typeface="ＭＳ Ｐゴシック" charset="0"/>
              </a:defRPr>
            </a:lvl1pPr>
          </a:lstStyle>
          <a:p>
            <a:pPr>
              <a:defRPr/>
            </a:pPr>
            <a:endParaRPr lang="en-US" dirty="0"/>
          </a:p>
        </p:txBody>
      </p:sp>
      <p:sp>
        <p:nvSpPr>
          <p:cNvPr id="1030" name="Rectangle 6">
            <a:extLst>
              <a:ext uri="{FF2B5EF4-FFF2-40B4-BE49-F238E27FC236}">
                <a16:creationId xmlns:a16="http://schemas.microsoft.com/office/drawing/2014/main" id="{EF260D06-3737-06D4-9A78-C2424D8FE018}"/>
              </a:ext>
            </a:extLst>
          </p:cNvPr>
          <p:cNvSpPr>
            <a:spLocks noGrp="1" noChangeArrowheads="1"/>
          </p:cNvSpPr>
          <p:nvPr>
            <p:ph type="sldNum" sz="quarter" idx="4"/>
          </p:nvPr>
        </p:nvSpPr>
        <p:spPr bwMode="auto">
          <a:xfrm>
            <a:off x="26213028" y="24993600"/>
            <a:ext cx="7620000" cy="18288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4428">
                <a:latin typeface="Times New Roman" panose="02020603050405020304" pitchFamily="18" charset="0"/>
              </a:defRPr>
            </a:lvl1pPr>
          </a:lstStyle>
          <a:p>
            <a:fld id="{FC724ED9-E33B-A840-9240-1562A52C7BF1}"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10547" rtl="0" eaLnBrk="0" fontAlgn="base" hangingPunct="0">
        <a:spcBef>
          <a:spcPct val="0"/>
        </a:spcBef>
        <a:spcAft>
          <a:spcPct val="0"/>
        </a:spcAft>
        <a:defRPr sz="13999">
          <a:solidFill>
            <a:schemeClr val="tx2"/>
          </a:solidFill>
          <a:latin typeface="+mj-lt"/>
          <a:ea typeface="ＭＳ Ｐゴシック" pitchFamily="-65" charset="-128"/>
          <a:cs typeface="ＭＳ Ｐゴシック" pitchFamily="-65" charset="-128"/>
        </a:defRPr>
      </a:lvl1pPr>
      <a:lvl2pPr algn="ctr" defTabSz="2910547" rtl="0" eaLnBrk="0" fontAlgn="base" hangingPunct="0">
        <a:spcBef>
          <a:spcPct val="0"/>
        </a:spcBef>
        <a:spcAft>
          <a:spcPct val="0"/>
        </a:spcAft>
        <a:defRPr sz="13999">
          <a:solidFill>
            <a:schemeClr val="tx2"/>
          </a:solidFill>
          <a:latin typeface="Times New Roman" pitchFamily="-65" charset="0"/>
          <a:ea typeface="ＭＳ Ｐゴシック" pitchFamily="-65" charset="-128"/>
          <a:cs typeface="ＭＳ Ｐゴシック" pitchFamily="-65" charset="-128"/>
        </a:defRPr>
      </a:lvl2pPr>
      <a:lvl3pPr algn="ctr" defTabSz="2910547" rtl="0" eaLnBrk="0" fontAlgn="base" hangingPunct="0">
        <a:spcBef>
          <a:spcPct val="0"/>
        </a:spcBef>
        <a:spcAft>
          <a:spcPct val="0"/>
        </a:spcAft>
        <a:defRPr sz="13999">
          <a:solidFill>
            <a:schemeClr val="tx2"/>
          </a:solidFill>
          <a:latin typeface="Times New Roman" pitchFamily="-65" charset="0"/>
          <a:ea typeface="ＭＳ Ｐゴシック" pitchFamily="-65" charset="-128"/>
          <a:cs typeface="ＭＳ Ｐゴシック" pitchFamily="-65" charset="-128"/>
        </a:defRPr>
      </a:lvl3pPr>
      <a:lvl4pPr algn="ctr" defTabSz="2910547" rtl="0" eaLnBrk="0" fontAlgn="base" hangingPunct="0">
        <a:spcBef>
          <a:spcPct val="0"/>
        </a:spcBef>
        <a:spcAft>
          <a:spcPct val="0"/>
        </a:spcAft>
        <a:defRPr sz="13999">
          <a:solidFill>
            <a:schemeClr val="tx2"/>
          </a:solidFill>
          <a:latin typeface="Times New Roman" pitchFamily="-65" charset="0"/>
          <a:ea typeface="ＭＳ Ｐゴシック" pitchFamily="-65" charset="-128"/>
          <a:cs typeface="ＭＳ Ｐゴシック" pitchFamily="-65" charset="-128"/>
        </a:defRPr>
      </a:lvl4pPr>
      <a:lvl5pPr algn="ctr" defTabSz="2910547" rtl="0" eaLnBrk="0" fontAlgn="base" hangingPunct="0">
        <a:spcBef>
          <a:spcPct val="0"/>
        </a:spcBef>
        <a:spcAft>
          <a:spcPct val="0"/>
        </a:spcAft>
        <a:defRPr sz="13999">
          <a:solidFill>
            <a:schemeClr val="tx2"/>
          </a:solidFill>
          <a:latin typeface="Times New Roman" pitchFamily="-65" charset="0"/>
          <a:ea typeface="ＭＳ Ｐゴシック" pitchFamily="-65" charset="-128"/>
          <a:cs typeface="ＭＳ Ｐゴシック" pitchFamily="-65" charset="-128"/>
        </a:defRPr>
      </a:lvl5pPr>
      <a:lvl6pPr marL="326544" algn="ctr" defTabSz="2910547" rtl="0" fontAlgn="base">
        <a:spcBef>
          <a:spcPct val="0"/>
        </a:spcBef>
        <a:spcAft>
          <a:spcPct val="0"/>
        </a:spcAft>
        <a:defRPr sz="13999">
          <a:solidFill>
            <a:schemeClr val="tx2"/>
          </a:solidFill>
          <a:latin typeface="Times New Roman" pitchFamily="-65" charset="0"/>
        </a:defRPr>
      </a:lvl6pPr>
      <a:lvl7pPr marL="653088" algn="ctr" defTabSz="2910547" rtl="0" fontAlgn="base">
        <a:spcBef>
          <a:spcPct val="0"/>
        </a:spcBef>
        <a:spcAft>
          <a:spcPct val="0"/>
        </a:spcAft>
        <a:defRPr sz="13999">
          <a:solidFill>
            <a:schemeClr val="tx2"/>
          </a:solidFill>
          <a:latin typeface="Times New Roman" pitchFamily="-65" charset="0"/>
        </a:defRPr>
      </a:lvl7pPr>
      <a:lvl8pPr marL="979631" algn="ctr" defTabSz="2910547" rtl="0" fontAlgn="base">
        <a:spcBef>
          <a:spcPct val="0"/>
        </a:spcBef>
        <a:spcAft>
          <a:spcPct val="0"/>
        </a:spcAft>
        <a:defRPr sz="13999">
          <a:solidFill>
            <a:schemeClr val="tx2"/>
          </a:solidFill>
          <a:latin typeface="Times New Roman" pitchFamily="-65" charset="0"/>
        </a:defRPr>
      </a:lvl8pPr>
      <a:lvl9pPr marL="1306174" algn="ctr" defTabSz="2910547" rtl="0" fontAlgn="base">
        <a:spcBef>
          <a:spcPct val="0"/>
        </a:spcBef>
        <a:spcAft>
          <a:spcPct val="0"/>
        </a:spcAft>
        <a:defRPr sz="13999">
          <a:solidFill>
            <a:schemeClr val="tx2"/>
          </a:solidFill>
          <a:latin typeface="Times New Roman" pitchFamily="-65" charset="0"/>
        </a:defRPr>
      </a:lvl9pPr>
    </p:titleStyle>
    <p:bodyStyle>
      <a:lvl1pPr marL="1091881" indent="-1091881" algn="l" defTabSz="2910547" rtl="0" eaLnBrk="0" fontAlgn="base" hangingPunct="0">
        <a:spcBef>
          <a:spcPct val="20000"/>
        </a:spcBef>
        <a:spcAft>
          <a:spcPct val="0"/>
        </a:spcAft>
        <a:buChar char="•"/>
        <a:defRPr sz="10214">
          <a:solidFill>
            <a:schemeClr val="tx1"/>
          </a:solidFill>
          <a:latin typeface="+mn-lt"/>
          <a:ea typeface="ＭＳ Ｐゴシック" pitchFamily="-65" charset="-128"/>
          <a:cs typeface="ＭＳ Ｐゴシック" pitchFamily="-65" charset="-128"/>
        </a:defRPr>
      </a:lvl1pPr>
      <a:lvl2pPr marL="2365175" indent="-909333" algn="l" defTabSz="2910547" rtl="0" eaLnBrk="0" fontAlgn="base" hangingPunct="0">
        <a:spcBef>
          <a:spcPct val="20000"/>
        </a:spcBef>
        <a:spcAft>
          <a:spcPct val="0"/>
        </a:spcAft>
        <a:buChar char="–"/>
        <a:defRPr sz="8928">
          <a:solidFill>
            <a:schemeClr val="tx1"/>
          </a:solidFill>
          <a:latin typeface="+mn-lt"/>
          <a:ea typeface="ＭＳ Ｐゴシック" pitchFamily="-65" charset="-128"/>
          <a:cs typeface="ＭＳ Ｐゴシック" charset="0"/>
        </a:defRPr>
      </a:lvl2pPr>
      <a:lvl3pPr marL="3638468" indent="-727920" algn="l" defTabSz="2910547" rtl="0" eaLnBrk="0" fontAlgn="base" hangingPunct="0">
        <a:spcBef>
          <a:spcPct val="20000"/>
        </a:spcBef>
        <a:spcAft>
          <a:spcPct val="0"/>
        </a:spcAft>
        <a:buChar char="•"/>
        <a:defRPr sz="7642">
          <a:solidFill>
            <a:schemeClr val="tx1"/>
          </a:solidFill>
          <a:latin typeface="+mn-lt"/>
          <a:ea typeface="ＭＳ Ｐゴシック" pitchFamily="-65" charset="-128"/>
          <a:cs typeface="ＭＳ Ｐゴシック" charset="0"/>
        </a:defRPr>
      </a:lvl3pPr>
      <a:lvl4pPr marL="5094308" indent="-727920" algn="l" defTabSz="2910547" rtl="0" eaLnBrk="0" fontAlgn="base" hangingPunct="0">
        <a:spcBef>
          <a:spcPct val="20000"/>
        </a:spcBef>
        <a:spcAft>
          <a:spcPct val="0"/>
        </a:spcAft>
        <a:buChar char="–"/>
        <a:defRPr sz="6356">
          <a:solidFill>
            <a:schemeClr val="tx1"/>
          </a:solidFill>
          <a:latin typeface="+mn-lt"/>
          <a:ea typeface="ＭＳ Ｐゴシック" pitchFamily="-65" charset="-128"/>
          <a:cs typeface="ＭＳ Ｐゴシック" charset="0"/>
        </a:defRPr>
      </a:lvl4pPr>
      <a:lvl5pPr marL="6549014" indent="-726787" algn="l" defTabSz="2910547" rtl="0" eaLnBrk="0" fontAlgn="base" hangingPunct="0">
        <a:spcBef>
          <a:spcPct val="20000"/>
        </a:spcBef>
        <a:spcAft>
          <a:spcPct val="0"/>
        </a:spcAft>
        <a:buChar char="»"/>
        <a:defRPr sz="6356">
          <a:solidFill>
            <a:schemeClr val="tx1"/>
          </a:solidFill>
          <a:latin typeface="+mn-lt"/>
          <a:ea typeface="ＭＳ Ｐゴシック" pitchFamily="-65" charset="-128"/>
          <a:cs typeface="ＭＳ Ｐゴシック" charset="0"/>
        </a:defRPr>
      </a:lvl5pPr>
      <a:lvl6pPr marL="6875558" indent="-726787" algn="l" defTabSz="2910547" rtl="0" fontAlgn="base">
        <a:spcBef>
          <a:spcPct val="20000"/>
        </a:spcBef>
        <a:spcAft>
          <a:spcPct val="0"/>
        </a:spcAft>
        <a:buChar char="»"/>
        <a:defRPr sz="6356">
          <a:solidFill>
            <a:schemeClr val="tx1"/>
          </a:solidFill>
          <a:latin typeface="+mn-lt"/>
          <a:ea typeface="ＭＳ Ｐゴシック" pitchFamily="-65" charset="-128"/>
        </a:defRPr>
      </a:lvl6pPr>
      <a:lvl7pPr marL="7202102" indent="-726787" algn="l" defTabSz="2910547" rtl="0" fontAlgn="base">
        <a:spcBef>
          <a:spcPct val="20000"/>
        </a:spcBef>
        <a:spcAft>
          <a:spcPct val="0"/>
        </a:spcAft>
        <a:buChar char="»"/>
        <a:defRPr sz="6356">
          <a:solidFill>
            <a:schemeClr val="tx1"/>
          </a:solidFill>
          <a:latin typeface="+mn-lt"/>
          <a:ea typeface="ＭＳ Ｐゴシック" pitchFamily="-65" charset="-128"/>
        </a:defRPr>
      </a:lvl7pPr>
      <a:lvl8pPr marL="7528646" indent="-726787" algn="l" defTabSz="2910547" rtl="0" fontAlgn="base">
        <a:spcBef>
          <a:spcPct val="20000"/>
        </a:spcBef>
        <a:spcAft>
          <a:spcPct val="0"/>
        </a:spcAft>
        <a:buChar char="»"/>
        <a:defRPr sz="6356">
          <a:solidFill>
            <a:schemeClr val="tx1"/>
          </a:solidFill>
          <a:latin typeface="+mn-lt"/>
          <a:ea typeface="ＭＳ Ｐゴシック" pitchFamily="-65" charset="-128"/>
        </a:defRPr>
      </a:lvl8pPr>
      <a:lvl9pPr marL="7855189" indent="-726787" algn="l" defTabSz="2910547" rtl="0" fontAlgn="base">
        <a:spcBef>
          <a:spcPct val="20000"/>
        </a:spcBef>
        <a:spcAft>
          <a:spcPct val="0"/>
        </a:spcAft>
        <a:buChar char="»"/>
        <a:defRPr sz="6356">
          <a:solidFill>
            <a:schemeClr val="tx1"/>
          </a:solidFill>
          <a:latin typeface="+mn-lt"/>
          <a:ea typeface="ＭＳ Ｐゴシック" pitchFamily="-65" charset="-128"/>
        </a:defRPr>
      </a:lvl9pPr>
    </p:bodyStyle>
    <p:otherStyle>
      <a:defPPr>
        <a:defRPr lang="en-US"/>
      </a:defPPr>
      <a:lvl1pPr marL="0" algn="l" defTabSz="326544" rtl="0" eaLnBrk="1" latinLnBrk="0" hangingPunct="1">
        <a:defRPr sz="1286" kern="1200">
          <a:solidFill>
            <a:schemeClr val="tx1"/>
          </a:solidFill>
          <a:latin typeface="+mn-lt"/>
          <a:ea typeface="+mn-ea"/>
          <a:cs typeface="+mn-cs"/>
        </a:defRPr>
      </a:lvl1pPr>
      <a:lvl2pPr marL="326544" algn="l" defTabSz="326544" rtl="0" eaLnBrk="1" latinLnBrk="0" hangingPunct="1">
        <a:defRPr sz="1286" kern="1200">
          <a:solidFill>
            <a:schemeClr val="tx1"/>
          </a:solidFill>
          <a:latin typeface="+mn-lt"/>
          <a:ea typeface="+mn-ea"/>
          <a:cs typeface="+mn-cs"/>
        </a:defRPr>
      </a:lvl2pPr>
      <a:lvl3pPr marL="653088" algn="l" defTabSz="326544" rtl="0" eaLnBrk="1" latinLnBrk="0" hangingPunct="1">
        <a:defRPr sz="1286" kern="1200">
          <a:solidFill>
            <a:schemeClr val="tx1"/>
          </a:solidFill>
          <a:latin typeface="+mn-lt"/>
          <a:ea typeface="+mn-ea"/>
          <a:cs typeface="+mn-cs"/>
        </a:defRPr>
      </a:lvl3pPr>
      <a:lvl4pPr marL="979631" algn="l" defTabSz="326544" rtl="0" eaLnBrk="1" latinLnBrk="0" hangingPunct="1">
        <a:defRPr sz="1286" kern="1200">
          <a:solidFill>
            <a:schemeClr val="tx1"/>
          </a:solidFill>
          <a:latin typeface="+mn-lt"/>
          <a:ea typeface="+mn-ea"/>
          <a:cs typeface="+mn-cs"/>
        </a:defRPr>
      </a:lvl4pPr>
      <a:lvl5pPr marL="1306174" algn="l" defTabSz="326544" rtl="0" eaLnBrk="1" latinLnBrk="0" hangingPunct="1">
        <a:defRPr sz="1286" kern="1200">
          <a:solidFill>
            <a:schemeClr val="tx1"/>
          </a:solidFill>
          <a:latin typeface="+mn-lt"/>
          <a:ea typeface="+mn-ea"/>
          <a:cs typeface="+mn-cs"/>
        </a:defRPr>
      </a:lvl5pPr>
      <a:lvl6pPr marL="1632719" algn="l" defTabSz="326544" rtl="0" eaLnBrk="1" latinLnBrk="0" hangingPunct="1">
        <a:defRPr sz="1286" kern="1200">
          <a:solidFill>
            <a:schemeClr val="tx1"/>
          </a:solidFill>
          <a:latin typeface="+mn-lt"/>
          <a:ea typeface="+mn-ea"/>
          <a:cs typeface="+mn-cs"/>
        </a:defRPr>
      </a:lvl6pPr>
      <a:lvl7pPr marL="1959262" algn="l" defTabSz="326544" rtl="0" eaLnBrk="1" latinLnBrk="0" hangingPunct="1">
        <a:defRPr sz="1286" kern="1200">
          <a:solidFill>
            <a:schemeClr val="tx1"/>
          </a:solidFill>
          <a:latin typeface="+mn-lt"/>
          <a:ea typeface="+mn-ea"/>
          <a:cs typeface="+mn-cs"/>
        </a:defRPr>
      </a:lvl7pPr>
      <a:lvl8pPr marL="2285805" algn="l" defTabSz="326544" rtl="0" eaLnBrk="1" latinLnBrk="0" hangingPunct="1">
        <a:defRPr sz="1286" kern="1200">
          <a:solidFill>
            <a:schemeClr val="tx1"/>
          </a:solidFill>
          <a:latin typeface="+mn-lt"/>
          <a:ea typeface="+mn-ea"/>
          <a:cs typeface="+mn-cs"/>
        </a:defRPr>
      </a:lvl8pPr>
      <a:lvl9pPr marL="2612349" algn="l" defTabSz="326544" rtl="0" eaLnBrk="1" latinLnBrk="0" hangingPunct="1">
        <a:defRPr sz="12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51609124-90CE-1A35-A5EE-F74DB780F624}"/>
              </a:ext>
            </a:extLst>
          </p:cNvPr>
          <p:cNvSpPr>
            <a:spLocks noChangeArrowheads="1"/>
          </p:cNvSpPr>
          <p:nvPr/>
        </p:nvSpPr>
        <p:spPr bwMode="auto">
          <a:xfrm>
            <a:off x="-32657" y="1481"/>
            <a:ext cx="36576000" cy="27432000"/>
          </a:xfrm>
          <a:prstGeom prst="rect">
            <a:avLst/>
          </a:prstGeom>
          <a:solidFill>
            <a:schemeClr val="accent2">
              <a:lumMod val="40000"/>
              <a:lumOff val="60000"/>
              <a:alpha val="7843"/>
            </a:schemeClr>
          </a:solidFill>
          <a:ln w="9525">
            <a:solidFill>
              <a:schemeClr val="accent5">
                <a:lumMod val="20000"/>
                <a:lumOff val="80000"/>
              </a:schemeClr>
            </a:solidFill>
            <a:miter lim="800000"/>
            <a:headEnd/>
            <a:tailEnd/>
          </a:ln>
          <a:effectLst>
            <a:outerShdw blurRad="40000" dist="23000" dir="5400000" rotWithShape="0">
              <a:srgbClr val="808080">
                <a:alpha val="34999"/>
              </a:srgbClr>
            </a:outerShdw>
          </a:effectLst>
        </p:spPr>
        <p:txBody>
          <a:bodyPr anchor="ctr"/>
          <a:lstStyle/>
          <a:p>
            <a:pPr algn="ctr">
              <a:defRPr/>
            </a:pPr>
            <a:endParaRPr lang="en-US" sz="2286" noProof="1">
              <a:solidFill>
                <a:srgbClr val="FFFFFF"/>
              </a:solidFill>
              <a:latin typeface="Avenir Book"/>
              <a:ea typeface="ＭＳ Ｐゴシック" charset="0"/>
              <a:cs typeface="Avenir Book"/>
            </a:endParaRPr>
          </a:p>
        </p:txBody>
      </p:sp>
      <p:sp>
        <p:nvSpPr>
          <p:cNvPr id="14339" name="Text Box 7">
            <a:extLst>
              <a:ext uri="{FF2B5EF4-FFF2-40B4-BE49-F238E27FC236}">
                <a16:creationId xmlns:a16="http://schemas.microsoft.com/office/drawing/2014/main" id="{E6CFCDCE-FD4F-048C-553D-C8CCF832B985}"/>
              </a:ext>
            </a:extLst>
          </p:cNvPr>
          <p:cNvSpPr txBox="1">
            <a:spLocks noChangeArrowheads="1"/>
          </p:cNvSpPr>
          <p:nvPr/>
        </p:nvSpPr>
        <p:spPr bwMode="auto">
          <a:xfrm>
            <a:off x="1070078" y="4617979"/>
            <a:ext cx="34371043" cy="7308883"/>
          </a:xfrm>
          <a:prstGeom prst="rect">
            <a:avLst/>
          </a:prstGeom>
          <a:solidFill>
            <a:schemeClr val="bg1"/>
          </a:solidFill>
          <a:ln w="38100">
            <a:noFill/>
            <a:round/>
            <a:headEnd/>
            <a:tailEnd/>
          </a:ln>
        </p:spPr>
        <p:txBody>
          <a:bodyPr lIns="653143" tIns="326572" rIns="653143" bIns="653143"/>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3500" b="1" noProof="1"/>
              <a:t>BACKGROUND: Adversarial attacks expose vulnerabilities in DL models, and we extend this to 3D objects.</a:t>
            </a:r>
          </a:p>
        </p:txBody>
      </p:sp>
      <p:sp>
        <p:nvSpPr>
          <p:cNvPr id="14340" name="Text Box 11">
            <a:extLst>
              <a:ext uri="{FF2B5EF4-FFF2-40B4-BE49-F238E27FC236}">
                <a16:creationId xmlns:a16="http://schemas.microsoft.com/office/drawing/2014/main" id="{ABB690BD-F64D-4F8E-F7CB-163F1E943DD7}"/>
              </a:ext>
            </a:extLst>
          </p:cNvPr>
          <p:cNvSpPr txBox="1">
            <a:spLocks noChangeArrowheads="1"/>
          </p:cNvSpPr>
          <p:nvPr/>
        </p:nvSpPr>
        <p:spPr bwMode="auto">
          <a:xfrm>
            <a:off x="1070080" y="12749948"/>
            <a:ext cx="21888648" cy="13668202"/>
          </a:xfrm>
          <a:prstGeom prst="rect">
            <a:avLst/>
          </a:prstGeom>
          <a:solidFill>
            <a:schemeClr val="bg1"/>
          </a:solidFill>
          <a:ln w="38100">
            <a:noFill/>
            <a:round/>
            <a:headEnd/>
            <a:tailEnd/>
          </a:ln>
        </p:spPr>
        <p:txBody>
          <a:bodyPr lIns="653143" tIns="326572" rIns="653143" bIns="653143"/>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3500" b="1" noProof="1">
                <a:solidFill>
                  <a:srgbClr val="000000"/>
                </a:solidFill>
              </a:rPr>
              <a:t>RESULTS: We found 3D preliminary adversarial examples.</a:t>
            </a:r>
          </a:p>
          <a:p>
            <a:pPr eaLnBrk="1" hangingPunct="1">
              <a:spcBef>
                <a:spcPct val="50000"/>
              </a:spcBef>
            </a:pPr>
            <a:endParaRPr lang="en-US" altLang="ja-JP" sz="1300" noProof="1"/>
          </a:p>
          <a:p>
            <a:pPr marL="457200" indent="-457200" eaLnBrk="1" hangingPunct="1">
              <a:spcBef>
                <a:spcPct val="10000"/>
              </a:spcBef>
              <a:buFont typeface="Arial" panose="020B0604020202020204" pitchFamily="34" charset="0"/>
              <a:buChar char="•"/>
            </a:pPr>
            <a:r>
              <a:rPr lang="en-US" altLang="ja-JP" sz="3428" u="sng" noProof="1">
                <a:latin typeface="Cambria" panose="02040503050406030204" pitchFamily="18" charset="0"/>
              </a:rPr>
              <a:t>Input</a:t>
            </a:r>
            <a:r>
              <a:rPr lang="en-US" altLang="ja-JP" sz="3428" noProof="1">
                <a:latin typeface="Cambria" panose="02040503050406030204" pitchFamily="18" charset="0"/>
              </a:rPr>
              <a:t>: 3D mesh object and a specific grasp</a:t>
            </a:r>
          </a:p>
          <a:p>
            <a:pPr marL="457200" indent="-457200" eaLnBrk="1" hangingPunct="1">
              <a:spcBef>
                <a:spcPct val="10000"/>
              </a:spcBef>
              <a:buFont typeface="Arial" panose="020B0604020202020204" pitchFamily="34" charset="0"/>
              <a:buChar char="•"/>
            </a:pPr>
            <a:r>
              <a:rPr lang="en-US" altLang="ja-JP" sz="3428" u="sng" noProof="1">
                <a:latin typeface="Cambria" panose="02040503050406030204" pitchFamily="18" charset="0"/>
              </a:rPr>
              <a:t>Output</a:t>
            </a:r>
            <a:r>
              <a:rPr lang="en-US" altLang="ja-JP" sz="3428" noProof="1">
                <a:latin typeface="Cambria" panose="02040503050406030204" pitchFamily="18" charset="0"/>
              </a:rPr>
              <a:t>: Adversarial 3D mesh object that tricks </a:t>
            </a:r>
            <a:br>
              <a:rPr lang="en-US" altLang="ja-JP" sz="3428" noProof="1">
                <a:latin typeface="Cambria" panose="02040503050406030204" pitchFamily="18" charset="0"/>
              </a:rPr>
            </a:br>
            <a:r>
              <a:rPr lang="en-US" altLang="ja-JP" sz="3428" noProof="1">
                <a:latin typeface="Cambria" panose="02040503050406030204" pitchFamily="18" charset="0"/>
              </a:rPr>
              <a:t>the model on that grasp</a:t>
            </a:r>
          </a:p>
          <a:p>
            <a:pPr marL="457200" indent="-457200" eaLnBrk="1" hangingPunct="1">
              <a:spcBef>
                <a:spcPct val="10000"/>
              </a:spcBef>
              <a:buFont typeface="Arial" panose="020B0604020202020204" pitchFamily="34" charset="0"/>
              <a:buChar char="•"/>
            </a:pPr>
            <a:endParaRPr lang="en-US" altLang="ja-JP" sz="3428" noProof="1">
              <a:latin typeface="Cambria" panose="02040503050406030204" pitchFamily="18" charset="0"/>
            </a:endParaRPr>
          </a:p>
          <a:p>
            <a:pPr eaLnBrk="1" hangingPunct="1">
              <a:spcBef>
                <a:spcPct val="10000"/>
              </a:spcBef>
            </a:pPr>
            <a:endParaRPr lang="en-US" altLang="ja-JP" sz="3428" noProof="1">
              <a:latin typeface="Cambria" panose="02040503050406030204" pitchFamily="18" charset="0"/>
            </a:endParaRPr>
          </a:p>
          <a:p>
            <a:pPr marL="619100" indent="-619100" eaLnBrk="1" hangingPunct="1">
              <a:spcBef>
                <a:spcPct val="10000"/>
              </a:spcBef>
              <a:buFont typeface="Arial" panose="020B0604020202020204" pitchFamily="34" charset="0"/>
              <a:buChar char="•"/>
            </a:pPr>
            <a:endParaRPr lang="en-US" altLang="ja-JP" sz="3428" noProof="1">
              <a:latin typeface="Cambria" panose="02040503050406030204" pitchFamily="18" charset="0"/>
            </a:endParaRPr>
          </a:p>
          <a:p>
            <a:pPr marL="619100" indent="-619100" eaLnBrk="1" hangingPunct="1">
              <a:spcBef>
                <a:spcPct val="10000"/>
              </a:spcBef>
              <a:buFont typeface="Arial" panose="020B0604020202020204" pitchFamily="34" charset="0"/>
              <a:buChar char="•"/>
            </a:pPr>
            <a:endParaRPr lang="en-US" altLang="ja-JP" sz="3428" noProof="1">
              <a:latin typeface="Cambria" panose="02040503050406030204" pitchFamily="18" charset="0"/>
            </a:endParaRPr>
          </a:p>
          <a:p>
            <a:pPr eaLnBrk="1" hangingPunct="1">
              <a:spcBef>
                <a:spcPct val="10000"/>
              </a:spcBef>
            </a:pPr>
            <a:br>
              <a:rPr lang="en-US" altLang="ja-JP" sz="3428" noProof="1">
                <a:latin typeface="Cambria" panose="02040503050406030204" pitchFamily="18" charset="0"/>
              </a:rPr>
            </a:br>
            <a:br>
              <a:rPr lang="en-US" altLang="ja-JP" sz="3428" noProof="1">
                <a:latin typeface="Cambria" panose="02040503050406030204" pitchFamily="18" charset="0"/>
              </a:rPr>
            </a:br>
            <a:br>
              <a:rPr lang="en-US" altLang="ja-JP" sz="3428" noProof="1">
                <a:latin typeface="Cambria" panose="02040503050406030204" pitchFamily="18" charset="0"/>
              </a:rPr>
            </a:br>
            <a:endParaRPr lang="en-US" altLang="ja-JP" sz="3428" noProof="1">
              <a:latin typeface="Cambria" panose="02040503050406030204" pitchFamily="18" charset="0"/>
            </a:endParaRPr>
          </a:p>
          <a:p>
            <a:pPr eaLnBrk="1" hangingPunct="1">
              <a:spcBef>
                <a:spcPct val="10000"/>
              </a:spcBef>
            </a:pPr>
            <a:endParaRPr lang="en-US" altLang="ja-JP" sz="2000" noProof="1">
              <a:latin typeface="Cambria" panose="02040503050406030204" pitchFamily="18" charset="0"/>
            </a:endParaRPr>
          </a:p>
          <a:p>
            <a:pPr eaLnBrk="1" hangingPunct="1">
              <a:spcBef>
                <a:spcPct val="10000"/>
              </a:spcBef>
            </a:pPr>
            <a:endParaRPr lang="en-US" altLang="ja-JP" sz="2000" noProof="1">
              <a:latin typeface="Cambria" panose="02040503050406030204" pitchFamily="18" charset="0"/>
            </a:endParaRPr>
          </a:p>
          <a:p>
            <a:pPr eaLnBrk="1" hangingPunct="1">
              <a:spcBef>
                <a:spcPct val="10000"/>
              </a:spcBef>
            </a:pPr>
            <a:r>
              <a:rPr lang="en-US" altLang="ja-JP" sz="3428" noProof="1">
                <a:latin typeface="Cambria" panose="02040503050406030204" pitchFamily="18" charset="0"/>
              </a:rPr>
              <a:t>After </a:t>
            </a:r>
            <a:r>
              <a:rPr lang="en-US" altLang="ja-JP" sz="3428" b="1" noProof="1">
                <a:latin typeface="Cambria" panose="02040503050406030204" pitchFamily="18" charset="0"/>
              </a:rPr>
              <a:t>41 iterations</a:t>
            </a:r>
            <a:r>
              <a:rPr lang="en-US" altLang="ja-JP" sz="3428" noProof="1">
                <a:latin typeface="Cambria" panose="02040503050406030204" pitchFamily="18" charset="0"/>
              </a:rPr>
              <a:t> in an attack, the model predicted a </a:t>
            </a:r>
            <a:r>
              <a:rPr lang="en-US" altLang="ja-JP" sz="3428" b="1" noProof="1">
                <a:latin typeface="Cambria" panose="02040503050406030204" pitchFamily="18" charset="0"/>
              </a:rPr>
              <a:t>99.6% </a:t>
            </a:r>
            <a:r>
              <a:rPr lang="en-US" altLang="ja-JP" sz="3428" noProof="1">
                <a:latin typeface="Cambria" panose="02040503050406030204" pitchFamily="18" charset="0"/>
              </a:rPr>
              <a:t>quality, and the oracle output a </a:t>
            </a:r>
            <a:r>
              <a:rPr lang="en-US" altLang="ja-JP" sz="3428" b="1" noProof="1">
                <a:latin typeface="Cambria" panose="02040503050406030204" pitchFamily="18" charset="0"/>
              </a:rPr>
              <a:t>0.0% </a:t>
            </a:r>
            <a:r>
              <a:rPr lang="en-US" altLang="ja-JP" sz="3428" noProof="1">
                <a:latin typeface="Cambria" panose="02040503050406030204" pitchFamily="18" charset="0"/>
              </a:rPr>
              <a:t>quality:</a:t>
            </a:r>
          </a:p>
        </p:txBody>
      </p:sp>
      <p:sp>
        <p:nvSpPr>
          <p:cNvPr id="14343" name="Text Box 14">
            <a:extLst>
              <a:ext uri="{FF2B5EF4-FFF2-40B4-BE49-F238E27FC236}">
                <a16:creationId xmlns:a16="http://schemas.microsoft.com/office/drawing/2014/main" id="{D1145889-7D1F-9118-F609-7EC8862DF0B7}"/>
              </a:ext>
            </a:extLst>
          </p:cNvPr>
          <p:cNvSpPr txBox="1">
            <a:spLocks noChangeArrowheads="1"/>
          </p:cNvSpPr>
          <p:nvPr/>
        </p:nvSpPr>
        <p:spPr bwMode="auto">
          <a:xfrm>
            <a:off x="1215039" y="3157682"/>
            <a:ext cx="34072286" cy="10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5943" tIns="195943" rIns="195943" bIns="195943"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428"/>
              </a:spcAft>
            </a:pPr>
            <a:r>
              <a:rPr lang="en-US" altLang="en-US" sz="4286" b="1" noProof="1">
                <a:cs typeface="Arial" panose="020B0604020202020204" pitchFamily="34" charset="0"/>
              </a:rPr>
              <a:t>Hailie Mitchell,</a:t>
            </a:r>
            <a:r>
              <a:rPr lang="en-US" altLang="en-US" sz="4286" noProof="1">
                <a:cs typeface="Arial" panose="020B0604020202020204" pitchFamily="34" charset="0"/>
              </a:rPr>
              <a:t> Dickinson College</a:t>
            </a:r>
          </a:p>
        </p:txBody>
      </p:sp>
      <p:sp>
        <p:nvSpPr>
          <p:cNvPr id="3" name="Rectangle 180">
            <a:extLst>
              <a:ext uri="{FF2B5EF4-FFF2-40B4-BE49-F238E27FC236}">
                <a16:creationId xmlns:a16="http://schemas.microsoft.com/office/drawing/2014/main" id="{38355BBD-B3C3-A98A-6FBD-D1E75072C0FC}"/>
              </a:ext>
            </a:extLst>
          </p:cNvPr>
          <p:cNvSpPr>
            <a:spLocks noChangeArrowheads="1"/>
          </p:cNvSpPr>
          <p:nvPr/>
        </p:nvSpPr>
        <p:spPr bwMode="auto">
          <a:xfrm>
            <a:off x="558988" y="949734"/>
            <a:ext cx="35321875" cy="22744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lnSpc>
                <a:spcPct val="90000"/>
              </a:lnSpc>
              <a:defRPr/>
            </a:pPr>
            <a:r>
              <a:rPr lang="en-US" sz="7856" b="1" noProof="1">
                <a:ln>
                  <a:solidFill>
                    <a:schemeClr val="bg1"/>
                  </a:solidFill>
                </a:ln>
                <a:ea typeface="ＭＳ Ｐゴシック" charset="0"/>
                <a:cs typeface="Arial" panose="020B0604020202020204" pitchFamily="34" charset="0"/>
              </a:rPr>
              <a:t>Efficient Bug Finding in Robotic Deep Learning:</a:t>
            </a:r>
          </a:p>
          <a:p>
            <a:pPr algn="ctr">
              <a:lnSpc>
                <a:spcPct val="90000"/>
              </a:lnSpc>
              <a:defRPr/>
            </a:pPr>
            <a:r>
              <a:rPr lang="en-US" sz="7856" b="1" noProof="1">
                <a:ln>
                  <a:solidFill>
                    <a:schemeClr val="bg1"/>
                  </a:solidFill>
                </a:ln>
                <a:ea typeface="ＭＳ Ｐゴシック" charset="0"/>
                <a:cs typeface="Arial" panose="020B0604020202020204" pitchFamily="34" charset="0"/>
              </a:rPr>
              <a:t>Adversarial Rendering for GQCNNs</a:t>
            </a:r>
          </a:p>
        </p:txBody>
      </p:sp>
      <p:sp>
        <p:nvSpPr>
          <p:cNvPr id="8" name="Text Box 70">
            <a:extLst>
              <a:ext uri="{FF2B5EF4-FFF2-40B4-BE49-F238E27FC236}">
                <a16:creationId xmlns:a16="http://schemas.microsoft.com/office/drawing/2014/main" id="{E3761E12-5470-EC16-A3B2-703A460386FE}"/>
              </a:ext>
            </a:extLst>
          </p:cNvPr>
          <p:cNvSpPr txBox="1">
            <a:spLocks noChangeArrowheads="1"/>
          </p:cNvSpPr>
          <p:nvPr/>
        </p:nvSpPr>
        <p:spPr bwMode="auto">
          <a:xfrm>
            <a:off x="23856387" y="12749948"/>
            <a:ext cx="11584734" cy="4411564"/>
          </a:xfrm>
          <a:prstGeom prst="rect">
            <a:avLst/>
          </a:prstGeom>
          <a:solidFill>
            <a:schemeClr val="bg1"/>
          </a:solidFill>
          <a:ln w="38100">
            <a:noFill/>
            <a:round/>
            <a:headEnd/>
            <a:tailEnd/>
          </a:ln>
        </p:spPr>
        <p:txBody>
          <a:bodyPr lIns="653143" tIns="326572" rIns="653143" bIns="653143"/>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r>
              <a:rPr lang="en-US" altLang="en-US" sz="3500" b="1" noProof="1">
                <a:solidFill>
                  <a:srgbClr val="000000"/>
                </a:solidFill>
              </a:rPr>
              <a:t>CONCLUSIONS: Adversarial rendering has potential to expose vulnerabilities in CNN models that process 3D objects.</a:t>
            </a:r>
          </a:p>
          <a:p>
            <a:pPr algn="just" eaLnBrk="1" hangingPunct="1"/>
            <a:endParaRPr lang="en-US" altLang="en-US" sz="2000" b="1" noProof="1">
              <a:solidFill>
                <a:srgbClr val="000000"/>
              </a:solidFill>
            </a:endParaRPr>
          </a:p>
          <a:p>
            <a:pPr eaLnBrk="1" hangingPunct="1">
              <a:spcBef>
                <a:spcPct val="10000"/>
              </a:spcBef>
            </a:pPr>
            <a:r>
              <a:rPr lang="en-US" altLang="en-US" sz="3425" noProof="1">
                <a:latin typeface="Cambria" panose="02040503050406030204" pitchFamily="18" charset="0"/>
              </a:rPr>
              <a:t>We are currently continuing experiments to find trends in attacks and to improve and validate our current preliminary results.</a:t>
            </a:r>
          </a:p>
        </p:txBody>
      </p:sp>
      <p:sp>
        <p:nvSpPr>
          <p:cNvPr id="23" name="Rectangle 22">
            <a:extLst>
              <a:ext uri="{FF2B5EF4-FFF2-40B4-BE49-F238E27FC236}">
                <a16:creationId xmlns:a16="http://schemas.microsoft.com/office/drawing/2014/main" id="{F1C670F0-5E32-8153-13DF-7748959F636E}"/>
              </a:ext>
            </a:extLst>
          </p:cNvPr>
          <p:cNvSpPr/>
          <p:nvPr/>
        </p:nvSpPr>
        <p:spPr>
          <a:xfrm>
            <a:off x="15080811" y="13427382"/>
            <a:ext cx="19439864" cy="810484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222" noProof="1"/>
          </a:p>
        </p:txBody>
      </p:sp>
      <p:pic>
        <p:nvPicPr>
          <p:cNvPr id="12" name="Picture 11" descr="Shape, logo, calendar&#10;&#10;Description automatically generated">
            <a:extLst>
              <a:ext uri="{FF2B5EF4-FFF2-40B4-BE49-F238E27FC236}">
                <a16:creationId xmlns:a16="http://schemas.microsoft.com/office/drawing/2014/main" id="{17486553-7FB2-6629-D4FE-469EAF6FE54E}"/>
              </a:ext>
            </a:extLst>
          </p:cNvPr>
          <p:cNvPicPr>
            <a:picLocks noChangeAspect="1"/>
          </p:cNvPicPr>
          <p:nvPr/>
        </p:nvPicPr>
        <p:blipFill>
          <a:blip r:embed="rId3"/>
          <a:stretch>
            <a:fillRect/>
          </a:stretch>
        </p:blipFill>
        <p:spPr>
          <a:xfrm>
            <a:off x="1948615" y="1474604"/>
            <a:ext cx="2294201" cy="2308813"/>
          </a:xfrm>
          <a:prstGeom prst="rect">
            <a:avLst/>
          </a:prstGeom>
        </p:spPr>
      </p:pic>
      <p:sp>
        <p:nvSpPr>
          <p:cNvPr id="5" name="Text Box 70">
            <a:extLst>
              <a:ext uri="{FF2B5EF4-FFF2-40B4-BE49-F238E27FC236}">
                <a16:creationId xmlns:a16="http://schemas.microsoft.com/office/drawing/2014/main" id="{92481CBE-EEB6-1353-80F5-2F46CDEB542F}"/>
              </a:ext>
            </a:extLst>
          </p:cNvPr>
          <p:cNvSpPr txBox="1">
            <a:spLocks noChangeArrowheads="1"/>
          </p:cNvSpPr>
          <p:nvPr/>
        </p:nvSpPr>
        <p:spPr bwMode="auto">
          <a:xfrm>
            <a:off x="23830860" y="17984599"/>
            <a:ext cx="11584734" cy="3144571"/>
          </a:xfrm>
          <a:prstGeom prst="rect">
            <a:avLst/>
          </a:prstGeom>
          <a:solidFill>
            <a:schemeClr val="bg1"/>
          </a:solidFill>
          <a:ln w="38100">
            <a:noFill/>
            <a:round/>
            <a:headEnd/>
            <a:tailEnd/>
          </a:ln>
        </p:spPr>
        <p:txBody>
          <a:bodyPr lIns="653143" tIns="326572" rIns="653143" bIns="653143"/>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just" eaLnBrk="1" hangingPunct="1"/>
            <a:r>
              <a:rPr lang="en-US" altLang="en-US" sz="3500" b="1" noProof="1">
                <a:solidFill>
                  <a:srgbClr val="000000"/>
                </a:solidFill>
              </a:rPr>
              <a:t>Acknowledgements:</a:t>
            </a:r>
          </a:p>
          <a:p>
            <a:pPr algn="just" eaLnBrk="1" hangingPunct="1"/>
            <a:endParaRPr lang="en-US" altLang="en-US" sz="2000" b="1" noProof="1">
              <a:solidFill>
                <a:srgbClr val="000000"/>
              </a:solidFill>
            </a:endParaRPr>
          </a:p>
          <a:p>
            <a:pPr eaLnBrk="1" hangingPunct="1">
              <a:spcBef>
                <a:spcPct val="10000"/>
              </a:spcBef>
            </a:pPr>
            <a:r>
              <a:rPr lang="en-US" altLang="en-US" noProof="1">
                <a:latin typeface="Cambria" panose="02040503050406030204" pitchFamily="18" charset="0"/>
              </a:rPr>
              <a:t>Special thanks to collaborators Trenton Tabor and Meriel von Stein, as well as thanks to Professor John MacCormick and Professor Claire Le Goues for advising.</a:t>
            </a:r>
          </a:p>
        </p:txBody>
      </p:sp>
      <p:pic>
        <p:nvPicPr>
          <p:cNvPr id="30" name="Picture 29">
            <a:extLst>
              <a:ext uri="{FF2B5EF4-FFF2-40B4-BE49-F238E27FC236}">
                <a16:creationId xmlns:a16="http://schemas.microsoft.com/office/drawing/2014/main" id="{EA9C69E8-3BC7-5518-DDBD-B3B1A2251ABB}"/>
              </a:ext>
            </a:extLst>
          </p:cNvPr>
          <p:cNvPicPr>
            <a:picLocks noChangeAspect="1"/>
          </p:cNvPicPr>
          <p:nvPr/>
        </p:nvPicPr>
        <p:blipFill rotWithShape="1">
          <a:blip r:embed="rId4"/>
          <a:srcRect l="6296" t="4197" r="5937" b="1"/>
          <a:stretch/>
        </p:blipFill>
        <p:spPr>
          <a:xfrm>
            <a:off x="3517658" y="21563254"/>
            <a:ext cx="10611003" cy="4454790"/>
          </a:xfrm>
          <a:prstGeom prst="rect">
            <a:avLst/>
          </a:prstGeom>
        </p:spPr>
      </p:pic>
      <p:grpSp>
        <p:nvGrpSpPr>
          <p:cNvPr id="51" name="Group 50">
            <a:extLst>
              <a:ext uri="{FF2B5EF4-FFF2-40B4-BE49-F238E27FC236}">
                <a16:creationId xmlns:a16="http://schemas.microsoft.com/office/drawing/2014/main" id="{782E0654-7F3C-EFCB-5F5E-FA37ED54244A}"/>
              </a:ext>
            </a:extLst>
          </p:cNvPr>
          <p:cNvGrpSpPr/>
          <p:nvPr/>
        </p:nvGrpSpPr>
        <p:grpSpPr>
          <a:xfrm>
            <a:off x="2605185" y="13791967"/>
            <a:ext cx="18817681" cy="6171980"/>
            <a:chOff x="1724445" y="13039679"/>
            <a:chExt cx="18817681" cy="6171980"/>
          </a:xfrm>
        </p:grpSpPr>
        <p:grpSp>
          <p:nvGrpSpPr>
            <p:cNvPr id="11" name="Group 10">
              <a:extLst>
                <a:ext uri="{FF2B5EF4-FFF2-40B4-BE49-F238E27FC236}">
                  <a16:creationId xmlns:a16="http://schemas.microsoft.com/office/drawing/2014/main" id="{5E0A9300-B83B-B562-0749-DF916CBFC524}"/>
                </a:ext>
              </a:extLst>
            </p:cNvPr>
            <p:cNvGrpSpPr/>
            <p:nvPr/>
          </p:nvGrpSpPr>
          <p:grpSpPr>
            <a:xfrm>
              <a:off x="1724445" y="15936306"/>
              <a:ext cx="2104229" cy="3275353"/>
              <a:chOff x="19019298" y="6996707"/>
              <a:chExt cx="2329426" cy="3625886"/>
            </a:xfrm>
          </p:grpSpPr>
          <p:pic>
            <p:nvPicPr>
              <p:cNvPr id="4" name="Picture 3">
                <a:extLst>
                  <a:ext uri="{FF2B5EF4-FFF2-40B4-BE49-F238E27FC236}">
                    <a16:creationId xmlns:a16="http://schemas.microsoft.com/office/drawing/2014/main" id="{A1E3DBAD-2931-6D3F-6A7B-BB5E466FAF78}"/>
                  </a:ext>
                </a:extLst>
              </p:cNvPr>
              <p:cNvPicPr>
                <a:picLocks noChangeAspect="1"/>
              </p:cNvPicPr>
              <p:nvPr/>
            </p:nvPicPr>
            <p:blipFill>
              <a:blip r:embed="rId5"/>
              <a:stretch>
                <a:fillRect/>
              </a:stretch>
            </p:blipFill>
            <p:spPr>
              <a:xfrm>
                <a:off x="19019299" y="6996707"/>
                <a:ext cx="2329425" cy="3069313"/>
              </a:xfrm>
              <a:prstGeom prst="rect">
                <a:avLst/>
              </a:prstGeom>
            </p:spPr>
          </p:pic>
          <p:sp>
            <p:nvSpPr>
              <p:cNvPr id="7" name="TextBox 6">
                <a:extLst>
                  <a:ext uri="{FF2B5EF4-FFF2-40B4-BE49-F238E27FC236}">
                    <a16:creationId xmlns:a16="http://schemas.microsoft.com/office/drawing/2014/main" id="{44D768C4-6A2E-FA67-8FD5-872C1EAFAF01}"/>
                  </a:ext>
                </a:extLst>
              </p:cNvPr>
              <p:cNvSpPr txBox="1"/>
              <p:nvPr/>
            </p:nvSpPr>
            <p:spPr>
              <a:xfrm>
                <a:off x="19019298" y="10066020"/>
                <a:ext cx="2329425" cy="556573"/>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Grasp object</a:t>
                </a:r>
                <a:r>
                  <a:rPr lang="en-US" i="1" baseline="30000" dirty="0">
                    <a:latin typeface="Times New Roman" panose="02020603050405020304" pitchFamily="18" charset="0"/>
                    <a:cs typeface="Times New Roman" panose="02020603050405020304" pitchFamily="18" charset="0"/>
                  </a:rPr>
                  <a:t>2</a:t>
                </a:r>
                <a:endParaRPr lang="en-US" i="1" dirty="0">
                  <a:latin typeface="Times New Roman" panose="02020603050405020304" pitchFamily="18"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64CE5A00-9613-96D8-7305-F2AEB85BEA67}"/>
                </a:ext>
              </a:extLst>
            </p:cNvPr>
            <p:cNvGrpSpPr/>
            <p:nvPr/>
          </p:nvGrpSpPr>
          <p:grpSpPr>
            <a:xfrm>
              <a:off x="5527920" y="16051353"/>
              <a:ext cx="2414500" cy="3106481"/>
              <a:chOff x="22356104" y="6980747"/>
              <a:chExt cx="2932223" cy="3772579"/>
            </a:xfrm>
          </p:grpSpPr>
          <p:pic>
            <p:nvPicPr>
              <p:cNvPr id="18" name="Picture 17">
                <a:extLst>
                  <a:ext uri="{FF2B5EF4-FFF2-40B4-BE49-F238E27FC236}">
                    <a16:creationId xmlns:a16="http://schemas.microsoft.com/office/drawing/2014/main" id="{F93F31FC-945B-61B7-0849-F765C7BE3A2A}"/>
                  </a:ext>
                </a:extLst>
              </p:cNvPr>
              <p:cNvPicPr>
                <a:picLocks noChangeAspect="1"/>
              </p:cNvPicPr>
              <p:nvPr/>
            </p:nvPicPr>
            <p:blipFill>
              <a:blip r:embed="rId6"/>
              <a:stretch>
                <a:fillRect/>
              </a:stretch>
            </p:blipFill>
            <p:spPr>
              <a:xfrm>
                <a:off x="22657503" y="6980747"/>
                <a:ext cx="2329425" cy="3121429"/>
              </a:xfrm>
              <a:prstGeom prst="rect">
                <a:avLst/>
              </a:prstGeom>
            </p:spPr>
          </p:pic>
          <p:sp>
            <p:nvSpPr>
              <p:cNvPr id="10" name="TextBox 9">
                <a:extLst>
                  <a:ext uri="{FF2B5EF4-FFF2-40B4-BE49-F238E27FC236}">
                    <a16:creationId xmlns:a16="http://schemas.microsoft.com/office/drawing/2014/main" id="{B30A1A7B-4016-ADAF-3555-BBAACDAB4F4A}"/>
                  </a:ext>
                </a:extLst>
              </p:cNvPr>
              <p:cNvSpPr txBox="1"/>
              <p:nvPr/>
            </p:nvSpPr>
            <p:spPr>
              <a:xfrm>
                <a:off x="22356104" y="10142756"/>
                <a:ext cx="2932223" cy="610570"/>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Selected grasp</a:t>
                </a:r>
              </a:p>
            </p:txBody>
          </p:sp>
        </p:grpSp>
        <p:grpSp>
          <p:nvGrpSpPr>
            <p:cNvPr id="15" name="Group 14">
              <a:extLst>
                <a:ext uri="{FF2B5EF4-FFF2-40B4-BE49-F238E27FC236}">
                  <a16:creationId xmlns:a16="http://schemas.microsoft.com/office/drawing/2014/main" id="{8D840458-940F-0CE1-B708-BA9CC1991B4E}"/>
                </a:ext>
              </a:extLst>
            </p:cNvPr>
            <p:cNvGrpSpPr/>
            <p:nvPr/>
          </p:nvGrpSpPr>
          <p:grpSpPr>
            <a:xfrm>
              <a:off x="9837040" y="16202983"/>
              <a:ext cx="2160644" cy="2960076"/>
              <a:chOff x="26106102" y="7336894"/>
              <a:chExt cx="2428101" cy="3326491"/>
            </a:xfrm>
          </p:grpSpPr>
          <p:pic>
            <p:nvPicPr>
              <p:cNvPr id="27" name="Picture 26">
                <a:extLst>
                  <a:ext uri="{FF2B5EF4-FFF2-40B4-BE49-F238E27FC236}">
                    <a16:creationId xmlns:a16="http://schemas.microsoft.com/office/drawing/2014/main" id="{1956C3B9-306C-F1E3-AA61-BD19826B9F52}"/>
                  </a:ext>
                </a:extLst>
              </p:cNvPr>
              <p:cNvPicPr>
                <a:picLocks noChangeAspect="1"/>
              </p:cNvPicPr>
              <p:nvPr/>
            </p:nvPicPr>
            <p:blipFill>
              <a:blip r:embed="rId7"/>
              <a:stretch>
                <a:fillRect/>
              </a:stretch>
            </p:blipFill>
            <p:spPr>
              <a:xfrm>
                <a:off x="26131085" y="7336894"/>
                <a:ext cx="2403118" cy="2409133"/>
              </a:xfrm>
              <a:prstGeom prst="rect">
                <a:avLst/>
              </a:prstGeom>
            </p:spPr>
          </p:pic>
          <p:sp>
            <p:nvSpPr>
              <p:cNvPr id="14" name="TextBox 13">
                <a:extLst>
                  <a:ext uri="{FF2B5EF4-FFF2-40B4-BE49-F238E27FC236}">
                    <a16:creationId xmlns:a16="http://schemas.microsoft.com/office/drawing/2014/main" id="{7F724FCB-271A-631F-184E-FA6B67669412}"/>
                  </a:ext>
                </a:extLst>
              </p:cNvPr>
              <p:cNvSpPr txBox="1"/>
              <p:nvPr/>
            </p:nvSpPr>
            <p:spPr>
              <a:xfrm>
                <a:off x="26106102" y="9750186"/>
                <a:ext cx="2428101" cy="913199"/>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Processed depth image</a:t>
                </a:r>
              </a:p>
            </p:txBody>
          </p:sp>
        </p:grpSp>
        <p:sp>
          <p:nvSpPr>
            <p:cNvPr id="20" name="Right Arrow 19">
              <a:extLst>
                <a:ext uri="{FF2B5EF4-FFF2-40B4-BE49-F238E27FC236}">
                  <a16:creationId xmlns:a16="http://schemas.microsoft.com/office/drawing/2014/main" id="{6BD23D8D-5BBA-65EB-67DD-A89C248255ED}"/>
                </a:ext>
              </a:extLst>
            </p:cNvPr>
            <p:cNvSpPr/>
            <p:nvPr/>
          </p:nvSpPr>
          <p:spPr>
            <a:xfrm>
              <a:off x="3828673" y="16705861"/>
              <a:ext cx="1918134" cy="1383407"/>
            </a:xfrm>
            <a:prstGeom prst="rightArrow">
              <a:avLst/>
            </a:prstGeom>
            <a:solidFill>
              <a:schemeClr val="bg2"/>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ysClr val="windowText" lastClr="000000"/>
                  </a:solidFill>
                  <a:latin typeface="Cousine Nerd Font" panose="02070409020205020404" pitchFamily="49" charset="0"/>
                  <a:cs typeface="Cousine Nerd Font" panose="02070409020205020404" pitchFamily="49" charset="0"/>
                </a:rPr>
                <a:t>Grasp selection</a:t>
              </a:r>
            </a:p>
          </p:txBody>
        </p:sp>
        <p:sp>
          <p:nvSpPr>
            <p:cNvPr id="24" name="TextBox 23">
              <a:extLst>
                <a:ext uri="{FF2B5EF4-FFF2-40B4-BE49-F238E27FC236}">
                  <a16:creationId xmlns:a16="http://schemas.microsoft.com/office/drawing/2014/main" id="{3FA81F8B-8B6F-9C03-4AEC-9FD8C7378F05}"/>
                </a:ext>
              </a:extLst>
            </p:cNvPr>
            <p:cNvSpPr txBox="1"/>
            <p:nvPr/>
          </p:nvSpPr>
          <p:spPr>
            <a:xfrm>
              <a:off x="13424648" y="16165700"/>
              <a:ext cx="2717397" cy="913199"/>
            </a:xfrm>
            <a:prstGeom prst="rect">
              <a:avLst/>
            </a:prstGeom>
            <a:noFill/>
          </p:spPr>
          <p:txBody>
            <a:bodyPr wrap="square" rtlCol="0">
              <a:spAutoFit/>
            </a:bodyPr>
            <a:lstStyle/>
            <a:p>
              <a:pPr algn="ctr"/>
              <a:r>
                <a:rPr lang="en-US" b="1" dirty="0">
                  <a:latin typeface="Cousine Nerd Font" panose="02070409020205020404" pitchFamily="49" charset="0"/>
                  <a:cs typeface="Cousine Nerd Font" panose="02070409020205020404" pitchFamily="49" charset="0"/>
                </a:rPr>
                <a:t>50.8%</a:t>
              </a:r>
            </a:p>
            <a:p>
              <a:pPr algn="ctr"/>
              <a:r>
                <a:rPr lang="en-US" i="1" dirty="0">
                  <a:latin typeface="Times New Roman" panose="02020603050405020304" pitchFamily="18" charset="0"/>
                  <a:cs typeface="Times New Roman" panose="02020603050405020304" pitchFamily="18" charset="0"/>
                </a:rPr>
                <a:t>Q: Oracle quality</a:t>
              </a:r>
            </a:p>
          </p:txBody>
        </p:sp>
        <p:sp>
          <p:nvSpPr>
            <p:cNvPr id="25" name="TextBox 24">
              <a:extLst>
                <a:ext uri="{FF2B5EF4-FFF2-40B4-BE49-F238E27FC236}">
                  <a16:creationId xmlns:a16="http://schemas.microsoft.com/office/drawing/2014/main" id="{82AEFD61-8BE5-73AD-D253-0ED6B4E422C7}"/>
                </a:ext>
              </a:extLst>
            </p:cNvPr>
            <p:cNvSpPr txBox="1"/>
            <p:nvPr/>
          </p:nvSpPr>
          <p:spPr>
            <a:xfrm>
              <a:off x="13407360" y="17385021"/>
              <a:ext cx="3096510" cy="913199"/>
            </a:xfrm>
            <a:prstGeom prst="rect">
              <a:avLst/>
            </a:prstGeom>
            <a:noFill/>
          </p:spPr>
          <p:txBody>
            <a:bodyPr wrap="square" rtlCol="0">
              <a:spAutoFit/>
            </a:bodyPr>
            <a:lstStyle/>
            <a:p>
              <a:pPr algn="ctr"/>
              <a:r>
                <a:rPr lang="en-US" b="1" dirty="0">
                  <a:latin typeface="Cousine Nerd Font" panose="02070409020205020404" pitchFamily="49" charset="0"/>
                  <a:cs typeface="Cousine Nerd Font" panose="02070409020205020404" pitchFamily="49" charset="0"/>
                </a:rPr>
                <a:t>99.9%</a:t>
              </a:r>
            </a:p>
            <a:p>
              <a:pPr algn="ctr"/>
              <a:r>
                <a:rPr lang="en-US" i="1" dirty="0">
                  <a:latin typeface="Times New Roman" panose="02020603050405020304" pitchFamily="18" charset="0"/>
                  <a:cs typeface="Times New Roman" panose="02020603050405020304" pitchFamily="18" charset="0"/>
                </a:rPr>
                <a:t>P: Model prediction</a:t>
              </a:r>
            </a:p>
          </p:txBody>
        </p:sp>
        <p:sp>
          <p:nvSpPr>
            <p:cNvPr id="26" name="Right Arrow 25">
              <a:extLst>
                <a:ext uri="{FF2B5EF4-FFF2-40B4-BE49-F238E27FC236}">
                  <a16:creationId xmlns:a16="http://schemas.microsoft.com/office/drawing/2014/main" id="{9BC52075-791A-3CE1-A5FE-6ED187C2AC35}"/>
                </a:ext>
              </a:extLst>
            </p:cNvPr>
            <p:cNvSpPr/>
            <p:nvPr/>
          </p:nvSpPr>
          <p:spPr>
            <a:xfrm>
              <a:off x="7716599" y="16776334"/>
              <a:ext cx="2138413" cy="1383407"/>
            </a:xfrm>
            <a:prstGeom prst="rightArrow">
              <a:avLst/>
            </a:prstGeom>
            <a:solidFill>
              <a:schemeClr val="bg2"/>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ysClr val="windowText" lastClr="000000"/>
                  </a:solidFill>
                  <a:latin typeface="Cousine Nerd Font" panose="02070409020205020404" pitchFamily="49" charset="0"/>
                  <a:cs typeface="Cousine Nerd Font" panose="02070409020205020404" pitchFamily="49" charset="0"/>
                </a:rPr>
                <a:t>Input processing</a:t>
              </a:r>
            </a:p>
          </p:txBody>
        </p:sp>
        <p:sp>
          <p:nvSpPr>
            <p:cNvPr id="28" name="Right Arrow 27">
              <a:extLst>
                <a:ext uri="{FF2B5EF4-FFF2-40B4-BE49-F238E27FC236}">
                  <a16:creationId xmlns:a16="http://schemas.microsoft.com/office/drawing/2014/main" id="{FC8293F3-0960-EB2A-54AF-9D6ADF15F3BA}"/>
                </a:ext>
              </a:extLst>
            </p:cNvPr>
            <p:cNvSpPr/>
            <p:nvPr/>
          </p:nvSpPr>
          <p:spPr>
            <a:xfrm>
              <a:off x="12011532" y="16051353"/>
              <a:ext cx="1492334" cy="1116632"/>
            </a:xfrm>
            <a:prstGeom prst="rightArrow">
              <a:avLst/>
            </a:prstGeom>
            <a:solidFill>
              <a:schemeClr val="bg2"/>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ysClr val="windowText" lastClr="000000"/>
                  </a:solidFill>
                  <a:latin typeface="Cousine Nerd Font" panose="02070409020205020404" pitchFamily="49" charset="0"/>
                  <a:cs typeface="Cousine Nerd Font" panose="02070409020205020404" pitchFamily="49" charset="0"/>
                </a:rPr>
                <a:t>Oracle</a:t>
              </a:r>
            </a:p>
          </p:txBody>
        </p:sp>
        <p:sp>
          <p:nvSpPr>
            <p:cNvPr id="31" name="Right Arrow 30">
              <a:extLst>
                <a:ext uri="{FF2B5EF4-FFF2-40B4-BE49-F238E27FC236}">
                  <a16:creationId xmlns:a16="http://schemas.microsoft.com/office/drawing/2014/main" id="{1465A59B-1BAF-DC27-94E3-BA860714C0DE}"/>
                </a:ext>
              </a:extLst>
            </p:cNvPr>
            <p:cNvSpPr/>
            <p:nvPr/>
          </p:nvSpPr>
          <p:spPr>
            <a:xfrm>
              <a:off x="12011532" y="17358057"/>
              <a:ext cx="1492334" cy="1116632"/>
            </a:xfrm>
            <a:prstGeom prst="rightArrow">
              <a:avLst/>
            </a:prstGeom>
            <a:solidFill>
              <a:schemeClr val="bg2"/>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ysClr val="windowText" lastClr="000000"/>
                  </a:solidFill>
                  <a:latin typeface="Cousine Nerd Font" panose="02070409020205020404" pitchFamily="49" charset="0"/>
                  <a:cs typeface="Cousine Nerd Font" panose="02070409020205020404" pitchFamily="49" charset="0"/>
                </a:rPr>
                <a:t>GQCNN</a:t>
              </a:r>
            </a:p>
          </p:txBody>
        </p:sp>
        <p:grpSp>
          <p:nvGrpSpPr>
            <p:cNvPr id="33" name="Group 32">
              <a:extLst>
                <a:ext uri="{FF2B5EF4-FFF2-40B4-BE49-F238E27FC236}">
                  <a16:creationId xmlns:a16="http://schemas.microsoft.com/office/drawing/2014/main" id="{FA8233C9-A9FD-7A08-6A16-7CA222DF3BA8}"/>
                </a:ext>
              </a:extLst>
            </p:cNvPr>
            <p:cNvGrpSpPr/>
            <p:nvPr/>
          </p:nvGrpSpPr>
          <p:grpSpPr>
            <a:xfrm>
              <a:off x="15098485" y="13039679"/>
              <a:ext cx="2625051" cy="2722509"/>
              <a:chOff x="18362028" y="6328180"/>
              <a:chExt cx="3604037" cy="3737840"/>
            </a:xfrm>
          </p:grpSpPr>
          <p:pic>
            <p:nvPicPr>
              <p:cNvPr id="34" name="Picture 33">
                <a:extLst>
                  <a:ext uri="{FF2B5EF4-FFF2-40B4-BE49-F238E27FC236}">
                    <a16:creationId xmlns:a16="http://schemas.microsoft.com/office/drawing/2014/main" id="{1A35A32D-9ED8-9EFE-C4AA-B5BD2873FB1F}"/>
                  </a:ext>
                </a:extLst>
              </p:cNvPr>
              <p:cNvPicPr>
                <a:picLocks noChangeAspect="1"/>
              </p:cNvPicPr>
              <p:nvPr/>
            </p:nvPicPr>
            <p:blipFill>
              <a:blip r:embed="rId5"/>
              <a:stretch>
                <a:fillRect/>
              </a:stretch>
            </p:blipFill>
            <p:spPr>
              <a:xfrm>
                <a:off x="19019299" y="6996707"/>
                <a:ext cx="2329425" cy="3069313"/>
              </a:xfrm>
              <a:prstGeom prst="rect">
                <a:avLst/>
              </a:prstGeom>
            </p:spPr>
          </p:pic>
          <p:sp>
            <p:nvSpPr>
              <p:cNvPr id="35" name="TextBox 34">
                <a:extLst>
                  <a:ext uri="{FF2B5EF4-FFF2-40B4-BE49-F238E27FC236}">
                    <a16:creationId xmlns:a16="http://schemas.microsoft.com/office/drawing/2014/main" id="{98A1B503-3B9C-8D8F-0890-D21098FB4368}"/>
                  </a:ext>
                </a:extLst>
              </p:cNvPr>
              <p:cNvSpPr txBox="1"/>
              <p:nvPr/>
            </p:nvSpPr>
            <p:spPr>
              <a:xfrm>
                <a:off x="18362028" y="6328180"/>
                <a:ext cx="3604037" cy="690267"/>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Perturbed object</a:t>
                </a:r>
              </a:p>
            </p:txBody>
          </p:sp>
        </p:grpSp>
        <mc:AlternateContent xmlns:mc="http://schemas.openxmlformats.org/markup-compatibility/2006">
          <mc:Choice xmlns:a14="http://schemas.microsoft.com/office/drawing/2010/main" Requires="a14">
            <p:sp>
              <p:nvSpPr>
                <p:cNvPr id="36" name="Right Arrow 35">
                  <a:extLst>
                    <a:ext uri="{FF2B5EF4-FFF2-40B4-BE49-F238E27FC236}">
                      <a16:creationId xmlns:a16="http://schemas.microsoft.com/office/drawing/2014/main" id="{9A2A02F7-20B2-DA36-93D1-33F4379F4A48}"/>
                    </a:ext>
                  </a:extLst>
                </p:cNvPr>
                <p:cNvSpPr/>
                <p:nvPr/>
              </p:nvSpPr>
              <p:spPr>
                <a:xfrm>
                  <a:off x="16475500" y="17276600"/>
                  <a:ext cx="2512282" cy="1318212"/>
                </a:xfrm>
                <a:prstGeom prst="rightArrow">
                  <a:avLst/>
                </a:prstGeom>
                <a:solidFill>
                  <a:schemeClr val="bg2"/>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sz="2400" i="1" smtClean="0">
                                <a:solidFill>
                                  <a:sysClr val="windowText" lastClr="000000"/>
                                </a:solidFill>
                                <a:latin typeface="Cambria Math" panose="02040503050406030204" pitchFamily="18" charset="0"/>
                                <a:cs typeface="Cousine Nerd Font" panose="02070409020205020404" pitchFamily="49" charset="0"/>
                              </a:rPr>
                            </m:ctrlPr>
                          </m:dPr>
                          <m:e>
                            <m:r>
                              <a:rPr lang="en-US" sz="2400" b="0" i="1" smtClean="0">
                                <a:solidFill>
                                  <a:sysClr val="windowText" lastClr="000000"/>
                                </a:solidFill>
                                <a:latin typeface="Cambria Math" panose="02040503050406030204" pitchFamily="18" charset="0"/>
                                <a:cs typeface="Cousine Nerd Font" panose="02070409020205020404" pitchFamily="49" charset="0"/>
                              </a:rPr>
                              <m:t>𝑄</m:t>
                            </m:r>
                            <m:r>
                              <a:rPr lang="en-US" sz="2400" b="0" i="1" smtClean="0">
                                <a:solidFill>
                                  <a:sysClr val="windowText" lastClr="000000"/>
                                </a:solidFill>
                                <a:latin typeface="Cambria Math" panose="02040503050406030204" pitchFamily="18" charset="0"/>
                                <a:cs typeface="Cousine Nerd Font" panose="02070409020205020404" pitchFamily="49" charset="0"/>
                              </a:rPr>
                              <m:t>−</m:t>
                            </m:r>
                            <m:r>
                              <a:rPr lang="en-US" sz="2400" b="0" i="1" smtClean="0">
                                <a:solidFill>
                                  <a:sysClr val="windowText" lastClr="000000"/>
                                </a:solidFill>
                                <a:latin typeface="Cambria Math" panose="02040503050406030204" pitchFamily="18" charset="0"/>
                                <a:cs typeface="Cousine Nerd Font" panose="02070409020205020404" pitchFamily="49" charset="0"/>
                              </a:rPr>
                              <m:t>𝑃</m:t>
                            </m:r>
                          </m:e>
                        </m:d>
                        <m:r>
                          <a:rPr lang="en-US" sz="2400" i="1">
                            <a:solidFill>
                              <a:sysClr val="windowText" lastClr="000000"/>
                            </a:solidFill>
                            <a:latin typeface="Cambria Math" panose="02040503050406030204" pitchFamily="18" charset="0"/>
                            <a:ea typeface="Cambria Math" panose="02040503050406030204" pitchFamily="18" charset="0"/>
                            <a:cs typeface="Cousine Nerd Font" panose="02070409020205020404" pitchFamily="49" charset="0"/>
                          </a:rPr>
                          <m:t>≥</m:t>
                        </m:r>
                        <m:r>
                          <a:rPr lang="en-US" sz="2400" b="0" i="1" smtClean="0">
                            <a:solidFill>
                              <a:sysClr val="windowText" lastClr="000000"/>
                            </a:solidFill>
                            <a:latin typeface="Cambria Math" panose="02040503050406030204" pitchFamily="18" charset="0"/>
                            <a:ea typeface="Cambria Math" panose="02040503050406030204" pitchFamily="18" charset="0"/>
                            <a:cs typeface="Cousine Nerd Font" panose="02070409020205020404" pitchFamily="49" charset="0"/>
                          </a:rPr>
                          <m:t>𝑒𝑝𝑠</m:t>
                        </m:r>
                      </m:oMath>
                    </m:oMathPara>
                  </a14:m>
                  <a:endParaRPr lang="en-US" sz="2400" dirty="0">
                    <a:solidFill>
                      <a:sysClr val="windowText" lastClr="000000"/>
                    </a:solidFill>
                    <a:latin typeface="Cousine Nerd Font" panose="02070409020205020404" pitchFamily="49" charset="0"/>
                    <a:cs typeface="Cousine Nerd Font" panose="02070409020205020404" pitchFamily="49" charset="0"/>
                  </a:endParaRPr>
                </a:p>
              </p:txBody>
            </p:sp>
          </mc:Choice>
          <mc:Fallback>
            <p:sp>
              <p:nvSpPr>
                <p:cNvPr id="36" name="Right Arrow 35">
                  <a:extLst>
                    <a:ext uri="{FF2B5EF4-FFF2-40B4-BE49-F238E27FC236}">
                      <a16:creationId xmlns:a16="http://schemas.microsoft.com/office/drawing/2014/main" id="{9A2A02F7-20B2-DA36-93D1-33F4379F4A48}"/>
                    </a:ext>
                  </a:extLst>
                </p:cNvPr>
                <p:cNvSpPr>
                  <a:spLocks noRot="1" noChangeAspect="1" noMove="1" noResize="1" noEditPoints="1" noAdjustHandles="1" noChangeArrowheads="1" noChangeShapeType="1" noTextEdit="1"/>
                </p:cNvSpPr>
                <p:nvPr/>
              </p:nvSpPr>
              <p:spPr>
                <a:xfrm>
                  <a:off x="16475500" y="17276600"/>
                  <a:ext cx="2512282" cy="1318212"/>
                </a:xfrm>
                <a:prstGeom prst="rightArrow">
                  <a:avLst/>
                </a:prstGeom>
                <a:blipFill>
                  <a:blip r:embed="rId8"/>
                  <a:stretch>
                    <a:fillRect/>
                  </a:stretch>
                </a:blipFill>
                <a:ln>
                  <a:solidFill>
                    <a:schemeClr val="bg2"/>
                  </a:solidFill>
                </a:ln>
              </p:spPr>
              <p:txBody>
                <a:bodyPr/>
                <a:lstStyle/>
                <a:p>
                  <a:r>
                    <a:rPr lang="en-US">
                      <a:noFill/>
                    </a:rPr>
                    <a:t> </a:t>
                  </a:r>
                </a:p>
              </p:txBody>
            </p:sp>
          </mc:Fallback>
        </mc:AlternateContent>
        <p:sp>
          <p:nvSpPr>
            <p:cNvPr id="38" name="Octagon 37">
              <a:extLst>
                <a:ext uri="{FF2B5EF4-FFF2-40B4-BE49-F238E27FC236}">
                  <a16:creationId xmlns:a16="http://schemas.microsoft.com/office/drawing/2014/main" id="{E6126300-C220-806A-28DC-AC77FABE140E}"/>
                </a:ext>
              </a:extLst>
            </p:cNvPr>
            <p:cNvSpPr/>
            <p:nvPr/>
          </p:nvSpPr>
          <p:spPr>
            <a:xfrm>
              <a:off x="19258274" y="17232312"/>
              <a:ext cx="1283852" cy="1283852"/>
            </a:xfrm>
            <a:prstGeom prst="octagon">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Cousine Nerd Font" panose="02070409020205020404" pitchFamily="49" charset="0"/>
                  <a:cs typeface="Cousine Nerd Font" panose="02070409020205020404" pitchFamily="49" charset="0"/>
                </a:rPr>
                <a:t>STOP</a:t>
              </a:r>
            </a:p>
          </p:txBody>
        </p:sp>
        <p:grpSp>
          <p:nvGrpSpPr>
            <p:cNvPr id="48" name="Group 47">
              <a:extLst>
                <a:ext uri="{FF2B5EF4-FFF2-40B4-BE49-F238E27FC236}">
                  <a16:creationId xmlns:a16="http://schemas.microsoft.com/office/drawing/2014/main" id="{39FB3B88-29C3-3B02-6169-C56E9AC5F929}"/>
                </a:ext>
              </a:extLst>
            </p:cNvPr>
            <p:cNvGrpSpPr/>
            <p:nvPr/>
          </p:nvGrpSpPr>
          <p:grpSpPr>
            <a:xfrm>
              <a:off x="15160201" y="13743111"/>
              <a:ext cx="5381925" cy="3336140"/>
              <a:chOff x="15472525" y="12442371"/>
              <a:chExt cx="5056805" cy="3136312"/>
            </a:xfrm>
          </p:grpSpPr>
          <p:sp>
            <p:nvSpPr>
              <p:cNvPr id="37" name="U-Turn Arrow 36">
                <a:extLst>
                  <a:ext uri="{FF2B5EF4-FFF2-40B4-BE49-F238E27FC236}">
                    <a16:creationId xmlns:a16="http://schemas.microsoft.com/office/drawing/2014/main" id="{0BC61503-EAE4-AE73-084F-EF2304487639}"/>
                  </a:ext>
                </a:extLst>
              </p:cNvPr>
              <p:cNvSpPr/>
              <p:nvPr/>
            </p:nvSpPr>
            <p:spPr>
              <a:xfrm rot="16200000" flipV="1">
                <a:off x="17018822" y="11971294"/>
                <a:ext cx="3039432" cy="3981585"/>
              </a:xfrm>
              <a:prstGeom prst="uturnArrow">
                <a:avLst/>
              </a:prstGeom>
              <a:solidFill>
                <a:schemeClr val="bg2"/>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93C0E558-FCCC-ECE4-3695-32EC9832B81E}"/>
                      </a:ext>
                    </a:extLst>
                  </p:cNvPr>
                  <p:cNvSpPr txBox="1"/>
                  <p:nvPr/>
                </p:nvSpPr>
                <p:spPr>
                  <a:xfrm>
                    <a:off x="15472525" y="14737840"/>
                    <a:ext cx="4930300" cy="84084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2400" i="1" smtClean="0">
                                  <a:solidFill>
                                    <a:sysClr val="windowText" lastClr="000000"/>
                                  </a:solidFill>
                                  <a:latin typeface="Cambria Math" panose="02040503050406030204" pitchFamily="18" charset="0"/>
                                  <a:cs typeface="Cousine Nerd Font" panose="02070409020205020404" pitchFamily="49" charset="0"/>
                                </a:rPr>
                              </m:ctrlPr>
                            </m:dPr>
                            <m:e>
                              <m:r>
                                <a:rPr lang="en-US" sz="2400" b="0" i="1" smtClean="0">
                                  <a:solidFill>
                                    <a:sysClr val="windowText" lastClr="000000"/>
                                  </a:solidFill>
                                  <a:latin typeface="Cambria Math" panose="02040503050406030204" pitchFamily="18" charset="0"/>
                                  <a:cs typeface="Cousine Nerd Font" panose="02070409020205020404" pitchFamily="49" charset="0"/>
                                </a:rPr>
                                <m:t>𝑄</m:t>
                              </m:r>
                              <m:r>
                                <a:rPr lang="en-US" sz="2400" b="0" i="1" smtClean="0">
                                  <a:solidFill>
                                    <a:sysClr val="windowText" lastClr="000000"/>
                                  </a:solidFill>
                                  <a:latin typeface="Cambria Math" panose="02040503050406030204" pitchFamily="18" charset="0"/>
                                  <a:cs typeface="Cousine Nerd Font" panose="02070409020205020404" pitchFamily="49" charset="0"/>
                                </a:rPr>
                                <m:t>−</m:t>
                              </m:r>
                              <m:r>
                                <a:rPr lang="en-US" sz="2400" b="0" i="1" smtClean="0">
                                  <a:solidFill>
                                    <a:sysClr val="windowText" lastClr="000000"/>
                                  </a:solidFill>
                                  <a:latin typeface="Cambria Math" panose="02040503050406030204" pitchFamily="18" charset="0"/>
                                  <a:cs typeface="Cousine Nerd Font" panose="02070409020205020404" pitchFamily="49" charset="0"/>
                                </a:rPr>
                                <m:t>𝑃</m:t>
                              </m:r>
                            </m:e>
                          </m:d>
                          <m:r>
                            <a:rPr lang="en-US" sz="2400" i="1" smtClean="0">
                              <a:solidFill>
                                <a:sysClr val="windowText" lastClr="000000"/>
                              </a:solidFill>
                              <a:latin typeface="Cambria Math" panose="02040503050406030204" pitchFamily="18" charset="0"/>
                              <a:ea typeface="Cambria Math" panose="02040503050406030204" pitchFamily="18" charset="0"/>
                              <a:cs typeface="Cousine Nerd Font" panose="02070409020205020404" pitchFamily="49" charset="0"/>
                            </a:rPr>
                            <m:t>&lt;</m:t>
                          </m:r>
                          <m:r>
                            <a:rPr lang="en-US" sz="2400" b="0" i="1" smtClean="0">
                              <a:solidFill>
                                <a:sysClr val="windowText" lastClr="000000"/>
                              </a:solidFill>
                              <a:latin typeface="Cambria Math" panose="02040503050406030204" pitchFamily="18" charset="0"/>
                              <a:ea typeface="Cambria Math" panose="02040503050406030204" pitchFamily="18" charset="0"/>
                              <a:cs typeface="Cousine Nerd Font" panose="02070409020205020404" pitchFamily="49" charset="0"/>
                            </a:rPr>
                            <m:t>𝑒𝑝𝑠</m:t>
                          </m:r>
                          <m:r>
                            <a:rPr lang="en-US" sz="2400" b="0" i="1" smtClean="0">
                              <a:solidFill>
                                <a:sysClr val="windowText" lastClr="000000"/>
                              </a:solidFill>
                              <a:latin typeface="Cambria Math" panose="02040503050406030204" pitchFamily="18" charset="0"/>
                              <a:ea typeface="Cambria Math" panose="02040503050406030204" pitchFamily="18" charset="0"/>
                              <a:cs typeface="Cousine Nerd Font" panose="02070409020205020404" pitchFamily="49" charset="0"/>
                            </a:rPr>
                            <m:t>: </m:t>
                          </m:r>
                        </m:oMath>
                        <m:oMath xmlns:m="http://schemas.openxmlformats.org/officeDocument/2006/math">
                          <m:r>
                            <m:rPr>
                              <m:nor/>
                            </m:rPr>
                            <a:rPr lang="en-US" sz="2000" dirty="0">
                              <a:solidFill>
                                <a:sysClr val="windowText" lastClr="000000"/>
                              </a:solidFill>
                              <a:latin typeface="Cousine Nerd Font" panose="02070409020205020404" pitchFamily="49" charset="0"/>
                              <a:cs typeface="Cousine Nerd Font" panose="02070409020205020404" pitchFamily="49" charset="0"/>
                            </a:rPr>
                            <m:t>Mesh</m:t>
                          </m:r>
                          <m:r>
                            <m:rPr>
                              <m:nor/>
                            </m:rPr>
                            <a:rPr lang="en-US" sz="2000" dirty="0">
                              <a:solidFill>
                                <a:sysClr val="windowText" lastClr="000000"/>
                              </a:solidFill>
                              <a:latin typeface="Cousine Nerd Font" panose="02070409020205020404" pitchFamily="49" charset="0"/>
                              <a:cs typeface="Cousine Nerd Font" panose="02070409020205020404" pitchFamily="49" charset="0"/>
                            </a:rPr>
                            <m:t> </m:t>
                          </m:r>
                          <m:r>
                            <m:rPr>
                              <m:nor/>
                            </m:rPr>
                            <a:rPr lang="en-US" sz="2000" dirty="0">
                              <a:solidFill>
                                <a:sysClr val="windowText" lastClr="000000"/>
                              </a:solidFill>
                              <a:latin typeface="Cousine Nerd Font" panose="02070409020205020404" pitchFamily="49" charset="0"/>
                              <a:cs typeface="Cousine Nerd Font" panose="02070409020205020404" pitchFamily="49" charset="0"/>
                            </a:rPr>
                            <m:t>perturbation</m:t>
                          </m:r>
                        </m:oMath>
                      </m:oMathPara>
                    </a14:m>
                    <a:endParaRPr lang="en-US" sz="2000" dirty="0">
                      <a:solidFill>
                        <a:sysClr val="windowText" lastClr="000000"/>
                      </a:solidFill>
                      <a:latin typeface="Cousine Nerd Font" panose="02070409020205020404" pitchFamily="49" charset="0"/>
                      <a:cs typeface="Cousine Nerd Font" panose="02070409020205020404" pitchFamily="49" charset="0"/>
                    </a:endParaRPr>
                  </a:p>
                </p:txBody>
              </p:sp>
            </mc:Choice>
            <mc:Fallback>
              <p:sp>
                <p:nvSpPr>
                  <p:cNvPr id="39" name="TextBox 38">
                    <a:extLst>
                      <a:ext uri="{FF2B5EF4-FFF2-40B4-BE49-F238E27FC236}">
                        <a16:creationId xmlns:a16="http://schemas.microsoft.com/office/drawing/2014/main" id="{93C0E558-FCCC-ECE4-3695-32EC9832B81E}"/>
                      </a:ext>
                    </a:extLst>
                  </p:cNvPr>
                  <p:cNvSpPr txBox="1">
                    <a:spLocks noRot="1" noChangeAspect="1" noMove="1" noResize="1" noEditPoints="1" noAdjustHandles="1" noChangeArrowheads="1" noChangeShapeType="1" noTextEdit="1"/>
                  </p:cNvSpPr>
                  <p:nvPr/>
                </p:nvSpPr>
                <p:spPr>
                  <a:xfrm>
                    <a:off x="15472525" y="14737840"/>
                    <a:ext cx="4930300" cy="840843"/>
                  </a:xfrm>
                  <a:prstGeom prst="rect">
                    <a:avLst/>
                  </a:prstGeom>
                  <a:blipFill>
                    <a:blip r:embed="rId9"/>
                    <a:stretch>
                      <a:fillRect/>
                    </a:stretch>
                  </a:blipFill>
                </p:spPr>
                <p:txBody>
                  <a:bodyPr/>
                  <a:lstStyle/>
                  <a:p>
                    <a:r>
                      <a:rPr lang="en-US">
                        <a:noFill/>
                      </a:rPr>
                      <a:t> </a:t>
                    </a:r>
                  </a:p>
                </p:txBody>
              </p:sp>
            </mc:Fallback>
          </mc:AlternateContent>
        </p:grpSp>
        <p:grpSp>
          <p:nvGrpSpPr>
            <p:cNvPr id="49" name="Group 48">
              <a:extLst>
                <a:ext uri="{FF2B5EF4-FFF2-40B4-BE49-F238E27FC236}">
                  <a16:creationId xmlns:a16="http://schemas.microsoft.com/office/drawing/2014/main" id="{D1518376-25D9-44D5-3CD2-76BF73428603}"/>
                </a:ext>
              </a:extLst>
            </p:cNvPr>
            <p:cNvGrpSpPr/>
            <p:nvPr/>
          </p:nvGrpSpPr>
          <p:grpSpPr>
            <a:xfrm>
              <a:off x="10388057" y="13941369"/>
              <a:ext cx="4995291" cy="2186890"/>
              <a:chOff x="10388057" y="14426771"/>
              <a:chExt cx="4995291" cy="1701487"/>
            </a:xfrm>
          </p:grpSpPr>
          <p:sp>
            <p:nvSpPr>
              <p:cNvPr id="43" name="Bent Arrow 42">
                <a:extLst>
                  <a:ext uri="{FF2B5EF4-FFF2-40B4-BE49-F238E27FC236}">
                    <a16:creationId xmlns:a16="http://schemas.microsoft.com/office/drawing/2014/main" id="{D7193B11-FDE8-1C47-82F8-D425791A21E4}"/>
                  </a:ext>
                </a:extLst>
              </p:cNvPr>
              <p:cNvSpPr/>
              <p:nvPr/>
            </p:nvSpPr>
            <p:spPr>
              <a:xfrm rot="5400000" flipV="1">
                <a:off x="12034959" y="12779869"/>
                <a:ext cx="1701487" cy="4995291"/>
              </a:xfrm>
              <a:prstGeom prst="bentArrow">
                <a:avLst/>
              </a:prstGeom>
              <a:solidFill>
                <a:schemeClr val="bg2"/>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54C92633-B667-851A-3738-CF7D688FEA55}"/>
                  </a:ext>
                </a:extLst>
              </p:cNvPr>
              <p:cNvSpPr txBox="1"/>
              <p:nvPr/>
            </p:nvSpPr>
            <p:spPr>
              <a:xfrm>
                <a:off x="11982806" y="14468302"/>
                <a:ext cx="2916692" cy="400110"/>
              </a:xfrm>
              <a:prstGeom prst="rect">
                <a:avLst/>
              </a:prstGeom>
              <a:noFill/>
            </p:spPr>
            <p:txBody>
              <a:bodyPr wrap="square" rtlCol="0">
                <a:spAutoFit/>
              </a:bodyPr>
              <a:lstStyle/>
              <a:p>
                <a:r>
                  <a:rPr lang="en-US" sz="2000" dirty="0">
                    <a:latin typeface="Cousine Nerd Font" panose="02070409020205020404" pitchFamily="49" charset="0"/>
                    <a:cs typeface="Cousine Nerd Font" panose="02070409020205020404" pitchFamily="49" charset="0"/>
                  </a:rPr>
                  <a:t>Input processing</a:t>
                </a:r>
              </a:p>
            </p:txBody>
          </p:sp>
        </p:grpSp>
      </p:grpSp>
      <p:grpSp>
        <p:nvGrpSpPr>
          <p:cNvPr id="47" name="Group 46">
            <a:extLst>
              <a:ext uri="{FF2B5EF4-FFF2-40B4-BE49-F238E27FC236}">
                <a16:creationId xmlns:a16="http://schemas.microsoft.com/office/drawing/2014/main" id="{31590054-85C7-F2E0-B76E-991FA8BB956A}"/>
              </a:ext>
            </a:extLst>
          </p:cNvPr>
          <p:cNvGrpSpPr/>
          <p:nvPr/>
        </p:nvGrpSpPr>
        <p:grpSpPr>
          <a:xfrm>
            <a:off x="15664086" y="22060256"/>
            <a:ext cx="3714630" cy="3513821"/>
            <a:chOff x="14149517" y="21782041"/>
            <a:chExt cx="3714630" cy="3513821"/>
          </a:xfrm>
        </p:grpSpPr>
        <p:pic>
          <p:nvPicPr>
            <p:cNvPr id="32" name="Picture 31">
              <a:extLst>
                <a:ext uri="{FF2B5EF4-FFF2-40B4-BE49-F238E27FC236}">
                  <a16:creationId xmlns:a16="http://schemas.microsoft.com/office/drawing/2014/main" id="{3A48CBFC-BC66-338F-3AB8-3F8526FB8560}"/>
                </a:ext>
              </a:extLst>
            </p:cNvPr>
            <p:cNvPicPr>
              <a:picLocks noChangeAspect="1"/>
            </p:cNvPicPr>
            <p:nvPr/>
          </p:nvPicPr>
          <p:blipFill rotWithShape="1">
            <a:blip r:embed="rId10"/>
            <a:srcRect l="16474" t="12779" r="15378" b="12638"/>
            <a:stretch/>
          </p:blipFill>
          <p:spPr>
            <a:xfrm>
              <a:off x="14484577" y="21782041"/>
              <a:ext cx="3044509" cy="2988649"/>
            </a:xfrm>
            <a:prstGeom prst="rect">
              <a:avLst/>
            </a:prstGeom>
          </p:spPr>
        </p:pic>
        <p:sp>
          <p:nvSpPr>
            <p:cNvPr id="46" name="TextBox 45">
              <a:extLst>
                <a:ext uri="{FF2B5EF4-FFF2-40B4-BE49-F238E27FC236}">
                  <a16:creationId xmlns:a16="http://schemas.microsoft.com/office/drawing/2014/main" id="{406A1D47-28D9-2C42-B10E-EB3D945481A3}"/>
                </a:ext>
              </a:extLst>
            </p:cNvPr>
            <p:cNvSpPr txBox="1"/>
            <p:nvPr/>
          </p:nvSpPr>
          <p:spPr>
            <a:xfrm>
              <a:off x="14149517" y="24793096"/>
              <a:ext cx="3714630" cy="502766"/>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Final adversarial object</a:t>
              </a:r>
            </a:p>
          </p:txBody>
        </p:sp>
      </p:grpSp>
      <p:sp>
        <p:nvSpPr>
          <p:cNvPr id="52" name="TextBox 51">
            <a:extLst>
              <a:ext uri="{FF2B5EF4-FFF2-40B4-BE49-F238E27FC236}">
                <a16:creationId xmlns:a16="http://schemas.microsoft.com/office/drawing/2014/main" id="{6F913E4A-B3BC-473A-C1CA-219FD0B1B301}"/>
              </a:ext>
            </a:extLst>
          </p:cNvPr>
          <p:cNvSpPr txBox="1"/>
          <p:nvPr/>
        </p:nvSpPr>
        <p:spPr>
          <a:xfrm>
            <a:off x="1783558" y="5811642"/>
            <a:ext cx="19378271" cy="5559792"/>
          </a:xfrm>
          <a:prstGeom prst="rect">
            <a:avLst/>
          </a:prstGeom>
          <a:noFill/>
        </p:spPr>
        <p:txBody>
          <a:bodyPr wrap="square" rtlCol="0">
            <a:spAutoFit/>
          </a:bodyPr>
          <a:lstStyle/>
          <a:p>
            <a:pPr marL="457200" indent="-457200" eaLnBrk="1" hangingPunct="1">
              <a:spcBef>
                <a:spcPct val="10000"/>
              </a:spcBef>
              <a:buFont typeface="Arial" panose="020B0604020202020204" pitchFamily="34" charset="0"/>
              <a:buChar char="•"/>
            </a:pPr>
            <a:r>
              <a:rPr lang="en-US" altLang="ja-JP" sz="3430" u="sng" noProof="1">
                <a:latin typeface="Cambria" panose="02040503050406030204" pitchFamily="18" charset="0"/>
              </a:rPr>
              <a:t>Adversarial attacks</a:t>
            </a:r>
            <a:r>
              <a:rPr lang="en-US" altLang="ja-JP" sz="3430" noProof="1">
                <a:latin typeface="Cambria" panose="02040503050406030204" pitchFamily="18" charset="0"/>
              </a:rPr>
              <a:t> subtly manipulate input data to cause an ML model to output an incorrect prediction with high confidence.</a:t>
            </a:r>
          </a:p>
          <a:p>
            <a:pPr eaLnBrk="1" hangingPunct="1">
              <a:spcBef>
                <a:spcPct val="10000"/>
              </a:spcBef>
            </a:pPr>
            <a:endParaRPr lang="en-US" altLang="ja-JP" sz="1100" noProof="1">
              <a:latin typeface="Cambria" panose="02040503050406030204" pitchFamily="18" charset="0"/>
            </a:endParaRPr>
          </a:p>
          <a:p>
            <a:pPr marL="457200" indent="-457200" eaLnBrk="1" hangingPunct="1">
              <a:spcBef>
                <a:spcPct val="10000"/>
              </a:spcBef>
              <a:buFont typeface="Arial" panose="020B0604020202020204" pitchFamily="34" charset="0"/>
              <a:buChar char="•"/>
            </a:pPr>
            <a:r>
              <a:rPr lang="en-US" altLang="ja-JP" sz="3430" u="sng" noProof="1">
                <a:latin typeface="Cambria" panose="02040503050406030204" pitchFamily="18" charset="0"/>
              </a:rPr>
              <a:t>Differentiable rendering</a:t>
            </a:r>
            <a:r>
              <a:rPr lang="en-US" altLang="ja-JP" sz="3430" noProof="1">
                <a:latin typeface="Cambria" panose="02040503050406030204" pitchFamily="18" charset="0"/>
              </a:rPr>
              <a:t> allows optimization of 3D objects via operations on 2D projections. Thus, we can attack a 3D object based on model gradients from a 2D image of the object.</a:t>
            </a:r>
          </a:p>
          <a:p>
            <a:pPr eaLnBrk="1" hangingPunct="1">
              <a:spcBef>
                <a:spcPct val="10000"/>
              </a:spcBef>
            </a:pPr>
            <a:endParaRPr lang="en-US" altLang="ja-JP" sz="1100" noProof="1">
              <a:latin typeface="Cambria" panose="02040503050406030204" pitchFamily="18" charset="0"/>
            </a:endParaRPr>
          </a:p>
          <a:p>
            <a:pPr marL="457200" indent="-457200" eaLnBrk="1" hangingPunct="1">
              <a:spcBef>
                <a:spcPct val="10000"/>
              </a:spcBef>
              <a:buFont typeface="Arial" panose="020B0604020202020204" pitchFamily="34" charset="0"/>
              <a:buChar char="•"/>
            </a:pPr>
            <a:r>
              <a:rPr lang="en-US" altLang="ja-JP" sz="3430" u="sng" noProof="1">
                <a:latin typeface="Cambria" panose="02040503050406030204" pitchFamily="18" charset="0"/>
              </a:rPr>
              <a:t>Grasp Quality Convolutional Networks</a:t>
            </a:r>
            <a:r>
              <a:rPr lang="en-US" altLang="ja-JP" sz="3430" noProof="1">
                <a:latin typeface="Cambria" panose="02040503050406030204" pitchFamily="18" charset="0"/>
              </a:rPr>
              <a:t> (GQCNNs) predict the quality of a robotic grasp on an object, and this is the type of model we attack.</a:t>
            </a:r>
          </a:p>
          <a:p>
            <a:pPr eaLnBrk="1" hangingPunct="1">
              <a:spcBef>
                <a:spcPct val="10000"/>
              </a:spcBef>
            </a:pPr>
            <a:endParaRPr lang="en-US" altLang="ja-JP" sz="1100" noProof="1">
              <a:latin typeface="Cambria" panose="02040503050406030204" pitchFamily="18" charset="0"/>
            </a:endParaRPr>
          </a:p>
          <a:p>
            <a:pPr marL="457200" indent="-457200" eaLnBrk="1" hangingPunct="1">
              <a:spcBef>
                <a:spcPct val="10000"/>
              </a:spcBef>
              <a:buFont typeface="Arial" panose="020B0604020202020204" pitchFamily="34" charset="0"/>
              <a:buChar char="•"/>
            </a:pPr>
            <a:r>
              <a:rPr lang="en-US" altLang="ja-JP" sz="3430" noProof="1">
                <a:latin typeface="Cambria" panose="02040503050406030204" pitchFamily="18" charset="0"/>
              </a:rPr>
              <a:t>We combine these ideas with </a:t>
            </a:r>
            <a:r>
              <a:rPr lang="en-US" altLang="ja-JP" sz="3430" u="sng" noProof="1">
                <a:latin typeface="Cambria" panose="02040503050406030204" pitchFamily="18" charset="0"/>
              </a:rPr>
              <a:t>differentiable rendering </a:t>
            </a:r>
            <a:r>
              <a:rPr lang="en-US" altLang="ja-JP" sz="3430" noProof="1">
                <a:latin typeface="Cambria" panose="02040503050406030204" pitchFamily="18" charset="0"/>
              </a:rPr>
              <a:t>to perturb a 3D object to attack a GQCNN and expose vulnerabilities in the model. This new technique can help expose vulnerabilities in CNNs that process 3D shapes before they are deployed in physical systems like robots or autonomous vehicles. </a:t>
            </a:r>
          </a:p>
        </p:txBody>
      </p:sp>
      <p:grpSp>
        <p:nvGrpSpPr>
          <p:cNvPr id="54" name="Group 53">
            <a:extLst>
              <a:ext uri="{FF2B5EF4-FFF2-40B4-BE49-F238E27FC236}">
                <a16:creationId xmlns:a16="http://schemas.microsoft.com/office/drawing/2014/main" id="{4E71AFC8-C002-4E4E-C6F7-052812AFC1E3}"/>
              </a:ext>
            </a:extLst>
          </p:cNvPr>
          <p:cNvGrpSpPr/>
          <p:nvPr/>
        </p:nvGrpSpPr>
        <p:grpSpPr>
          <a:xfrm>
            <a:off x="28120711" y="5606711"/>
            <a:ext cx="6358093" cy="5735446"/>
            <a:chOff x="28352462" y="5475922"/>
            <a:chExt cx="6358093" cy="5735446"/>
          </a:xfrm>
        </p:grpSpPr>
        <p:pic>
          <p:nvPicPr>
            <p:cNvPr id="1026" name="Picture 2">
              <a:extLst>
                <a:ext uri="{FF2B5EF4-FFF2-40B4-BE49-F238E27FC236}">
                  <a16:creationId xmlns:a16="http://schemas.microsoft.com/office/drawing/2014/main" id="{6F5F5E58-DDF0-66A7-94ED-2C1164685B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21320" y="5475922"/>
              <a:ext cx="4220378" cy="4822247"/>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BF988AB6-A1F5-C163-9A83-53D367AC3722}"/>
                </a:ext>
              </a:extLst>
            </p:cNvPr>
            <p:cNvSpPr txBox="1"/>
            <p:nvPr/>
          </p:nvSpPr>
          <p:spPr>
            <a:xfrm>
              <a:off x="28352462" y="10298169"/>
              <a:ext cx="6358093" cy="913199"/>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Example robot from UC Berkeley AUTOLAB that uses a GQCNN to plan grasps</a:t>
              </a:r>
              <a:r>
                <a:rPr lang="en-US" i="1" baseline="30000" dirty="0">
                  <a:latin typeface="Times New Roman" panose="02020603050405020304" pitchFamily="18" charset="0"/>
                  <a:cs typeface="Times New Roman" panose="02020603050405020304" pitchFamily="18" charset="0"/>
                </a:rPr>
                <a:t>1</a:t>
              </a:r>
              <a:endParaRPr lang="en-US" i="1" u="sng" dirty="0">
                <a:latin typeface="Times New Roman" panose="02020603050405020304" pitchFamily="18" charset="0"/>
                <a:cs typeface="Times New Roman" panose="02020603050405020304" pitchFamily="18" charset="0"/>
              </a:endParaRPr>
            </a:p>
          </p:txBody>
        </p:sp>
      </p:grpSp>
      <p:grpSp>
        <p:nvGrpSpPr>
          <p:cNvPr id="56" name="Group 55">
            <a:extLst>
              <a:ext uri="{FF2B5EF4-FFF2-40B4-BE49-F238E27FC236}">
                <a16:creationId xmlns:a16="http://schemas.microsoft.com/office/drawing/2014/main" id="{B1BAD9B9-D408-F259-82DB-0C12E0EEA8A5}"/>
              </a:ext>
            </a:extLst>
          </p:cNvPr>
          <p:cNvGrpSpPr/>
          <p:nvPr/>
        </p:nvGrpSpPr>
        <p:grpSpPr>
          <a:xfrm>
            <a:off x="22433945" y="7041370"/>
            <a:ext cx="4635500" cy="3741266"/>
            <a:chOff x="22231907" y="6734312"/>
            <a:chExt cx="4635500" cy="3741266"/>
          </a:xfrm>
        </p:grpSpPr>
        <p:pic>
          <p:nvPicPr>
            <p:cNvPr id="1028" name="Picture 4">
              <a:extLst>
                <a:ext uri="{FF2B5EF4-FFF2-40B4-BE49-F238E27FC236}">
                  <a16:creationId xmlns:a16="http://schemas.microsoft.com/office/drawing/2014/main" id="{4B3F9FF6-5093-8CEF-01C2-ED82B3CE3F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31907" y="6734312"/>
              <a:ext cx="4635500" cy="3238500"/>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D82D6B36-66E5-486F-4217-EF9DAC40AB35}"/>
                </a:ext>
              </a:extLst>
            </p:cNvPr>
            <p:cNvSpPr txBox="1"/>
            <p:nvPr/>
          </p:nvSpPr>
          <p:spPr>
            <a:xfrm>
              <a:off x="22231907" y="9972812"/>
              <a:ext cx="4635500" cy="502766"/>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Examples of robotic grasps</a:t>
              </a:r>
              <a:r>
                <a:rPr lang="en-US" i="1" baseline="30000" dirty="0">
                  <a:latin typeface="Times New Roman" panose="02020603050405020304" pitchFamily="18" charset="0"/>
                  <a:cs typeface="Times New Roman" panose="02020603050405020304" pitchFamily="18" charset="0"/>
                </a:rPr>
                <a:t>1</a:t>
              </a:r>
              <a:endParaRPr lang="en-US" i="1" u="sng" dirty="0">
                <a:latin typeface="Times New Roman" panose="02020603050405020304" pitchFamily="18" charset="0"/>
                <a:cs typeface="Times New Roman" panose="02020603050405020304" pitchFamily="18" charset="0"/>
              </a:endParaRPr>
            </a:p>
          </p:txBody>
        </p:sp>
      </p:grpSp>
      <p:sp>
        <p:nvSpPr>
          <p:cNvPr id="58" name="Text Box 70">
            <a:extLst>
              <a:ext uri="{FF2B5EF4-FFF2-40B4-BE49-F238E27FC236}">
                <a16:creationId xmlns:a16="http://schemas.microsoft.com/office/drawing/2014/main" id="{99F560D9-1DA1-3229-FF5A-90F5090777E6}"/>
              </a:ext>
            </a:extLst>
          </p:cNvPr>
          <p:cNvSpPr txBox="1">
            <a:spLocks noChangeArrowheads="1"/>
          </p:cNvSpPr>
          <p:nvPr/>
        </p:nvSpPr>
        <p:spPr bwMode="auto">
          <a:xfrm>
            <a:off x="23830860" y="21952257"/>
            <a:ext cx="11584734" cy="4467941"/>
          </a:xfrm>
          <a:prstGeom prst="rect">
            <a:avLst/>
          </a:prstGeom>
          <a:solidFill>
            <a:schemeClr val="bg1"/>
          </a:solidFill>
          <a:ln w="38100">
            <a:noFill/>
            <a:round/>
            <a:headEnd/>
            <a:tailEnd/>
          </a:ln>
        </p:spPr>
        <p:txBody>
          <a:bodyPr lIns="653143" tIns="326572" rIns="653143" bIns="653143"/>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just" eaLnBrk="1" hangingPunct="1"/>
            <a:r>
              <a:rPr lang="en-US" altLang="en-US" sz="3500" b="1" noProof="1">
                <a:solidFill>
                  <a:srgbClr val="000000"/>
                </a:solidFill>
              </a:rPr>
              <a:t>References:</a:t>
            </a:r>
          </a:p>
          <a:p>
            <a:pPr algn="just" eaLnBrk="1" hangingPunct="1"/>
            <a:endParaRPr lang="en-US" altLang="en-US" sz="2000" b="1" noProof="1">
              <a:solidFill>
                <a:srgbClr val="000000"/>
              </a:solidFill>
            </a:endParaRPr>
          </a:p>
          <a:p>
            <a:pPr eaLnBrk="1" hangingPunct="1">
              <a:spcBef>
                <a:spcPct val="10000"/>
              </a:spcBef>
            </a:pPr>
            <a:r>
              <a:rPr lang="en-US" altLang="en-US" sz="2800" noProof="1">
                <a:latin typeface="Cambria" panose="02040503050406030204" pitchFamily="18" charset="0"/>
              </a:rPr>
              <a:t>[1] CITRIS and the Banatao Institute. 2017. DexNet2.0: 99% Precision Grasping. Video. (25 May 2017). Retrieved April 3, 2024 from </a:t>
            </a:r>
            <a:r>
              <a:rPr lang="en-US" sz="2800" dirty="0">
                <a:latin typeface="Times New Roman" panose="02020603050405020304" pitchFamily="18" charset="0"/>
                <a:cs typeface="Times New Roman" panose="02020603050405020304" pitchFamily="18" charset="0"/>
              </a:rPr>
              <a:t>https://</a:t>
            </a:r>
            <a:r>
              <a:rPr lang="en-US" sz="2800" dirty="0" err="1">
                <a:latin typeface="Times New Roman" panose="02020603050405020304" pitchFamily="18" charset="0"/>
                <a:cs typeface="Times New Roman" panose="02020603050405020304" pitchFamily="18" charset="0"/>
              </a:rPr>
              <a:t>www.youtube.com</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watch?v</a:t>
            </a:r>
            <a:r>
              <a:rPr lang="en-US" sz="2800" dirty="0">
                <a:latin typeface="Times New Roman" panose="02020603050405020304" pitchFamily="18" charset="0"/>
                <a:cs typeface="Times New Roman" panose="02020603050405020304" pitchFamily="18" charset="0"/>
              </a:rPr>
              <a:t>=i6K3GI2_EgU</a:t>
            </a:r>
          </a:p>
          <a:p>
            <a:pPr eaLnBrk="1" hangingPunct="1">
              <a:spcBef>
                <a:spcPct val="10000"/>
              </a:spcBef>
            </a:pPr>
            <a:endParaRPr lang="en-US" sz="1000" dirty="0">
              <a:latin typeface="Times New Roman" panose="02020603050405020304" pitchFamily="18" charset="0"/>
              <a:cs typeface="Times New Roman" panose="02020603050405020304" pitchFamily="18" charset="0"/>
            </a:endParaRPr>
          </a:p>
          <a:p>
            <a:pPr eaLnBrk="1" hangingPunct="1">
              <a:spcBef>
                <a:spcPct val="10000"/>
              </a:spcBef>
            </a:pPr>
            <a:r>
              <a:rPr lang="en-US" altLang="en-US" sz="2800" noProof="1">
                <a:latin typeface="Times New Roman" panose="02020603050405020304" pitchFamily="18" charset="0"/>
                <a:cs typeface="Times New Roman" panose="02020603050405020304" pitchFamily="18" charset="0"/>
              </a:rPr>
              <a:t>[2] Jeffrey Mahler, et al. 2017. Dex-net 2.0: Deep learning to plan robust grasps with synthetic point clouds and analytic grasp metrics. arXiv:1703.09312. Retrieved from https://arxiv.org/abs/1703.09312</a:t>
            </a:r>
            <a:endParaRPr lang="en-US" altLang="en-US" sz="2800" noProof="1">
              <a:latin typeface="Cambria" panose="020405030504060302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7525</TotalTime>
  <Words>469</Words>
  <Application>Microsoft Macintosh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ＭＳ Ｐゴシック</vt:lpstr>
      <vt:lpstr>Arial</vt:lpstr>
      <vt:lpstr>Avenir Book</vt:lpstr>
      <vt:lpstr>Calibri</vt:lpstr>
      <vt:lpstr>Cambria</vt:lpstr>
      <vt:lpstr>Cambria Math</vt:lpstr>
      <vt:lpstr>Cousine Nerd Font</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Mitchell, Hailie</cp:lastModifiedBy>
  <cp:revision>795</cp:revision>
  <cp:lastPrinted>2011-10-30T12:54:45Z</cp:lastPrinted>
  <dcterms:created xsi:type="dcterms:W3CDTF">2012-06-12T14:08:55Z</dcterms:created>
  <dcterms:modified xsi:type="dcterms:W3CDTF">2024-04-03T18:40:28Z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