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Cormick, John" userId="872fc56c-f648-4c83-9a80-0bb9da7e00af" providerId="ADAL" clId="{2B6F7610-45C3-4004-BCE8-4C77F794BB20}"/>
    <pc:docChg chg="undo custSel addSld modSld">
      <pc:chgData name="MacCormick, John" userId="872fc56c-f648-4c83-9a80-0bb9da7e00af" providerId="ADAL" clId="{2B6F7610-45C3-4004-BCE8-4C77F794BB20}" dt="2024-02-05T15:34:40.661" v="126" actId="20577"/>
      <pc:docMkLst>
        <pc:docMk/>
      </pc:docMkLst>
      <pc:sldChg chg="modSp mod">
        <pc:chgData name="MacCormick, John" userId="872fc56c-f648-4c83-9a80-0bb9da7e00af" providerId="ADAL" clId="{2B6F7610-45C3-4004-BCE8-4C77F794BB20}" dt="2024-02-05T15:33:01.251" v="28" actId="27636"/>
        <pc:sldMkLst>
          <pc:docMk/>
          <pc:sldMk cId="260818664" sldId="257"/>
        </pc:sldMkLst>
        <pc:spChg chg="mod">
          <ac:chgData name="MacCormick, John" userId="872fc56c-f648-4c83-9a80-0bb9da7e00af" providerId="ADAL" clId="{2B6F7610-45C3-4004-BCE8-4C77F794BB20}" dt="2024-02-05T15:33:01.251" v="28" actId="27636"/>
          <ac:spMkLst>
            <pc:docMk/>
            <pc:sldMk cId="260818664" sldId="257"/>
            <ac:spMk id="5" creationId="{F5EF44F0-4D5D-E600-6207-9DAC306F3D67}"/>
          </ac:spMkLst>
        </pc:spChg>
      </pc:sldChg>
      <pc:sldChg chg="modSp new mod">
        <pc:chgData name="MacCormick, John" userId="872fc56c-f648-4c83-9a80-0bb9da7e00af" providerId="ADAL" clId="{2B6F7610-45C3-4004-BCE8-4C77F794BB20}" dt="2024-02-05T15:32:12.642" v="13" actId="20577"/>
        <pc:sldMkLst>
          <pc:docMk/>
          <pc:sldMk cId="952740259" sldId="258"/>
        </pc:sldMkLst>
        <pc:spChg chg="mod">
          <ac:chgData name="MacCormick, John" userId="872fc56c-f648-4c83-9a80-0bb9da7e00af" providerId="ADAL" clId="{2B6F7610-45C3-4004-BCE8-4C77F794BB20}" dt="2024-02-05T15:31:54.503" v="8" actId="20577"/>
          <ac:spMkLst>
            <pc:docMk/>
            <pc:sldMk cId="952740259" sldId="258"/>
            <ac:spMk id="2" creationId="{953B2A55-ECC4-82F3-0C5F-8BC6C0C33B34}"/>
          </ac:spMkLst>
        </pc:spChg>
        <pc:spChg chg="mod">
          <ac:chgData name="MacCormick, John" userId="872fc56c-f648-4c83-9a80-0bb9da7e00af" providerId="ADAL" clId="{2B6F7610-45C3-4004-BCE8-4C77F794BB20}" dt="2024-02-05T15:32:12.642" v="13" actId="20577"/>
          <ac:spMkLst>
            <pc:docMk/>
            <pc:sldMk cId="952740259" sldId="258"/>
            <ac:spMk id="3" creationId="{6EFC6277-9E47-02E8-40FC-791D49730CF6}"/>
          </ac:spMkLst>
        </pc:spChg>
      </pc:sldChg>
      <pc:sldChg chg="addSp modSp new mod">
        <pc:chgData name="MacCormick, John" userId="872fc56c-f648-4c83-9a80-0bb9da7e00af" providerId="ADAL" clId="{2B6F7610-45C3-4004-BCE8-4C77F794BB20}" dt="2024-02-05T15:33:24.817" v="71" actId="1076"/>
        <pc:sldMkLst>
          <pc:docMk/>
          <pc:sldMk cId="4267841666" sldId="259"/>
        </pc:sldMkLst>
        <pc:spChg chg="mod">
          <ac:chgData name="MacCormick, John" userId="872fc56c-f648-4c83-9a80-0bb9da7e00af" providerId="ADAL" clId="{2B6F7610-45C3-4004-BCE8-4C77F794BB20}" dt="2024-02-05T15:32:49.600" v="22" actId="20577"/>
          <ac:spMkLst>
            <pc:docMk/>
            <pc:sldMk cId="4267841666" sldId="259"/>
            <ac:spMk id="2" creationId="{28D297F7-1C4A-47AD-D120-E8FC8DBB0557}"/>
          </ac:spMkLst>
        </pc:spChg>
        <pc:spChg chg="mod">
          <ac:chgData name="MacCormick, John" userId="872fc56c-f648-4c83-9a80-0bb9da7e00af" providerId="ADAL" clId="{2B6F7610-45C3-4004-BCE8-4C77F794BB20}" dt="2024-02-05T15:32:59.233" v="26" actId="14100"/>
          <ac:spMkLst>
            <pc:docMk/>
            <pc:sldMk cId="4267841666" sldId="259"/>
            <ac:spMk id="3" creationId="{53CC449C-91C8-FA57-2A25-46D1DA3FA027}"/>
          </ac:spMkLst>
        </pc:spChg>
        <pc:spChg chg="add mod">
          <ac:chgData name="MacCormick, John" userId="872fc56c-f648-4c83-9a80-0bb9da7e00af" providerId="ADAL" clId="{2B6F7610-45C3-4004-BCE8-4C77F794BB20}" dt="2024-02-05T15:33:24.817" v="71" actId="1076"/>
          <ac:spMkLst>
            <pc:docMk/>
            <pc:sldMk cId="4267841666" sldId="259"/>
            <ac:spMk id="4" creationId="{C668CA3A-2060-124E-9E2E-69286A072281}"/>
          </ac:spMkLst>
        </pc:spChg>
      </pc:sldChg>
      <pc:sldChg chg="modSp new mod">
        <pc:chgData name="MacCormick, John" userId="872fc56c-f648-4c83-9a80-0bb9da7e00af" providerId="ADAL" clId="{2B6F7610-45C3-4004-BCE8-4C77F794BB20}" dt="2024-02-05T15:33:52.646" v="92" actId="20577"/>
        <pc:sldMkLst>
          <pc:docMk/>
          <pc:sldMk cId="3534241110" sldId="260"/>
        </pc:sldMkLst>
        <pc:spChg chg="mod">
          <ac:chgData name="MacCormick, John" userId="872fc56c-f648-4c83-9a80-0bb9da7e00af" providerId="ADAL" clId="{2B6F7610-45C3-4004-BCE8-4C77F794BB20}" dt="2024-02-05T15:33:44.311" v="80" actId="20577"/>
          <ac:spMkLst>
            <pc:docMk/>
            <pc:sldMk cId="3534241110" sldId="260"/>
            <ac:spMk id="2" creationId="{4663BD10-99D5-2302-FAAE-2EEBA0B17038}"/>
          </ac:spMkLst>
        </pc:spChg>
        <pc:spChg chg="mod">
          <ac:chgData name="MacCormick, John" userId="872fc56c-f648-4c83-9a80-0bb9da7e00af" providerId="ADAL" clId="{2B6F7610-45C3-4004-BCE8-4C77F794BB20}" dt="2024-02-05T15:33:52.646" v="92" actId="20577"/>
          <ac:spMkLst>
            <pc:docMk/>
            <pc:sldMk cId="3534241110" sldId="260"/>
            <ac:spMk id="3" creationId="{F1AF5D11-CBC5-CC74-AA9A-3FF77C99AF63}"/>
          </ac:spMkLst>
        </pc:spChg>
      </pc:sldChg>
      <pc:sldChg chg="modSp new mod">
        <pc:chgData name="MacCormick, John" userId="872fc56c-f648-4c83-9a80-0bb9da7e00af" providerId="ADAL" clId="{2B6F7610-45C3-4004-BCE8-4C77F794BB20}" dt="2024-02-05T15:34:40.661" v="126" actId="20577"/>
        <pc:sldMkLst>
          <pc:docMk/>
          <pc:sldMk cId="3219536107" sldId="261"/>
        </pc:sldMkLst>
        <pc:spChg chg="mod">
          <ac:chgData name="MacCormick, John" userId="872fc56c-f648-4c83-9a80-0bb9da7e00af" providerId="ADAL" clId="{2B6F7610-45C3-4004-BCE8-4C77F794BB20}" dt="2024-02-05T15:34:19.229" v="112" actId="20577"/>
          <ac:spMkLst>
            <pc:docMk/>
            <pc:sldMk cId="3219536107" sldId="261"/>
            <ac:spMk id="2" creationId="{3AE3F857-EAA6-19A2-C301-58540AE103C4}"/>
          </ac:spMkLst>
        </pc:spChg>
        <pc:spChg chg="mod">
          <ac:chgData name="MacCormick, John" userId="872fc56c-f648-4c83-9a80-0bb9da7e00af" providerId="ADAL" clId="{2B6F7610-45C3-4004-BCE8-4C77F794BB20}" dt="2024-02-05T15:34:40.661" v="126" actId="20577"/>
          <ac:spMkLst>
            <pc:docMk/>
            <pc:sldMk cId="3219536107" sldId="261"/>
            <ac:spMk id="3" creationId="{56CE135C-4495-7E56-FA44-8B8BACB568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C4DC-A9B0-28E4-DF06-E33765A6A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F90B-3DD2-59A9-9A94-9AEB1CBD3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05D5-B45C-9C2F-6702-9C86F3D8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41DB9-A7C0-64B8-0309-739918BC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58AA-1EAC-C88E-7018-B4606094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219B-BC53-32C4-55BA-9212A799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48D43-49F6-C30C-FF1B-9D7A79276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6ED9-A3D7-F74C-8E08-F25DD2DB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EAF0-DF96-2886-C0C0-18EBB8F8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9B68-3934-77C8-2742-743BC88A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9A519-5042-0B7D-B4B2-AE36A2D14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3E3A5-2097-A6C6-43D0-CAEAA190F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7472-EA9A-87C0-D669-3B6A2A8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E3FB-3085-3149-B0E8-82E191A6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82E9-1732-BE2D-2040-7EF2CB90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8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AF1F-EC5B-E44D-626A-D944DA90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8313-DAF8-136F-9DF5-E626AD86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9432-C4DB-634A-3EF8-57C239A7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CDEF-E960-C0EC-B853-9F62E5C2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BE2C-E74F-6C54-3C5C-0D1A5486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34EA-D5FE-E3E1-FBAF-8D9DCA28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B0D2F-760C-9476-93B1-7ACC5288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1F5B-B7DA-7A8A-222D-049D2F13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9D10-7959-9B37-D7BA-F68D555B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FA1F-A809-A676-F743-4B7810DD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23AB-AAFB-760E-EC35-7D6815C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DC8F-ADEC-0A04-3235-CB5195A55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42A96-F9FE-4937-4A07-C63900A5B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954A9-DF58-98CD-4557-869FEF6E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80D54-B013-129D-2681-AACB6B64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6E7-822A-C075-C3F6-44E21066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EA7-8535-0CF8-E99C-660A35E1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9C09-482C-BED6-0EAB-63CDA90C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E5B29-D44B-992C-926C-C74A39F3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8714E-9686-0821-4E20-B2C371F68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CDB8B-04DE-68D5-6E54-4D29E86B9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54CA9-8FEE-F189-9D47-5179C746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67EBA-555A-E3C2-34E2-1D4CF4E1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F8B25-73B9-859E-C08E-394848A9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7204-3571-7353-A1F9-3615670D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7469B-7FFE-24F4-D7E4-9F7BB19B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08890-D040-E1F4-28CC-8B45F91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C318-4DDD-DC31-D025-82935743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D8EB3-A49A-9D64-6AFF-92703ACA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0B815-A539-0E53-25C9-EF251D2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E2748-2C70-856A-0128-3AD3CC5D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182-CA6B-00BE-4927-FB7F987E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9948-FB30-4F9A-9C0D-050A11BA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B1BB-AD8B-0648-2C1A-FC9FE901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9F86-8D42-F01C-AA72-8A14C28E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39B5-05A2-58DD-E18F-D30C0859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E327-32CC-19DD-B755-608BBDDE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97D-73A3-0409-C825-0FE20971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58CC7-9B93-B29D-0EC9-141B120D6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93E2-A12C-4712-BAD5-1617B42CF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5F297-D298-52E0-16AF-09249A0D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97AC-25B6-1859-C4C2-C63F9EC0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C3722-91A1-E345-D65E-405CCA81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37CBD-4AB4-F249-FE78-BC56CE1D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12E0-3DC2-B6D3-5D6F-830F4A341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F3AF-04FD-F2A4-195A-1AA0B9680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A652C-9A15-834F-AB59-48C0E5E6049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032F5-0E6A-55B5-E8FD-F7794722B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C601-DFE3-2B16-A9A2-7B254660A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C69DD-E4B1-B542-912B-56DE2B05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1D64-F064-EFEE-29FB-7F86EABDB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975" y="1130338"/>
            <a:ext cx="9144000" cy="2387600"/>
          </a:xfrm>
        </p:spPr>
        <p:txBody>
          <a:bodyPr/>
          <a:lstStyle/>
          <a:p>
            <a:r>
              <a:rPr lang="en-US" dirty="0"/>
              <a:t>Recommendation algorithms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64E39-01A8-AB37-460B-9C8B6CB6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9887"/>
            <a:ext cx="9144000" cy="1655762"/>
          </a:xfrm>
        </p:spPr>
        <p:txBody>
          <a:bodyPr/>
          <a:lstStyle/>
          <a:p>
            <a:r>
              <a:rPr lang="en-US" dirty="0"/>
              <a:t>Based on 2017 Tristan Harris TED Talk and 2023 Aviv </a:t>
            </a:r>
            <a:r>
              <a:rPr lang="en-US" dirty="0" err="1"/>
              <a:t>Ovadya</a:t>
            </a:r>
            <a:r>
              <a:rPr lang="en-US" dirty="0"/>
              <a:t> interview in Washington Post</a:t>
            </a:r>
          </a:p>
        </p:txBody>
      </p:sp>
    </p:spTree>
    <p:extLst>
      <p:ext uri="{BB962C8B-B14F-4D97-AF65-F5344CB8AC3E}">
        <p14:creationId xmlns:p14="http://schemas.microsoft.com/office/powerpoint/2010/main" val="74386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A55-ECC4-82F3-0C5F-8BC6C0C3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Comment on a Moodle discussion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6277-9E47-02E8-40FC-791D497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75" y="1833600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Read through all the Moodle discussion questions for NQP5</a:t>
            </a:r>
          </a:p>
          <a:p>
            <a:r>
              <a:rPr lang="en-US" sz="3600" dirty="0"/>
              <a:t>Choose at least one question and respond to it. Don’t choose a question that is very similar to your own posted question.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274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A55-ECC4-82F3-0C5F-8BC6C0C3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further 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6277-9E47-02E8-40FC-791D497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75" y="1833600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For how many minutes per day is your attention captured by the persuasive algorithms of tech companies? On which apps? </a:t>
            </a:r>
          </a:p>
          <a:p>
            <a:r>
              <a:rPr lang="en-US" sz="3600" dirty="0"/>
              <a:t>Has the problem of captured attention become better or worse since Harris’s TED talk in 2017?</a:t>
            </a:r>
          </a:p>
          <a:p>
            <a:r>
              <a:rPr lang="en-US" sz="3600" dirty="0"/>
              <a:t>Is this really a serious problem?</a:t>
            </a:r>
          </a:p>
        </p:txBody>
      </p:sp>
    </p:spTree>
    <p:extLst>
      <p:ext uri="{BB962C8B-B14F-4D97-AF65-F5344CB8AC3E}">
        <p14:creationId xmlns:p14="http://schemas.microsoft.com/office/powerpoint/2010/main" val="368460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Recommendation algorithms discussion</vt:lpstr>
      <vt:lpstr>Activity 1: Comment on a Moodle discussion question</vt:lpstr>
      <vt:lpstr>Activity 2: further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and globalization discussion</dc:title>
  <dc:creator>John MacCormick</dc:creator>
  <cp:lastModifiedBy>John MacCormick</cp:lastModifiedBy>
  <cp:revision>3</cp:revision>
  <dcterms:created xsi:type="dcterms:W3CDTF">2024-02-05T14:27:27Z</dcterms:created>
  <dcterms:modified xsi:type="dcterms:W3CDTF">2024-02-20T15:59:25Z</dcterms:modified>
</cp:coreProperties>
</file>