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321B-44EF-4756-A41A-A681FC25819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05BC7-2C81-4649-85F7-1046C232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79D6-C6E1-9194-DAA6-2F76DABB1B5D}"/>
              </a:ext>
            </a:extLst>
          </p:cNvPr>
          <p:cNvSpPr txBox="1">
            <a:spLocks/>
          </p:cNvSpPr>
          <p:nvPr/>
        </p:nvSpPr>
        <p:spPr>
          <a:xfrm>
            <a:off x="644652" y="852917"/>
            <a:ext cx="61722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Five useful ethical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8B9E-22E9-6179-C6B8-BB60646CDCC2}"/>
              </a:ext>
            </a:extLst>
          </p:cNvPr>
          <p:cNvSpPr txBox="1">
            <a:spLocks/>
          </p:cNvSpPr>
          <p:nvPr/>
        </p:nvSpPr>
        <p:spPr>
          <a:xfrm>
            <a:off x="644652" y="2079888"/>
            <a:ext cx="7630668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Kantianism</a:t>
            </a:r>
          </a:p>
          <a:p>
            <a:pPr lvl="1"/>
            <a:r>
              <a:rPr lang="en-US" sz="1800" dirty="0"/>
              <a:t>Do things that make sense as universal rules</a:t>
            </a:r>
          </a:p>
          <a:p>
            <a:pPr lvl="1"/>
            <a:r>
              <a:rPr lang="en-US" sz="1800" dirty="0"/>
              <a:t>Don’t treat people as a means to an end</a:t>
            </a:r>
          </a:p>
          <a:p>
            <a:r>
              <a:rPr lang="en-US" sz="2100" dirty="0"/>
              <a:t>Act utilitarianism</a:t>
            </a:r>
          </a:p>
          <a:p>
            <a:pPr lvl="1"/>
            <a:r>
              <a:rPr lang="en-US" sz="1800" dirty="0"/>
              <a:t>Perform individual acts that maximize total utility</a:t>
            </a:r>
          </a:p>
          <a:p>
            <a:r>
              <a:rPr lang="en-US" sz="2100" dirty="0"/>
              <a:t>Rule utilitarianism</a:t>
            </a:r>
          </a:p>
          <a:p>
            <a:pPr lvl="1"/>
            <a:r>
              <a:rPr lang="en-US" sz="1800" dirty="0"/>
              <a:t>Act according to rules that maximize total utility</a:t>
            </a:r>
          </a:p>
          <a:p>
            <a:r>
              <a:rPr lang="en-US" sz="2100" dirty="0"/>
              <a:t>Social contract theory</a:t>
            </a:r>
          </a:p>
          <a:p>
            <a:pPr lvl="1"/>
            <a:r>
              <a:rPr lang="en-US" sz="1800" dirty="0"/>
              <a:t>Use rules that everyone would agree to ( if everyone followed them)</a:t>
            </a:r>
          </a:p>
          <a:p>
            <a:pPr lvl="1"/>
            <a:r>
              <a:rPr lang="en-US" sz="1800" dirty="0"/>
              <a:t>Rawls’ difference principle: aim for “greatest benefit of the least-advantaged”</a:t>
            </a:r>
          </a:p>
          <a:p>
            <a:r>
              <a:rPr lang="en-US" sz="2100" dirty="0"/>
              <a:t>Virtue ethics</a:t>
            </a:r>
          </a:p>
          <a:p>
            <a:pPr lvl="1"/>
            <a:r>
              <a:rPr lang="en-US" sz="1800" dirty="0"/>
              <a:t>Act in accordance with virtues such as kindness, courage, and loyalty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E450-9B66-5521-9D3C-896510FCD5AC}"/>
              </a:ext>
            </a:extLst>
          </p:cNvPr>
          <p:cNvSpPr txBox="1"/>
          <p:nvPr/>
        </p:nvSpPr>
        <p:spPr>
          <a:xfrm>
            <a:off x="2914650" y="5633770"/>
            <a:ext cx="3829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M. Quinn, </a:t>
            </a:r>
            <a:r>
              <a:rPr lang="en-US" sz="1050" i="1" dirty="0"/>
              <a:t>Ethics for the Information Age, </a:t>
            </a:r>
            <a:r>
              <a:rPr lang="en-US" sz="1050" dirty="0"/>
              <a:t>2.6-2.9 &amp; 8.4.2 </a:t>
            </a:r>
          </a:p>
        </p:txBody>
      </p:sp>
    </p:spTree>
    <p:extLst>
      <p:ext uri="{BB962C8B-B14F-4D97-AF65-F5344CB8AC3E}">
        <p14:creationId xmlns:p14="http://schemas.microsoft.com/office/powerpoint/2010/main" val="40797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8A9FB-B086-7783-61EC-87092C47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2" y="1057230"/>
            <a:ext cx="7065103" cy="410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729A6E-4497-EB16-D44C-44AF86AE98F4}"/>
              </a:ext>
            </a:extLst>
          </p:cNvPr>
          <p:cNvSpPr txBox="1"/>
          <p:nvPr/>
        </p:nvSpPr>
        <p:spPr>
          <a:xfrm>
            <a:off x="5817821" y="5500687"/>
            <a:ext cx="19091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Source: Quinn Chapter 2</a:t>
            </a:r>
          </a:p>
        </p:txBody>
      </p:sp>
    </p:spTree>
    <p:extLst>
      <p:ext uri="{BB962C8B-B14F-4D97-AF65-F5344CB8AC3E}">
        <p14:creationId xmlns:p14="http://schemas.microsoft.com/office/powerpoint/2010/main" val="403575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106</Words>
  <Application>Microsoft Office PowerPoint</Application>
  <PresentationFormat>Letter Paper (8.5x11 in)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2023-01-27T02:59:56Z</dcterms:created>
  <dcterms:modified xsi:type="dcterms:W3CDTF">2023-01-27T03:04:08Z</dcterms:modified>
</cp:coreProperties>
</file>