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93455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96" y="35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479" y="270039"/>
            <a:ext cx="8810063" cy="2277042"/>
          </a:xfrm>
        </p:spPr>
        <p:txBody>
          <a:bodyPr tIns="0" bIns="0" anchor="b" anchorCtr="0">
            <a:noAutofit/>
          </a:bodyPr>
          <a:lstStyle>
            <a:lvl1pPr algn="ctr">
              <a:defRPr sz="44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79" y="2659180"/>
            <a:ext cx="8810063" cy="1445895"/>
          </a:xfrm>
        </p:spPr>
        <p:txBody>
          <a:bodyPr tIns="0" bIns="0">
            <a:normAutofit/>
          </a:bodyPr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bluestrip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0087"/>
            <a:ext cx="9144000" cy="63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4870" y="205979"/>
            <a:ext cx="2057400" cy="41730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034" y="205979"/>
            <a:ext cx="6523436" cy="41730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34" y="2130362"/>
            <a:ext cx="8695919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034" y="924940"/>
            <a:ext cx="8695919" cy="1125140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034" y="1299600"/>
            <a:ext cx="4286766" cy="30871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9600"/>
            <a:ext cx="4315146" cy="30871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4598458" y="7299"/>
            <a:ext cx="4545541" cy="4503738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34" y="204348"/>
            <a:ext cx="4221550" cy="96835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034" y="1299600"/>
            <a:ext cx="4221550" cy="30288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5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89" y="204787"/>
            <a:ext cx="31804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373698" cy="41669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6389" y="1299600"/>
            <a:ext cx="3180413" cy="3072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45103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3087195"/>
            <a:ext cx="9144000" cy="1423176"/>
          </a:xfrm>
          <a:gradFill flip="none" rotWithShape="1">
            <a:gsLst>
              <a:gs pos="21000">
                <a:schemeClr val="accent2">
                  <a:alpha val="75000"/>
                </a:schemeClr>
              </a:gs>
              <a:gs pos="100000">
                <a:schemeClr val="accent2">
                  <a:alpha val="0"/>
                </a:schemeClr>
              </a:gs>
            </a:gsLst>
            <a:lin ang="16200000" scaled="0"/>
            <a:tileRect/>
          </a:gradFill>
        </p:spPr>
        <p:txBody>
          <a:bodyPr lIns="180000" tIns="0" rIns="180000" bIns="180000" anchor="b" anchorCtr="0"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9034" y="204348"/>
            <a:ext cx="8754312" cy="968351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034" y="1299104"/>
            <a:ext cx="8754312" cy="3021510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9034" y="4854839"/>
            <a:ext cx="652270" cy="1559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9034" y="4594235"/>
            <a:ext cx="4221550" cy="2276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304" y="4854839"/>
            <a:ext cx="455188" cy="155916"/>
          </a:xfrm>
          <a:prstGeom prst="rect">
            <a:avLst/>
          </a:prstGeom>
        </p:spPr>
        <p:txBody>
          <a:bodyPr vert="horz" lIns="0" tIns="0" rIns="91440" bIns="0" rtlCol="0" anchor="t" anchorCtr="0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7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94873"/>
      </p:ext>
    </p:extLst>
  </p:cSld>
  <p:clrMapOvr>
    <a:masterClrMapping/>
  </p:clrMapOvr>
</p:sld>
</file>

<file path=ppt/theme/theme1.xml><?xml version="1.0" encoding="utf-8"?>
<a:theme xmlns:a="http://schemas.openxmlformats.org/drawingml/2006/main" name="UNHCR_PPTX">
  <a:themeElements>
    <a:clrScheme name="UNHCR2016">
      <a:dk1>
        <a:sysClr val="windowText" lastClr="000000"/>
      </a:dk1>
      <a:lt1>
        <a:sysClr val="window" lastClr="FFFFFF"/>
      </a:lt1>
      <a:dk2>
        <a:srgbClr val="FFFFFF"/>
      </a:dk2>
      <a:lt2>
        <a:srgbClr val="0072BC"/>
      </a:lt2>
      <a:accent1>
        <a:srgbClr val="0072BC"/>
      </a:accent1>
      <a:accent2>
        <a:srgbClr val="000000"/>
      </a:accent2>
      <a:accent3>
        <a:srgbClr val="FAEB00"/>
      </a:accent3>
      <a:accent4>
        <a:srgbClr val="17375F"/>
      </a:accent4>
      <a:accent5>
        <a:srgbClr val="08B499"/>
      </a:accent5>
      <a:accent6>
        <a:srgbClr val="EF4960"/>
      </a:accent6>
      <a:hlink>
        <a:srgbClr val="0072BC"/>
      </a:hlink>
      <a:folHlink>
        <a:srgbClr val="0072BC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NHCR2016-Template-V2" id="{3E386AF6-AFA1-4435-B293-6BF6E93FC347}" vid="{380E39D3-DA05-4B59-A009-DFC129E09A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pptx_unhcr_template</Template>
  <TotalTime>25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Lato</vt:lpstr>
      <vt:lpstr>UNHCR_PPTX</vt:lpstr>
      <vt:lpstr>PowerPoint Presentation</vt:lpstr>
    </vt:vector>
  </TitlesOfParts>
  <Company>UNHCR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Ahmadou Dicko</dc:creator>
  <cp:lastModifiedBy>Ahmadou Dicko</cp:lastModifiedBy>
  <cp:revision>9</cp:revision>
  <dcterms:created xsi:type="dcterms:W3CDTF">2021-11-25T18:53:15Z</dcterms:created>
  <dcterms:modified xsi:type="dcterms:W3CDTF">2021-11-25T20:34:51Z</dcterms:modified>
</cp:coreProperties>
</file>