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D0E8-71D9-4DE2-80A9-0DBC6E030728}" type="datetimeFigureOut">
              <a:rPr lang="zh-HK" altLang="en-US" smtClean="0"/>
              <a:t>23/10/2019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9000-2FB5-4CC7-ABA4-755CB3EB171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3376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D0E8-71D9-4DE2-80A9-0DBC6E030728}" type="datetimeFigureOut">
              <a:rPr lang="zh-HK" altLang="en-US" smtClean="0"/>
              <a:t>23/10/2019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9000-2FB5-4CC7-ABA4-755CB3EB171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1501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D0E8-71D9-4DE2-80A9-0DBC6E030728}" type="datetimeFigureOut">
              <a:rPr lang="zh-HK" altLang="en-US" smtClean="0"/>
              <a:t>23/10/2019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9000-2FB5-4CC7-ABA4-755CB3EB171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7046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D0E8-71D9-4DE2-80A9-0DBC6E030728}" type="datetimeFigureOut">
              <a:rPr lang="zh-HK" altLang="en-US" smtClean="0"/>
              <a:t>23/10/2019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9000-2FB5-4CC7-ABA4-755CB3EB171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5285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D0E8-71D9-4DE2-80A9-0DBC6E030728}" type="datetimeFigureOut">
              <a:rPr lang="zh-HK" altLang="en-US" smtClean="0"/>
              <a:t>23/10/2019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9000-2FB5-4CC7-ABA4-755CB3EB171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1246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D0E8-71D9-4DE2-80A9-0DBC6E030728}" type="datetimeFigureOut">
              <a:rPr lang="zh-HK" altLang="en-US" smtClean="0"/>
              <a:t>23/10/2019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9000-2FB5-4CC7-ABA4-755CB3EB171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236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D0E8-71D9-4DE2-80A9-0DBC6E030728}" type="datetimeFigureOut">
              <a:rPr lang="zh-HK" altLang="en-US" smtClean="0"/>
              <a:t>23/10/2019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9000-2FB5-4CC7-ABA4-755CB3EB171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3707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D0E8-71D9-4DE2-80A9-0DBC6E030728}" type="datetimeFigureOut">
              <a:rPr lang="zh-HK" altLang="en-US" smtClean="0"/>
              <a:t>23/10/2019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9000-2FB5-4CC7-ABA4-755CB3EB171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8076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D0E8-71D9-4DE2-80A9-0DBC6E030728}" type="datetimeFigureOut">
              <a:rPr lang="zh-HK" altLang="en-US" smtClean="0"/>
              <a:t>23/10/2019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9000-2FB5-4CC7-ABA4-755CB3EB171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8261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D0E8-71D9-4DE2-80A9-0DBC6E030728}" type="datetimeFigureOut">
              <a:rPr lang="zh-HK" altLang="en-US" smtClean="0"/>
              <a:t>23/10/2019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9000-2FB5-4CC7-ABA4-755CB3EB171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044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D0E8-71D9-4DE2-80A9-0DBC6E030728}" type="datetimeFigureOut">
              <a:rPr lang="zh-HK" altLang="en-US" smtClean="0"/>
              <a:t>23/10/2019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9000-2FB5-4CC7-ABA4-755CB3EB171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432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ED0E8-71D9-4DE2-80A9-0DBC6E030728}" type="datetimeFigureOut">
              <a:rPr lang="zh-HK" altLang="en-US" smtClean="0"/>
              <a:t>23/10/2019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29000-2FB5-4CC7-ABA4-755CB3EB171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959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me-credit-default-ris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HK" dirty="0" err="1" smtClean="0"/>
              <a:t>Kaggle</a:t>
            </a:r>
            <a:r>
              <a:rPr lang="en-US" altLang="zh-HK" dirty="0" smtClean="0"/>
              <a:t> Competition</a:t>
            </a:r>
            <a:endParaRPr lang="zh-HK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HK" dirty="0" smtClean="0"/>
              <a:t>Home Credit Project</a:t>
            </a:r>
          </a:p>
          <a:p>
            <a:pPr algn="r"/>
            <a:r>
              <a:rPr lang="en-US" altLang="zh-HK" dirty="0" smtClean="0"/>
              <a:t>By Dick SANG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5399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Deep learning (2) – DL and its parameters</a:t>
            </a:r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40382"/>
            <a:ext cx="8421624" cy="51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7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LGBM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b="1" dirty="0" err="1"/>
              <a:t>LightGBM</a:t>
            </a:r>
            <a:r>
              <a:rPr lang="en-US" altLang="zh-HK" dirty="0"/>
              <a:t> is a gradient boosting framework that uses tree based learning algorithms</a:t>
            </a:r>
            <a:r>
              <a:rPr lang="en-US" altLang="zh-HK" dirty="0" smtClean="0"/>
              <a:t>. (It grows by leaves instead of levels)</a:t>
            </a:r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64" y="2679382"/>
            <a:ext cx="6982587" cy="392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9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K" dirty="0" smtClean="0"/>
              <a:t>Thank you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8354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What was about the competition?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Background:</a:t>
            </a:r>
          </a:p>
          <a:p>
            <a:r>
              <a:rPr lang="en-US" altLang="zh-HK" dirty="0" smtClean="0">
                <a:hlinkClick r:id="rId2"/>
              </a:rPr>
              <a:t>https://www.kaggle.com/c/home-credit-default-risk</a:t>
            </a:r>
            <a:endParaRPr lang="en-US" altLang="zh-HK" dirty="0" smtClean="0"/>
          </a:p>
          <a:p>
            <a:r>
              <a:rPr lang="en-US" altLang="zh-HK" dirty="0" smtClean="0"/>
              <a:t>To predict that if a credit event occurs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243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Data source and its structure</a:t>
            </a:r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433" y="1881031"/>
            <a:ext cx="7625134" cy="48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2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sz="4000" dirty="0" smtClean="0"/>
              <a:t>Data preparation and feature engineering (SAS)</a:t>
            </a:r>
            <a:endParaRPr lang="zh-HK" alt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85" y="1974591"/>
            <a:ext cx="11120942" cy="408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6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Methods employed (R)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HK" dirty="0" smtClean="0"/>
              <a:t>Logistic regression</a:t>
            </a:r>
          </a:p>
          <a:p>
            <a:pPr marL="514350" indent="-514350">
              <a:buAutoNum type="arabicPeriod"/>
            </a:pPr>
            <a:r>
              <a:rPr lang="en-US" altLang="zh-HK" dirty="0" smtClean="0"/>
              <a:t>Extreme Gradient Boosting (XGB)</a:t>
            </a:r>
          </a:p>
          <a:p>
            <a:pPr marL="514350" indent="-514350">
              <a:buAutoNum type="arabicPeriod"/>
            </a:pPr>
            <a:r>
              <a:rPr lang="en-US" altLang="zh-HK" dirty="0" smtClean="0"/>
              <a:t>Deep learning</a:t>
            </a:r>
          </a:p>
          <a:p>
            <a:pPr marL="514350" indent="-514350">
              <a:buAutoNum type="arabicPeriod"/>
            </a:pPr>
            <a:r>
              <a:rPr lang="en-US" altLang="zh-HK" dirty="0" smtClean="0"/>
              <a:t>LGBM</a:t>
            </a:r>
          </a:p>
          <a:p>
            <a:endParaRPr lang="en-US" altLang="zh-HK" dirty="0" smtClean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061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Logistic regression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2 class logistic regression model </a:t>
            </a:r>
            <a:r>
              <a:rPr lang="en-US" altLang="zh-HK" dirty="0"/>
              <a:t>the probability of </a:t>
            </a:r>
            <a:r>
              <a:rPr lang="en-US" altLang="zh-HK" dirty="0" smtClean="0"/>
              <a:t>a binary / 2 classes/ event.</a:t>
            </a:r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52" y="2675191"/>
            <a:ext cx="8366379" cy="388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5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Extreme Gradient Boosting (1)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Gradient boosting is a machine learning technique for regression and classification problems, which produces a prediction model in the form of an ensemble of weak prediction models, </a:t>
            </a:r>
            <a:r>
              <a:rPr lang="en-US" altLang="zh-HK" b="1" dirty="0" smtClean="0"/>
              <a:t>typically decision trees</a:t>
            </a:r>
            <a:r>
              <a:rPr lang="en-US" altLang="zh-HK" dirty="0" smtClean="0"/>
              <a:t>. (</a:t>
            </a:r>
            <a:r>
              <a:rPr lang="en-US" altLang="zh-HK" dirty="0"/>
              <a:t>by aggregating the output from many </a:t>
            </a:r>
            <a:r>
              <a:rPr lang="en-US" altLang="zh-HK" dirty="0" smtClean="0"/>
              <a:t>models) – weak models added together</a:t>
            </a:r>
          </a:p>
          <a:p>
            <a:r>
              <a:rPr lang="en-US" altLang="zh-HK" b="1" dirty="0"/>
              <a:t>Random </a:t>
            </a:r>
            <a:r>
              <a:rPr lang="en-US" altLang="zh-HK" b="1" dirty="0" smtClean="0"/>
              <a:t>Forest </a:t>
            </a:r>
            <a:r>
              <a:rPr lang="en-US" altLang="zh-HK" dirty="0" smtClean="0"/>
              <a:t>uses fully </a:t>
            </a:r>
            <a:r>
              <a:rPr lang="en-US" altLang="zh-HK" dirty="0"/>
              <a:t>grown </a:t>
            </a:r>
            <a:r>
              <a:rPr lang="en-US" altLang="zh-HK" b="1" dirty="0"/>
              <a:t>decision</a:t>
            </a:r>
            <a:r>
              <a:rPr lang="en-US" altLang="zh-HK" dirty="0"/>
              <a:t> </a:t>
            </a:r>
            <a:r>
              <a:rPr lang="en-US" altLang="zh-HK" dirty="0" smtClean="0"/>
              <a:t>trees to reduce variances.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6673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Extreme Gradient Boosting (2)</a:t>
            </a:r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48" y="1408747"/>
            <a:ext cx="7160705" cy="506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8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Deep learning (1)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Deep learning (also known as deep structured learning or hierarchical learning) is part of a broader family of machine learning methods based on artificial neural networks.</a:t>
            </a:r>
          </a:p>
          <a:p>
            <a:r>
              <a:rPr lang="en-US" altLang="zh-HK" dirty="0"/>
              <a:t>There are different kinds of Deep Neural Networks, such as deep neural networks, deep belief networks, recurrent neural networks and convolutional neural </a:t>
            </a:r>
            <a:r>
              <a:rPr lang="en-US" altLang="zh-HK" dirty="0" smtClean="0"/>
              <a:t>networks.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87489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201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Theme</vt:lpstr>
      <vt:lpstr>Kaggle Competition</vt:lpstr>
      <vt:lpstr>What was about the competition?</vt:lpstr>
      <vt:lpstr>Data source and its structure</vt:lpstr>
      <vt:lpstr>Data preparation and feature engineering (SAS)</vt:lpstr>
      <vt:lpstr>Methods employed (R)</vt:lpstr>
      <vt:lpstr>Logistic regression</vt:lpstr>
      <vt:lpstr>Extreme Gradient Boosting (1)</vt:lpstr>
      <vt:lpstr>Extreme Gradient Boosting (2)</vt:lpstr>
      <vt:lpstr>Deep learning (1)</vt:lpstr>
      <vt:lpstr>Deep learning (2) – DL and its parameters</vt:lpstr>
      <vt:lpstr>LGBM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</dc:title>
  <dc:creator>dick sang</dc:creator>
  <cp:lastModifiedBy>dick sang</cp:lastModifiedBy>
  <cp:revision>45</cp:revision>
  <dcterms:created xsi:type="dcterms:W3CDTF">2019-09-04T05:32:48Z</dcterms:created>
  <dcterms:modified xsi:type="dcterms:W3CDTF">2019-10-23T05:56:34Z</dcterms:modified>
</cp:coreProperties>
</file>