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4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075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2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9E790E-64CB-497C-98E8-CFF3F54121E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EA2A-9907-47CA-B185-ED71DD4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1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221" y="872359"/>
            <a:ext cx="442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smtClean="0"/>
              <a:t>Backend </a:t>
            </a:r>
            <a:r>
              <a:rPr lang="en-ID" sz="2800" b="1" dirty="0" err="1" smtClean="0"/>
              <a:t>Intermediet</a:t>
            </a:r>
            <a:r>
              <a:rPr lang="en-ID" sz="2800" b="1" dirty="0" smtClean="0"/>
              <a:t>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655" y="2580289"/>
            <a:ext cx="502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smtClean="0"/>
              <a:t>Nama : Dicky </a:t>
            </a:r>
            <a:r>
              <a:rPr lang="en-ID" sz="2800" b="1" dirty="0" err="1" smtClean="0"/>
              <a:t>Firmansyah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26221" y="268015"/>
            <a:ext cx="442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smtClean="0"/>
              <a:t>WEEK-4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7655" y="3103509"/>
            <a:ext cx="502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smtClean="0"/>
              <a:t>Web 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70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653" y="1008278"/>
            <a:ext cx="151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 smtClean="0"/>
              <a:t>Otentikasi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862" y="1502980"/>
            <a:ext cx="118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situs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r>
              <a:rPr lang="en-ID" dirty="0" err="1" smtClean="0"/>
              <a:t>Otentikasi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siapa</a:t>
            </a:r>
            <a:r>
              <a:rPr lang="en-ID" dirty="0" smtClean="0"/>
              <a:t> </a:t>
            </a:r>
            <a:r>
              <a:rPr lang="en-ID" dirty="0" err="1" smtClean="0"/>
              <a:t>seseorangnya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780" y="3694386"/>
            <a:ext cx="118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Otorisasi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 smtClean="0"/>
              <a:t>memverifikasi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situs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security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r>
              <a:rPr lang="en-ID" dirty="0" err="1" smtClean="0"/>
              <a:t>Otorisasi</a:t>
            </a:r>
            <a:r>
              <a:rPr lang="en-ID" dirty="0" smtClean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 smtClean="0"/>
              <a:t>tentang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yang </a:t>
            </a:r>
            <a:r>
              <a:rPr lang="en-ID" dirty="0" err="1" smtClean="0"/>
              <a:t>mereka</a:t>
            </a:r>
            <a:r>
              <a:rPr lang="en-ID" dirty="0" smtClean="0"/>
              <a:t> </a:t>
            </a:r>
            <a:r>
              <a:rPr lang="en-ID" dirty="0" err="1" smtClean="0"/>
              <a:t>boleh</a:t>
            </a:r>
            <a:r>
              <a:rPr lang="en-ID" dirty="0" smtClean="0"/>
              <a:t> </a:t>
            </a:r>
            <a:r>
              <a:rPr lang="en-ID" dirty="0" err="1" smtClean="0"/>
              <a:t>lakukan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654" y="3199684"/>
            <a:ext cx="151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 smtClean="0"/>
              <a:t>Otorisasi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63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007" y="1324304"/>
            <a:ext cx="8813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b="1" i="1" dirty="0" err="1"/>
              <a:t>Json</a:t>
            </a:r>
            <a:r>
              <a:rPr lang="en-US" b="1" i="1" dirty="0"/>
              <a:t> Web Token</a:t>
            </a:r>
            <a:r>
              <a:rPr lang="en-US" dirty="0"/>
              <a:t>. </a:t>
            </a:r>
            <a:r>
              <a:rPr lang="en-US" b="1" i="1" dirty="0" err="1"/>
              <a:t>Json</a:t>
            </a:r>
            <a:r>
              <a:rPr lang="en-US" b="1" i="1" dirty="0"/>
              <a:t> Web Token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mengautentikasi</a:t>
            </a:r>
            <a:r>
              <a:rPr lang="en-US" dirty="0"/>
              <a:t> </a:t>
            </a:r>
            <a:r>
              <a:rPr lang="en-US" b="1" dirty="0"/>
              <a:t>REST API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orang yang </a:t>
            </a:r>
            <a:r>
              <a:rPr lang="en-US" dirty="0" err="1"/>
              <a:t>memiliki</a:t>
            </a:r>
            <a:r>
              <a:rPr lang="en-US" dirty="0"/>
              <a:t> token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 smtClean="0"/>
              <a:t>.</a:t>
            </a:r>
          </a:p>
          <a:p>
            <a:r>
              <a:rPr lang="en-US" dirty="0" err="1"/>
              <a:t>Dimana</a:t>
            </a:r>
            <a:r>
              <a:rPr lang="en-US" dirty="0"/>
              <a:t> JWT </a:t>
            </a:r>
            <a:r>
              <a:rPr lang="en-US" dirty="0" err="1"/>
              <a:t>atau</a:t>
            </a:r>
            <a:r>
              <a:rPr lang="en-US" dirty="0"/>
              <a:t> Token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password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users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Login </a:t>
            </a:r>
            <a:r>
              <a:rPr lang="en-US" dirty="0" err="1"/>
              <a:t>maka</a:t>
            </a:r>
            <a:r>
              <a:rPr lang="en-US" dirty="0"/>
              <a:t> server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Token. </a:t>
            </a:r>
            <a:r>
              <a:rPr lang="en-US" dirty="0" err="1"/>
              <a:t>Nanti</a:t>
            </a:r>
            <a:r>
              <a:rPr lang="en-US" dirty="0"/>
              <a:t> Token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users </a:t>
            </a:r>
            <a:r>
              <a:rPr lang="en-US" dirty="0" err="1"/>
              <a:t>pada</a:t>
            </a:r>
            <a:r>
              <a:rPr lang="en-US" dirty="0"/>
              <a:t> Local Storage </a:t>
            </a:r>
            <a:r>
              <a:rPr lang="en-US" dirty="0" err="1"/>
              <a:t>atau</a:t>
            </a:r>
            <a:r>
              <a:rPr lang="en-US" dirty="0"/>
              <a:t> Cookies Browser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users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token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5007" y="474546"/>
            <a:ext cx="151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JWT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566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392" y="495622"/>
            <a:ext cx="151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REDIS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393" y="1141953"/>
            <a:ext cx="11351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Remote Dictionary Server,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super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database, cache, broker </a:t>
            </a:r>
            <a:r>
              <a:rPr lang="en-US" dirty="0" err="1"/>
              <a:t>pesan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 smtClean="0"/>
              <a:t>.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yang </a:t>
            </a:r>
            <a:r>
              <a:rPr lang="en-US" dirty="0" err="1"/>
              <a:t>menyimpan</a:t>
            </a:r>
            <a:r>
              <a:rPr lang="en-US" dirty="0"/>
              <a:t> data di disk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SSD.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disk, </a:t>
            </a:r>
            <a:r>
              <a:rPr lang="en-US" dirty="0" err="1"/>
              <a:t>penyimpanan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mikrodetik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99393" y="3947827"/>
            <a:ext cx="8481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dium-content-serif-font"/>
              </a:rPr>
              <a:t>Multer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adalah</a:t>
            </a:r>
            <a:r>
              <a:rPr lang="en-US" dirty="0">
                <a:latin typeface="medium-content-serif-font"/>
              </a:rPr>
              <a:t> middleware node.js </a:t>
            </a:r>
            <a:r>
              <a:rPr lang="en-US" dirty="0" err="1">
                <a:latin typeface="medium-content-serif-font"/>
              </a:rPr>
              <a:t>untuk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menangani</a:t>
            </a:r>
            <a:r>
              <a:rPr lang="en-US" dirty="0">
                <a:latin typeface="medium-content-serif-font"/>
              </a:rPr>
              <a:t> multipart / form-data, yang </a:t>
            </a:r>
            <a:r>
              <a:rPr lang="en-US" dirty="0" err="1">
                <a:latin typeface="medium-content-serif-font"/>
              </a:rPr>
              <a:t>terutama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digunakan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untuk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mengunggah</a:t>
            </a:r>
            <a:r>
              <a:rPr lang="en-US" dirty="0">
                <a:latin typeface="medium-content-serif-font"/>
              </a:rPr>
              <a:t> file.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393" y="3424607"/>
            <a:ext cx="151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MULTER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5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246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medium-content-serif-font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2020-09-16T19:49:39Z</dcterms:created>
  <dcterms:modified xsi:type="dcterms:W3CDTF">2020-09-16T21:46:29Z</dcterms:modified>
</cp:coreProperties>
</file>