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3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2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85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8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06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8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9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7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38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9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81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24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017" y="378823"/>
            <a:ext cx="7471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 smtClean="0">
                <a:solidFill>
                  <a:schemeClr val="bg1"/>
                </a:solidFill>
              </a:rPr>
              <a:t>FRONT END INTERMEDIET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1561" y="1118608"/>
            <a:ext cx="552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solidFill>
                  <a:schemeClr val="bg1"/>
                </a:solidFill>
              </a:rPr>
              <a:t>Nama : Dicky </a:t>
            </a:r>
            <a:r>
              <a:rPr lang="en-ID" sz="2400" b="1" dirty="0" err="1" smtClean="0">
                <a:solidFill>
                  <a:schemeClr val="bg1"/>
                </a:solidFill>
              </a:rPr>
              <a:t>Firmansyah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235" y="3007868"/>
            <a:ext cx="325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err="1" smtClean="0">
                <a:solidFill>
                  <a:schemeClr val="bg1"/>
                </a:solidFill>
              </a:rPr>
              <a:t>VueX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704" y="4375945"/>
            <a:ext cx="325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smtClean="0">
                <a:solidFill>
                  <a:schemeClr val="bg1"/>
                </a:solidFill>
              </a:rPr>
              <a:t>Unit Testing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235" y="3697715"/>
            <a:ext cx="325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err="1" smtClean="0">
                <a:solidFill>
                  <a:schemeClr val="bg1"/>
                </a:solidFill>
              </a:rPr>
              <a:t>localStorage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421" y="1286739"/>
            <a:ext cx="86693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Lora"/>
              </a:rPr>
              <a:t>Vuex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i="1" dirty="0">
                <a:solidFill>
                  <a:schemeClr val="bg1"/>
                </a:solidFill>
                <a:latin typeface="Lora"/>
              </a:rPr>
              <a:t>library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Vue.js yang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meng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-</a:t>
            </a:r>
            <a:r>
              <a:rPr lang="en-US" sz="2000" i="1" dirty="0">
                <a:solidFill>
                  <a:schemeClr val="bg1"/>
                </a:solidFill>
                <a:latin typeface="Lora"/>
              </a:rPr>
              <a:t>handle state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(state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manajemen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),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dimana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data yang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ada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didefinisikan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dipusatkan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i="1" dirty="0">
                <a:solidFill>
                  <a:schemeClr val="bg1"/>
                </a:solidFill>
                <a:latin typeface="Lora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sehingga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oleh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semua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i="1" dirty="0">
                <a:solidFill>
                  <a:schemeClr val="bg1"/>
                </a:solidFill>
                <a:latin typeface="Lora"/>
              </a:rPr>
              <a:t>component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yang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ada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421" y="3256131"/>
            <a:ext cx="78464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Lora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Vuex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komunikasi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antar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i="1" dirty="0">
                <a:solidFill>
                  <a:schemeClr val="bg1"/>
                </a:solidFill>
                <a:latin typeface="Lora"/>
              </a:rPr>
              <a:t>component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menjadi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mudah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Sebagaimana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kita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ketahui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bahwasanya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interaksi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antar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i="1" dirty="0">
                <a:solidFill>
                  <a:schemeClr val="bg1"/>
                </a:solidFill>
                <a:latin typeface="Lora"/>
              </a:rPr>
              <a:t>component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agar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saling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bertukar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props,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maka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Vuex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kamu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cukup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mengakses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state yang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telah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didefinisikan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ora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 </a:t>
            </a:r>
            <a:r>
              <a:rPr lang="en-US" sz="2000" i="1" dirty="0" err="1">
                <a:solidFill>
                  <a:schemeClr val="bg1"/>
                </a:solidFill>
                <a:latin typeface="Lora"/>
              </a:rPr>
              <a:t>Vuex</a:t>
            </a:r>
            <a:r>
              <a:rPr lang="en-US" sz="2000" i="1" dirty="0">
                <a:solidFill>
                  <a:schemeClr val="bg1"/>
                </a:solidFill>
                <a:latin typeface="Lora"/>
              </a:rPr>
              <a:t> Store</a:t>
            </a:r>
            <a:r>
              <a:rPr lang="en-US" sz="2000" dirty="0">
                <a:solidFill>
                  <a:schemeClr val="bg1"/>
                </a:solidFill>
                <a:latin typeface="Lora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574" y="379176"/>
            <a:ext cx="476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smtClean="0">
                <a:solidFill>
                  <a:schemeClr val="bg1"/>
                </a:solidFill>
              </a:rPr>
              <a:t>VUEX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743" y="1916950"/>
            <a:ext cx="8290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"/>
              </a:rPr>
              <a:t>Local storage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merupakan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fungsi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di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javascript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cara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kerjanya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sama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seperti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cookie ( data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disimpan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browser )  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tapi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memiliki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beberapa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kelebihan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kelebihan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. Local storage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aman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besar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dibandingkan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cookie. Local storage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juga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5 MB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tanpa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membebani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"/>
              </a:rPr>
              <a:t>performa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browser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3129" y="366113"/>
            <a:ext cx="476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 smtClean="0">
                <a:solidFill>
                  <a:schemeClr val="bg1"/>
                </a:solidFill>
              </a:rPr>
              <a:t>LocalStorage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7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40804"/>
            <a:ext cx="72237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Roboto"/>
              </a:rPr>
              <a:t>Unit testing </a:t>
            </a:r>
            <a:r>
              <a:rPr lang="en-US" sz="2000" dirty="0" err="1" smtClean="0">
                <a:solidFill>
                  <a:srgbClr val="000000"/>
                </a:solidFill>
                <a:latin typeface="Roboto"/>
              </a:rPr>
              <a:t>adalah</a:t>
            </a:r>
            <a:r>
              <a:rPr lang="en-US" sz="2000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pengujian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fungsi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kelas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, interface,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prosedur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aplikasi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bersifat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code. Unit Testing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adalah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metode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masing-masing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unit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kode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diuji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menentukan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apakah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fungsi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kode-kode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tersebut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berjalan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baik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atau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tidak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14400" y="33519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"/>
              </a:rPr>
              <a:t>Unit Testing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membantu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oboto"/>
              </a:rPr>
              <a:t>menyederhanakan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 proses debugging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83129" y="483679"/>
            <a:ext cx="476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smtClean="0">
                <a:solidFill>
                  <a:schemeClr val="bg1"/>
                </a:solidFill>
              </a:rPr>
              <a:t>Unit Testing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261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212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Lora</vt:lpstr>
      <vt:lpstr>Roboto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2020-09-23T23:04:10Z</dcterms:created>
  <dcterms:modified xsi:type="dcterms:W3CDTF">2020-09-23T23:32:44Z</dcterms:modified>
</cp:coreProperties>
</file>