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710" r:id="rId2"/>
  </p:sldMasterIdLst>
  <p:notesMasterIdLst>
    <p:notesMasterId r:id="rId6"/>
  </p:notesMasterIdLst>
  <p:sldIdLst>
    <p:sldId id="258" r:id="rId3"/>
    <p:sldId id="4377" r:id="rId4"/>
    <p:sldId id="4378" r:id="rId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4988957-4035-047D-B3EB-6A68D8562A7D}" name="Etika Ernawati" initials="EE" userId="S::etika.ernawati@yokke.co.id::85a6f977-fe7d-4218-9f24-7d4b9067623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A2"/>
    <a:srgbClr val="11BB19"/>
    <a:srgbClr val="B5E7F6"/>
    <a:srgbClr val="FEE5FF"/>
    <a:srgbClr val="FEBCFF"/>
    <a:srgbClr val="78B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8268" autoAdjust="0"/>
  </p:normalViewPr>
  <p:slideViewPr>
    <p:cSldViewPr snapToGrid="0" snapToObjects="1">
      <p:cViewPr varScale="1">
        <p:scale>
          <a:sx n="107" d="100"/>
          <a:sy n="107" d="100"/>
        </p:scale>
        <p:origin x="954" y="102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9779E-523A-4966-8ABD-77551E39E002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5E111-09A1-4B1D-9F42-61DA1839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5E111-09A1-4B1D-9F42-61DA183979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143000" y="935302"/>
            <a:ext cx="6858000" cy="198966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001698"/>
            <a:ext cx="6858000" cy="137980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00228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62"/>
            <a:ext cx="9156709" cy="5721282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itle Text"/>
          <p:cNvSpPr txBox="1">
            <a:spLocks noGrp="1"/>
          </p:cNvSpPr>
          <p:nvPr>
            <p:ph type="title"/>
          </p:nvPr>
        </p:nvSpPr>
        <p:spPr>
          <a:xfrm>
            <a:off x="1235078" y="1773408"/>
            <a:ext cx="6362701" cy="628386"/>
          </a:xfrm>
          <a:prstGeom prst="rect">
            <a:avLst/>
          </a:prstGeom>
        </p:spPr>
        <p:txBody>
          <a:bodyPr anchor="b"/>
          <a:lstStyle>
            <a:lvl1pPr>
              <a:defRPr sz="2400" b="1">
                <a:solidFill>
                  <a:srgbClr val="EDE83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32234" y="2401793"/>
            <a:ext cx="6365545" cy="88536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429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858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0287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371600">
              <a:buSzTx/>
              <a:buFontTx/>
              <a:buNone/>
              <a:defRPr sz="13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Text Placeholder 37"/>
          <p:cNvSpPr>
            <a:spLocks noGrp="1"/>
          </p:cNvSpPr>
          <p:nvPr>
            <p:ph type="body" sz="quarter" idx="13"/>
          </p:nvPr>
        </p:nvSpPr>
        <p:spPr>
          <a:xfrm>
            <a:off x="1273178" y="4170748"/>
            <a:ext cx="2271665" cy="179116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Arial"/>
                <a:cs typeface="Arial"/>
                <a:sym typeface="Arial"/>
              </a:defRPr>
            </a:lvl1pPr>
          </a:lstStyle>
          <a:p>
            <a: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9805" y="5181543"/>
            <a:ext cx="233395" cy="230832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24124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85873B3-4FE0-4C7D-AD0F-07E833CC35F7}"/>
              </a:ext>
            </a:extLst>
          </p:cNvPr>
          <p:cNvSpPr txBox="1">
            <a:spLocks/>
          </p:cNvSpPr>
          <p:nvPr userDrawn="1"/>
        </p:nvSpPr>
        <p:spPr>
          <a:xfrm>
            <a:off x="3124097" y="5448624"/>
            <a:ext cx="5914713" cy="1920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95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714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442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573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0032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71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825"/>
              </a:lnSpc>
            </a:pPr>
            <a:r>
              <a:rPr lang="en-AU" sz="675" dirty="0">
                <a:solidFill>
                  <a:srgbClr val="878A8D">
                    <a:lumMod val="60000"/>
                    <a:lumOff val="40000"/>
                  </a:srgbClr>
                </a:solidFill>
                <a:latin typeface="Calibri"/>
              </a:rPr>
              <a:t>PT Mitra Transaksi Indonesia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1941B11-C1B5-4158-AEB4-D49040002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753" t="13274" r="17156" b="13585"/>
          <a:stretch/>
        </p:blipFill>
        <p:spPr>
          <a:xfrm>
            <a:off x="469433" y="645085"/>
            <a:ext cx="5548412" cy="39824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9D85AA-923A-4CA4-B249-AD8328321A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28344" b="15442"/>
          <a:stretch/>
        </p:blipFill>
        <p:spPr>
          <a:xfrm flipH="1">
            <a:off x="4722885" y="1898650"/>
            <a:ext cx="4421116" cy="38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0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91100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64367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743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602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B55B03-2AD5-47F1-9DB6-84D4C5430D5C}"/>
              </a:ext>
            </a:extLst>
          </p:cNvPr>
          <p:cNvSpPr/>
          <p:nvPr userDrawn="1"/>
        </p:nvSpPr>
        <p:spPr>
          <a:xfrm>
            <a:off x="0" y="1308341"/>
            <a:ext cx="9144000" cy="162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9AFB6764-C60D-4150-B586-3BD8B928072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576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7E06D7E-6841-4959-B8DE-3F59F7CC4F7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65380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532D84A8-2E6A-4339-8D10-172129386D0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6184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0AC6C735-0E24-47B6-9C8C-93DBC13BDF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869883" y="2267596"/>
            <a:ext cx="1728192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97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0BCB2B99-9A01-484A-BFF4-CFC31BB6717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6984000" y="0"/>
            <a:ext cx="2160000" cy="3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2984A-66F1-4308-8BFD-B5A3A264BC5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572000" y="1815000"/>
            <a:ext cx="2160000" cy="3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065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840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>
            <a:extLst>
              <a:ext uri="{FF2B5EF4-FFF2-40B4-BE49-F238E27FC236}">
                <a16:creationId xmlns:a16="http://schemas.microsoft.com/office/drawing/2014/main" id="{FBD0708C-ECF4-4056-951B-F953FDFA2F92}"/>
              </a:ext>
            </a:extLst>
          </p:cNvPr>
          <p:cNvSpPr/>
          <p:nvPr userDrawn="1"/>
        </p:nvSpPr>
        <p:spPr>
          <a:xfrm>
            <a:off x="3106117" y="2562824"/>
            <a:ext cx="2970001" cy="3342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61FFD45-86E5-4164-9F94-080F3824C6DC}"/>
              </a:ext>
            </a:extLst>
          </p:cNvPr>
          <p:cNvSpPr/>
          <p:nvPr userDrawn="1"/>
        </p:nvSpPr>
        <p:spPr>
          <a:xfrm>
            <a:off x="3972146" y="2220551"/>
            <a:ext cx="3325940" cy="374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FC722FF-80D1-44CB-B2C5-E42865360128}"/>
              </a:ext>
            </a:extLst>
          </p:cNvPr>
          <p:cNvSpPr/>
          <p:nvPr userDrawn="1"/>
        </p:nvSpPr>
        <p:spPr>
          <a:xfrm>
            <a:off x="1860539" y="2265653"/>
            <a:ext cx="3163539" cy="3560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F8D9D4-2991-48AF-A8F0-FC6FEB1D2061}"/>
              </a:ext>
            </a:extLst>
          </p:cNvPr>
          <p:cNvGrpSpPr/>
          <p:nvPr userDrawn="1"/>
        </p:nvGrpSpPr>
        <p:grpSpPr>
          <a:xfrm>
            <a:off x="4488930" y="1108563"/>
            <a:ext cx="2149293" cy="1312101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08EBDF4-2046-4954-8E40-A25BAAF0FBF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F3EF80F-A667-4956-85F0-9FA25E979833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C674F7A-574D-4F6D-82C6-B0CFFBF8B78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E794F69-AE6D-4F14-8AAB-5A5899FA360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ADFF094-E7AF-45BF-AE35-9A55DADA7A25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7E5E9D-13A5-41B8-B596-7894869380C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588B949-0398-45A9-8C3E-134D205AA41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A62A09C-8FA6-4C98-B3DF-527A292384F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9750DD-33F2-43B2-94A1-EC540B87E80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B0A2961-9A19-4350-AF6C-0A9C359EB83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80DCDAB-B599-46E1-B14E-9CB874D6C636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D974ED3-193A-4E6A-84FE-DD702B68343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15" name="Graphic 14">
            <a:extLst>
              <a:ext uri="{FF2B5EF4-FFF2-40B4-BE49-F238E27FC236}">
                <a16:creationId xmlns:a16="http://schemas.microsoft.com/office/drawing/2014/main" id="{8A848864-2A39-447D-B6BF-CC8044BC2A7E}"/>
              </a:ext>
            </a:extLst>
          </p:cNvPr>
          <p:cNvGrpSpPr/>
          <p:nvPr userDrawn="1"/>
        </p:nvGrpSpPr>
        <p:grpSpPr>
          <a:xfrm>
            <a:off x="2398390" y="490900"/>
            <a:ext cx="2232011" cy="1950572"/>
            <a:chOff x="2444748" y="555045"/>
            <a:chExt cx="7282048" cy="572745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61CD-EFAB-4459-A091-5B3D944A1C27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898E678-7BBC-48E9-BE5B-2FC07087B2B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DBF6F4-F4E1-42CE-918E-46EBB68FF95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D39435E-2DCE-4E65-B8DB-B8A01FC6E01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86D12B-FF42-4F37-A3FD-228C31675D4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79AF04E-5C59-470A-813A-91E8CB2EB35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C9C9ACC-2E7D-44B0-BCC0-AF573A66E89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E452942-6998-424B-BA1A-EFCCA6713E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63" name="그림 개체 틀 2">
            <a:extLst>
              <a:ext uri="{FF2B5EF4-FFF2-40B4-BE49-F238E27FC236}">
                <a16:creationId xmlns:a16="http://schemas.microsoft.com/office/drawing/2014/main" id="{161051AD-0D58-4407-BB68-236DEFCA959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9754" y="1191769"/>
            <a:ext cx="1576466" cy="1041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2" name="그림 개체 틀 2">
            <a:extLst>
              <a:ext uri="{FF2B5EF4-FFF2-40B4-BE49-F238E27FC236}">
                <a16:creationId xmlns:a16="http://schemas.microsoft.com/office/drawing/2014/main" id="{29B598C8-35C5-41B6-83FC-3FBDB5D8403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479483" y="582338"/>
            <a:ext cx="2066791" cy="1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0E287AF0-FA95-4762-B8E2-671D58550EB9}"/>
              </a:ext>
            </a:extLst>
          </p:cNvPr>
          <p:cNvSpPr/>
          <p:nvPr userDrawn="1"/>
        </p:nvSpPr>
        <p:spPr>
          <a:xfrm rot="5400000">
            <a:off x="-1372500" y="1372500"/>
            <a:ext cx="5715000" cy="2970000"/>
          </a:xfrm>
          <a:prstGeom prst="triangle">
            <a:avLst>
              <a:gd name="adj" fmla="val 498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E8F9923B-6C89-4D4B-A044-7011CD744BA4}"/>
              </a:ext>
            </a:extLst>
          </p:cNvPr>
          <p:cNvSpPr/>
          <p:nvPr userDrawn="1"/>
        </p:nvSpPr>
        <p:spPr>
          <a:xfrm rot="16200000">
            <a:off x="4801500" y="1372501"/>
            <a:ext cx="5715000" cy="2970000"/>
          </a:xfrm>
          <a:prstGeom prst="triangle">
            <a:avLst>
              <a:gd name="adj" fmla="val 498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64" name="그림 개체 틀 2">
            <a:extLst>
              <a:ext uri="{FF2B5EF4-FFF2-40B4-BE49-F238E27FC236}">
                <a16:creationId xmlns:a16="http://schemas.microsoft.com/office/drawing/2014/main" id="{3F019F7B-C14A-4CD4-939C-889E86ECF9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80558" y="1584809"/>
            <a:ext cx="594965" cy="1013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50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8" y="3824552"/>
            <a:ext cx="7886700" cy="125015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5444737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854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009B150-532D-45FE-A6D6-8A190897518A}"/>
              </a:ext>
            </a:extLst>
          </p:cNvPr>
          <p:cNvSpPr>
            <a:spLocks noGrp="1"/>
          </p:cNvSpPr>
          <p:nvPr userDrawn="1">
            <p:ph type="pic" idx="1" hasCustomPrompt="1"/>
          </p:nvPr>
        </p:nvSpPr>
        <p:spPr>
          <a:xfrm>
            <a:off x="1" y="0"/>
            <a:ext cx="5899211" cy="5715000"/>
          </a:xfrm>
          <a:custGeom>
            <a:avLst/>
            <a:gdLst>
              <a:gd name="connsiteX0" fmla="*/ 0 w 7865615"/>
              <a:gd name="connsiteY0" fmla="*/ 0 h 6858000"/>
              <a:gd name="connsiteX1" fmla="*/ 2246577 w 7865615"/>
              <a:gd name="connsiteY1" fmla="*/ 0 h 6858000"/>
              <a:gd name="connsiteX2" fmla="*/ 3408550 w 7865615"/>
              <a:gd name="connsiteY2" fmla="*/ 0 h 6858000"/>
              <a:gd name="connsiteX3" fmla="*/ 4510701 w 7865615"/>
              <a:gd name="connsiteY3" fmla="*/ 0 h 6858000"/>
              <a:gd name="connsiteX4" fmla="*/ 7804883 w 7865615"/>
              <a:gd name="connsiteY4" fmla="*/ 3294183 h 6858000"/>
              <a:gd name="connsiteX5" fmla="*/ 7804883 w 7865615"/>
              <a:gd name="connsiteY5" fmla="*/ 3587426 h 6858000"/>
              <a:gd name="connsiteX6" fmla="*/ 4534309 w 7865615"/>
              <a:gd name="connsiteY6" fmla="*/ 6858000 h 6858000"/>
              <a:gd name="connsiteX7" fmla="*/ 3384942 w 7865615"/>
              <a:gd name="connsiteY7" fmla="*/ 6858000 h 6858000"/>
              <a:gd name="connsiteX8" fmla="*/ 653352 w 7865615"/>
              <a:gd name="connsiteY8" fmla="*/ 6858000 h 6858000"/>
              <a:gd name="connsiteX9" fmla="*/ 0 w 786561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65615" h="6858000">
                <a:moveTo>
                  <a:pt x="0" y="0"/>
                </a:moveTo>
                <a:lnTo>
                  <a:pt x="2246577" y="0"/>
                </a:lnTo>
                <a:lnTo>
                  <a:pt x="3408550" y="0"/>
                </a:lnTo>
                <a:lnTo>
                  <a:pt x="4510701" y="0"/>
                </a:lnTo>
                <a:lnTo>
                  <a:pt x="7804883" y="3294183"/>
                </a:lnTo>
                <a:cubicBezTo>
                  <a:pt x="7885860" y="3375159"/>
                  <a:pt x="7885860" y="3506449"/>
                  <a:pt x="7804883" y="3587426"/>
                </a:cubicBezTo>
                <a:lnTo>
                  <a:pt x="4534309" y="6858000"/>
                </a:lnTo>
                <a:lnTo>
                  <a:pt x="3384942" y="6858000"/>
                </a:lnTo>
                <a:lnTo>
                  <a:pt x="6533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B3E2BDC-790D-4A9E-9558-CA4C10A1FB05}"/>
              </a:ext>
            </a:extLst>
          </p:cNvPr>
          <p:cNvSpPr>
            <a:spLocks noGrp="1"/>
          </p:cNvSpPr>
          <p:nvPr userDrawn="1">
            <p:ph type="pic" idx="11" hasCustomPrompt="1"/>
          </p:nvPr>
        </p:nvSpPr>
        <p:spPr>
          <a:xfrm>
            <a:off x="4940536" y="2980870"/>
            <a:ext cx="2325405" cy="2583783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B6F2E21-3216-4F90-A6E2-E51A550D522D}"/>
              </a:ext>
            </a:extLst>
          </p:cNvPr>
          <p:cNvSpPr>
            <a:spLocks noGrp="1"/>
          </p:cNvSpPr>
          <p:nvPr userDrawn="1">
            <p:ph type="pic" idx="12" hasCustomPrompt="1"/>
          </p:nvPr>
        </p:nvSpPr>
        <p:spPr>
          <a:xfrm>
            <a:off x="4940536" y="170018"/>
            <a:ext cx="2325405" cy="2583783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228B4EE-0DCA-498B-BE6D-C126351A4694}"/>
              </a:ext>
            </a:extLst>
          </p:cNvPr>
          <p:cNvSpPr>
            <a:spLocks noGrp="1"/>
          </p:cNvSpPr>
          <p:nvPr userDrawn="1">
            <p:ph type="pic" idx="13" hasCustomPrompt="1"/>
          </p:nvPr>
        </p:nvSpPr>
        <p:spPr>
          <a:xfrm>
            <a:off x="6315561" y="1575444"/>
            <a:ext cx="2325406" cy="2583783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67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037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91885E6-71E1-4B29-B5D5-E0A96B7D5D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3292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38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1015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CAAF271-59E1-4FF8-861D-66BF0AB0C20C}"/>
              </a:ext>
            </a:extLst>
          </p:cNvPr>
          <p:cNvGrpSpPr/>
          <p:nvPr userDrawn="1"/>
        </p:nvGrpSpPr>
        <p:grpSpPr>
          <a:xfrm>
            <a:off x="530930" y="1437359"/>
            <a:ext cx="2335559" cy="3500675"/>
            <a:chOff x="5745956" y="3501865"/>
            <a:chExt cx="2146216" cy="289518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4C438D-502C-4184-A640-9D416688BF31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4665005-6515-4CC9-86A2-F3269A2D2AEF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094E96A-A335-49D6-9D89-A017242E6D52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86E7C9-5140-49C6-8E1B-54058234FF96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4FE4203-6FE6-438F-AD63-0390034E13A3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636E384-D851-434A-AB8A-FE09F43D7073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6103816-681F-4F21-A286-C8B21595F8DE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5FBA3E9-F56F-483D-AD9C-DDC05D08B8DB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2F938-D2ED-47FE-8547-C4F10CA5D9CB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0192348-B627-4894-9224-7073FE72892E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25" name="그림 개체 틀 2">
            <a:extLst>
              <a:ext uri="{FF2B5EF4-FFF2-40B4-BE49-F238E27FC236}">
                <a16:creationId xmlns:a16="http://schemas.microsoft.com/office/drawing/2014/main" id="{C3D720D4-ECB3-4075-B591-AE539DCDA2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4494" y="1688040"/>
            <a:ext cx="2075278" cy="2955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C806DB-48AE-486A-9E8B-160DA86EFC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82925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665795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209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834742" y="1531937"/>
            <a:ext cx="6309259" cy="3389314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35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071563"/>
            <a:ext cx="3324186" cy="3389314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350"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7372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9779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19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5128006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77069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5800048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102899"/>
            <a:ext cx="8679898" cy="6035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08" y="942993"/>
            <a:ext cx="2670575" cy="4502134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0" y="1122917"/>
            <a:ext cx="115401" cy="417933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64306" y="1092425"/>
            <a:ext cx="571541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533778" y="1374604"/>
            <a:ext cx="1674186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533778" y="1792123"/>
            <a:ext cx="1674186" cy="5770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540922" y="4841648"/>
            <a:ext cx="1674000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540922" y="3754770"/>
            <a:ext cx="2037972" cy="1061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1828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629841" y="304271"/>
            <a:ext cx="7886701" cy="110463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400970"/>
            <a:ext cx="3868342" cy="68659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29150" y="1400970"/>
            <a:ext cx="3887391" cy="68659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074091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0" y="822855"/>
            <a:ext cx="4629151" cy="40613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3" indent="-195943">
              <a:defRPr sz="2400"/>
            </a:lvl2pPr>
            <a:lvl3pPr marL="914400" indent="-228600">
              <a:defRPr sz="2400"/>
            </a:lvl3pPr>
            <a:lvl4pPr marL="1303020" indent="-274320">
              <a:defRPr sz="2400"/>
            </a:lvl4pPr>
            <a:lvl5pPr marL="1645920" indent="-274320"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9840" y="1714500"/>
            <a:ext cx="2949179" cy="317632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856358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887390" y="822855"/>
            <a:ext cx="4629151" cy="406135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714500"/>
            <a:ext cx="2949179" cy="317632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275973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9805" y="5181543"/>
            <a:ext cx="233395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56861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Subtitle (Short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" y="1272"/>
            <a:ext cx="9142224" cy="5712462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Rectangle: Rounded Corners 10"/>
          <p:cNvSpPr/>
          <p:nvPr/>
        </p:nvSpPr>
        <p:spPr>
          <a:xfrm>
            <a:off x="885493" y="170330"/>
            <a:ext cx="34291" cy="630842"/>
          </a:xfrm>
          <a:prstGeom prst="roundRect">
            <a:avLst>
              <a:gd name="adj" fmla="val 50000"/>
            </a:avLst>
          </a:prstGeom>
          <a:solidFill>
            <a:srgbClr val="4AD2F5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 sz="1700">
                <a:solidFill>
                  <a:srgbClr val="FFFFFF"/>
                </a:solidFill>
              </a:defRPr>
            </a:pPr>
            <a:endParaRPr sz="1275"/>
          </a:p>
        </p:txBody>
      </p:sp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964853" y="226367"/>
            <a:ext cx="6558781" cy="29989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4AD2F5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4853" y="552504"/>
            <a:ext cx="6558781" cy="24004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125" b="1">
                <a:solidFill>
                  <a:srgbClr val="A6A6A6"/>
                </a:solidFill>
              </a:defRPr>
            </a:lvl1pPr>
            <a:lvl2pPr marL="0" indent="291022">
              <a:buSzTx/>
              <a:buFontTx/>
              <a:buNone/>
              <a:defRPr sz="1125" b="1">
                <a:solidFill>
                  <a:srgbClr val="A6A6A6"/>
                </a:solidFill>
              </a:defRPr>
            </a:lvl2pPr>
            <a:lvl3pPr marL="0" indent="582044">
              <a:buSzTx/>
              <a:buFontTx/>
              <a:buNone/>
              <a:defRPr sz="1125" b="1">
                <a:solidFill>
                  <a:srgbClr val="A6A6A6"/>
                </a:solidFill>
              </a:defRPr>
            </a:lvl3pPr>
            <a:lvl4pPr marL="0" indent="873065">
              <a:buSzTx/>
              <a:buFontTx/>
              <a:buNone/>
              <a:defRPr sz="1125" b="1">
                <a:solidFill>
                  <a:srgbClr val="A6A6A6"/>
                </a:solidFill>
              </a:defRPr>
            </a:lvl4pPr>
            <a:lvl5pPr marL="0" indent="1164086">
              <a:buSzTx/>
              <a:buFontTx/>
              <a:buNone/>
              <a:defRPr sz="1125" b="1">
                <a:solidFill>
                  <a:srgbClr val="A6A6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3" name="Graphic 8" descr="Graphic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8433" y="215711"/>
            <a:ext cx="632754" cy="56454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05415" y="127540"/>
            <a:ext cx="233395" cy="2308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546A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067146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Subtitle (Long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" y="1268"/>
            <a:ext cx="9142224" cy="5712462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Rectangle: Rounded Corners 10"/>
          <p:cNvSpPr/>
          <p:nvPr/>
        </p:nvSpPr>
        <p:spPr>
          <a:xfrm>
            <a:off x="885490" y="146932"/>
            <a:ext cx="34290" cy="722013"/>
          </a:xfrm>
          <a:prstGeom prst="roundRect">
            <a:avLst>
              <a:gd name="adj" fmla="val 50000"/>
            </a:avLst>
          </a:prstGeom>
          <a:solidFill>
            <a:srgbClr val="4AD2F5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350"/>
          </a:p>
        </p:txBody>
      </p:sp>
      <p:sp>
        <p:nvSpPr>
          <p:cNvPr id="113" name="Title Text"/>
          <p:cNvSpPr txBox="1">
            <a:spLocks noGrp="1"/>
          </p:cNvSpPr>
          <p:nvPr>
            <p:ph type="title"/>
          </p:nvPr>
        </p:nvSpPr>
        <p:spPr>
          <a:xfrm>
            <a:off x="964850" y="226365"/>
            <a:ext cx="6558780" cy="299891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4AD2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4850" y="552501"/>
            <a:ext cx="6558780" cy="47408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429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6858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0287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371600">
              <a:buSzTx/>
              <a:buFontTx/>
              <a:buNone/>
              <a:defRPr sz="135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05413" y="127537"/>
            <a:ext cx="233396" cy="2308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D2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16" name="Graphic 7" descr="Graphic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3" y="215708"/>
            <a:ext cx="632754" cy="5645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252978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81955" y="5333678"/>
            <a:ext cx="233395" cy="23083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747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84" r:id="rId3"/>
    <p:sldLayoutId id="2147483685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732" r:id="rId11"/>
  </p:sldLayoutIdLst>
  <p:transition spd="med"/>
  <p:hf hdr="0" ftr="0" dt="0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829" marR="0" indent="-240029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2954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383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812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241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670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099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429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858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0287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716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7145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0574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4003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7432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84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635DB4-D895-4A63-A00C-53E7E4622329}"/>
              </a:ext>
            </a:extLst>
          </p:cNvPr>
          <p:cNvSpPr/>
          <p:nvPr/>
        </p:nvSpPr>
        <p:spPr>
          <a:xfrm>
            <a:off x="1843820" y="3607864"/>
            <a:ext cx="45715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34455"/>
            <a:r>
              <a:rPr lang="en-US" sz="27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Progress</a:t>
            </a:r>
          </a:p>
          <a:p>
            <a:pPr algn="ctr" defTabSz="534455"/>
            <a:r>
              <a:rPr lang="en-US" sz="27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Operations Directorate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D456CB2-609E-415B-A86F-49DA0D21E4CA}"/>
              </a:ext>
            </a:extLst>
          </p:cNvPr>
          <p:cNvSpPr txBox="1">
            <a:spLocks/>
          </p:cNvSpPr>
          <p:nvPr/>
        </p:nvSpPr>
        <p:spPr>
          <a:xfrm>
            <a:off x="449400" y="4793959"/>
            <a:ext cx="3510605" cy="27715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56D9F7">
                    <a:lumMod val="75000"/>
                  </a:srgbClr>
                </a:solidFill>
              </a:rPr>
              <a:t>PT Mitra Transaksi Indonesia</a:t>
            </a:r>
          </a:p>
        </p:txBody>
      </p:sp>
    </p:spTree>
    <p:extLst>
      <p:ext uri="{BB962C8B-B14F-4D97-AF65-F5344CB8AC3E}">
        <p14:creationId xmlns:p14="http://schemas.microsoft.com/office/powerpoint/2010/main" val="224925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Placeholder 1">
            <a:extLst>
              <a:ext uri="{FF2B5EF4-FFF2-40B4-BE49-F238E27FC236}">
                <a16:creationId xmlns:a16="http://schemas.microsoft.com/office/drawing/2014/main" id="{0E44FD8E-3481-4D00-BF84-E3A06620F310}"/>
              </a:ext>
            </a:extLst>
          </p:cNvPr>
          <p:cNvSpPr txBox="1">
            <a:spLocks/>
          </p:cNvSpPr>
          <p:nvPr/>
        </p:nvSpPr>
        <p:spPr>
          <a:xfrm>
            <a:off x="947139" y="117304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600" b="1" kern="0" dirty="0">
                <a:solidFill>
                  <a:srgbClr val="002060"/>
                </a:solidFill>
              </a:rPr>
              <a:t>Operational Technology Project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051104-7FF4-5547-DDA7-357EC7B6D4B7}"/>
              </a:ext>
            </a:extLst>
          </p:cNvPr>
          <p:cNvCxnSpPr/>
          <p:nvPr/>
        </p:nvCxnSpPr>
        <p:spPr>
          <a:xfrm>
            <a:off x="182880" y="3053301"/>
            <a:ext cx="885775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C4F16CBE-3824-BDDB-286F-A5578FDA34B5}"/>
              </a:ext>
            </a:extLst>
          </p:cNvPr>
          <p:cNvSpPr txBox="1">
            <a:spLocks/>
          </p:cNvSpPr>
          <p:nvPr/>
        </p:nvSpPr>
        <p:spPr>
          <a:xfrm>
            <a:off x="1853504" y="3130437"/>
            <a:ext cx="7928413" cy="603539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542925" marR="0" indent="-200025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925829" marR="0" indent="-240029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2954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16383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812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3241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6670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3009900" marR="0" indent="-266700" algn="l" defTabSz="685800" rtl="0" latinLnBrk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kern="0" dirty="0">
                <a:solidFill>
                  <a:srgbClr val="002060"/>
                </a:solidFill>
              </a:rPr>
              <a:t>Monitoring Closed Approved YOE Non LHF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68E4A15-43FD-8DF3-00E8-67CAFFB8C072}"/>
              </a:ext>
            </a:extLst>
          </p:cNvPr>
          <p:cNvSpPr/>
          <p:nvPr/>
        </p:nvSpPr>
        <p:spPr>
          <a:xfrm>
            <a:off x="7787651" y="3924417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SINGLE BTN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7CB3ACF-C63F-809E-AA1D-57C0A2404E81}"/>
              </a:ext>
            </a:extLst>
          </p:cNvPr>
          <p:cNvSpPr/>
          <p:nvPr/>
        </p:nvSpPr>
        <p:spPr>
          <a:xfrm>
            <a:off x="1754819" y="4350384"/>
            <a:ext cx="1059550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139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88F0FC-56E9-D217-9528-BA2B2DB743FD}"/>
              </a:ext>
            </a:extLst>
          </p:cNvPr>
          <p:cNvSpPr/>
          <p:nvPr/>
        </p:nvSpPr>
        <p:spPr>
          <a:xfrm>
            <a:off x="2881487" y="4357939"/>
            <a:ext cx="1109260" cy="2878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19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503FAF-D769-4D63-D344-281872A34E56}"/>
              </a:ext>
            </a:extLst>
          </p:cNvPr>
          <p:cNvSpPr/>
          <p:nvPr/>
        </p:nvSpPr>
        <p:spPr>
          <a:xfrm>
            <a:off x="131461" y="3910017"/>
            <a:ext cx="1540262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CLOSED APPROVED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9FB924-1BB2-B3FE-114A-7AF34EE8285F}"/>
              </a:ext>
            </a:extLst>
          </p:cNvPr>
          <p:cNvSpPr/>
          <p:nvPr/>
        </p:nvSpPr>
        <p:spPr>
          <a:xfrm>
            <a:off x="4731158" y="3917429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SINGLE BMRI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FDEE1-6A3B-08EA-095C-68A2FC363023}"/>
              </a:ext>
            </a:extLst>
          </p:cNvPr>
          <p:cNvSpPr/>
          <p:nvPr/>
        </p:nvSpPr>
        <p:spPr>
          <a:xfrm>
            <a:off x="1754820" y="3910609"/>
            <a:ext cx="1059549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IN MAAS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54CA53-1474-85AA-1EBE-AB3CFB9D2A88}"/>
              </a:ext>
            </a:extLst>
          </p:cNvPr>
          <p:cNvSpPr/>
          <p:nvPr/>
        </p:nvSpPr>
        <p:spPr>
          <a:xfrm>
            <a:off x="2881487" y="3905819"/>
            <a:ext cx="110926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PENDING MAAS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9364A8-0C7E-479A-FFAB-ECB194FDB412}"/>
              </a:ext>
            </a:extLst>
          </p:cNvPr>
          <p:cNvSpPr/>
          <p:nvPr/>
        </p:nvSpPr>
        <p:spPr>
          <a:xfrm>
            <a:off x="131461" y="4339484"/>
            <a:ext cx="1540262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167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CF7CCD-3597-736F-465F-1DB70931BFC2}"/>
              </a:ext>
            </a:extLst>
          </p:cNvPr>
          <p:cNvSpPr/>
          <p:nvPr/>
        </p:nvSpPr>
        <p:spPr>
          <a:xfrm>
            <a:off x="5749989" y="3938461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SINGLE BNI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C27631-5D2F-D17E-A7CF-E53E272373DC}"/>
              </a:ext>
            </a:extLst>
          </p:cNvPr>
          <p:cNvSpPr/>
          <p:nvPr/>
        </p:nvSpPr>
        <p:spPr>
          <a:xfrm>
            <a:off x="6759492" y="3917429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SINGLE BRI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5E10AD-4202-3260-0828-BCE98B7021A4}"/>
              </a:ext>
            </a:extLst>
          </p:cNvPr>
          <p:cNvCxnSpPr/>
          <p:nvPr/>
        </p:nvCxnSpPr>
        <p:spPr>
          <a:xfrm>
            <a:off x="4574290" y="3588027"/>
            <a:ext cx="0" cy="211305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83E9722-B3AC-DA20-7378-E4C53B33D903}"/>
              </a:ext>
            </a:extLst>
          </p:cNvPr>
          <p:cNvSpPr/>
          <p:nvPr/>
        </p:nvSpPr>
        <p:spPr>
          <a:xfrm>
            <a:off x="7787651" y="4345526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7C6EB0-6C69-5507-A529-894D3387C567}"/>
              </a:ext>
            </a:extLst>
          </p:cNvPr>
          <p:cNvSpPr/>
          <p:nvPr/>
        </p:nvSpPr>
        <p:spPr>
          <a:xfrm>
            <a:off x="4719052" y="4322177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62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096B4A-DD10-94F8-C4E3-010F014F7BE1}"/>
              </a:ext>
            </a:extLst>
          </p:cNvPr>
          <p:cNvSpPr/>
          <p:nvPr/>
        </p:nvSpPr>
        <p:spPr>
          <a:xfrm>
            <a:off x="5737883" y="4317601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0 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303251-DE29-89EC-0D97-EC4D8B45212C}"/>
              </a:ext>
            </a:extLst>
          </p:cNvPr>
          <p:cNvSpPr/>
          <p:nvPr/>
        </p:nvSpPr>
        <p:spPr>
          <a:xfrm>
            <a:off x="6785856" y="4333193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60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71989B-9069-6AD6-4897-B403F7F2AC32}"/>
              </a:ext>
            </a:extLst>
          </p:cNvPr>
          <p:cNvSpPr/>
          <p:nvPr/>
        </p:nvSpPr>
        <p:spPr>
          <a:xfrm>
            <a:off x="4719051" y="4756583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SHARING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503BB7-0F43-60B7-A5B7-F8551E84A47F}"/>
              </a:ext>
            </a:extLst>
          </p:cNvPr>
          <p:cNvSpPr/>
          <p:nvPr/>
        </p:nvSpPr>
        <p:spPr>
          <a:xfrm>
            <a:off x="4731158" y="5102348"/>
            <a:ext cx="920293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23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310BBC-216C-9A71-63F6-E1EE7517E57F}"/>
              </a:ext>
            </a:extLst>
          </p:cNvPr>
          <p:cNvSpPr txBox="1"/>
          <p:nvPr/>
        </p:nvSpPr>
        <p:spPr>
          <a:xfrm>
            <a:off x="198565" y="2584615"/>
            <a:ext cx="4248976" cy="423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 Progress </a:t>
            </a:r>
            <a:r>
              <a:rPr kumimoji="0" lang="en-US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Mitratex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akan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selesai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pada week </a:t>
            </a:r>
            <a:r>
              <a:rPr lang="en-US" sz="10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3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sv-SE" sz="105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- Cancel untuk Scoring BTN,Bisa di setting saat tiket di analystnya BTN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31137B-20D6-FB6D-C70B-FF3CB2A30982}"/>
              </a:ext>
            </a:extLst>
          </p:cNvPr>
          <p:cNvSpPr txBox="1"/>
          <p:nvPr/>
        </p:nvSpPr>
        <p:spPr>
          <a:xfrm>
            <a:off x="-75763" y="4856476"/>
            <a:ext cx="4794814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0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Pending MAAS </a:t>
            </a:r>
            <a:r>
              <a:rPr lang="en-US" sz="100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karena</a:t>
            </a:r>
            <a:r>
              <a:rPr lang="en-US" sz="10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 : </a:t>
            </a:r>
          </a:p>
          <a:p>
            <a:pPr marL="228600" marR="0" indent="-228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US" sz="10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MB.MID/TID BNI exists, </a:t>
            </a:r>
            <a:r>
              <a:rPr lang="en-US" sz="100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membutuhkan</a:t>
            </a:r>
            <a:r>
              <a:rPr lang="en-US" sz="10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 MB.MID/TID BNI </a:t>
            </a:r>
            <a:r>
              <a:rPr lang="en-US" sz="100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baru</a:t>
            </a:r>
            <a:endParaRPr lang="en-US" sz="100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28600" marR="0" indent="-228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TID yang di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daftarkan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BRI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sama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jadi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tidak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bisa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masuk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maas,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butuh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TID BRI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baru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228600" marR="0" indent="-228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US" sz="100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Menunggu</a:t>
            </a:r>
            <a:r>
              <a:rPr lang="en-US" sz="10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 Proses Rerun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9776E-D355-553E-6801-2DA04EDE75F0}"/>
              </a:ext>
            </a:extLst>
          </p:cNvPr>
          <p:cNvSpPr txBox="1"/>
          <p:nvPr/>
        </p:nvSpPr>
        <p:spPr>
          <a:xfrm>
            <a:off x="4728086" y="1065847"/>
            <a:ext cx="931769" cy="3064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Progress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5283D1-E262-036C-0882-4D48DA38979D}"/>
              </a:ext>
            </a:extLst>
          </p:cNvPr>
          <p:cNvSpPr txBox="1"/>
          <p:nvPr/>
        </p:nvSpPr>
        <p:spPr>
          <a:xfrm>
            <a:off x="5725896" y="1052470"/>
            <a:ext cx="931769" cy="306465"/>
          </a:xfrm>
          <a:prstGeom prst="round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Live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36ED1C-7604-6F9A-C80E-D847F706ABC5}"/>
              </a:ext>
            </a:extLst>
          </p:cNvPr>
          <p:cNvSpPr txBox="1"/>
          <p:nvPr/>
        </p:nvSpPr>
        <p:spPr>
          <a:xfrm>
            <a:off x="2536557" y="1061351"/>
            <a:ext cx="997715" cy="306465"/>
          </a:xfrm>
          <a:prstGeom prst="round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Total Project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84AF0F-4BCD-166D-C814-9EC9F871B1F9}"/>
              </a:ext>
            </a:extLst>
          </p:cNvPr>
          <p:cNvSpPr txBox="1"/>
          <p:nvPr/>
        </p:nvSpPr>
        <p:spPr>
          <a:xfrm>
            <a:off x="6789652" y="1043555"/>
            <a:ext cx="931769" cy="306465"/>
          </a:xfrm>
          <a:prstGeom prst="roundRect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Cancel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022413-5A35-30A5-C259-EC1BF58E3E99}"/>
              </a:ext>
            </a:extLst>
          </p:cNvPr>
          <p:cNvSpPr txBox="1"/>
          <p:nvPr/>
        </p:nvSpPr>
        <p:spPr>
          <a:xfrm>
            <a:off x="580571" y="1004757"/>
            <a:ext cx="1854647" cy="448696"/>
          </a:xfrm>
          <a:prstGeom prst="round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Project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7B7DE1-247A-ABCF-DE06-A3D6A461645D}"/>
              </a:ext>
            </a:extLst>
          </p:cNvPr>
          <p:cNvSpPr/>
          <p:nvPr/>
        </p:nvSpPr>
        <p:spPr>
          <a:xfrm>
            <a:off x="558609" y="1540460"/>
            <a:ext cx="1907462" cy="284986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REQUEST MITRATEX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F8316D-A40C-8158-612B-F789512F8408}"/>
              </a:ext>
            </a:extLst>
          </p:cNvPr>
          <p:cNvSpPr/>
          <p:nvPr/>
        </p:nvSpPr>
        <p:spPr>
          <a:xfrm>
            <a:off x="4727455" y="1542679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FEFFAF8-4F4C-F8BD-6FA5-A562411916C3}"/>
              </a:ext>
            </a:extLst>
          </p:cNvPr>
          <p:cNvSpPr/>
          <p:nvPr/>
        </p:nvSpPr>
        <p:spPr>
          <a:xfrm>
            <a:off x="2539022" y="1542679"/>
            <a:ext cx="1024946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165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C7BBAA-D43B-3257-1D08-C2E055511960}"/>
              </a:ext>
            </a:extLst>
          </p:cNvPr>
          <p:cNvSpPr/>
          <p:nvPr/>
        </p:nvSpPr>
        <p:spPr>
          <a:xfrm>
            <a:off x="5743866" y="1548652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160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65C16F-3BFC-63E2-193E-48E9F16E8204}"/>
              </a:ext>
            </a:extLst>
          </p:cNvPr>
          <p:cNvSpPr/>
          <p:nvPr/>
        </p:nvSpPr>
        <p:spPr>
          <a:xfrm>
            <a:off x="6789021" y="1544644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1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22C7633-DBE6-8349-D2DA-8D6DD79582F5}"/>
              </a:ext>
            </a:extLst>
          </p:cNvPr>
          <p:cNvSpPr/>
          <p:nvPr/>
        </p:nvSpPr>
        <p:spPr>
          <a:xfrm>
            <a:off x="571606" y="1966740"/>
            <a:ext cx="1908188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CHANGEREQUEST MITRATEX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F289BE5-C63B-80CF-D56A-4E2F6087E459}"/>
              </a:ext>
            </a:extLst>
          </p:cNvPr>
          <p:cNvSpPr/>
          <p:nvPr/>
        </p:nvSpPr>
        <p:spPr>
          <a:xfrm>
            <a:off x="4728181" y="1950786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84B9DF-E815-8E64-C53E-5CB7D5642509}"/>
              </a:ext>
            </a:extLst>
          </p:cNvPr>
          <p:cNvSpPr/>
          <p:nvPr/>
        </p:nvSpPr>
        <p:spPr>
          <a:xfrm>
            <a:off x="2567931" y="1950786"/>
            <a:ext cx="996037" cy="276997"/>
          </a:xfrm>
          <a:prstGeom prst="rect">
            <a:avLst/>
          </a:prstGeom>
          <a:noFill/>
          <a:ln w="12700" cap="flat">
            <a:solidFill>
              <a:srgbClr val="65CCF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3</a:t>
            </a:r>
            <a:endParaRPr lang="id-ID" sz="1200" dirty="0">
              <a:solidFill>
                <a:srgbClr val="00206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99ECE1-A6FC-789D-6515-7B3E25136499}"/>
              </a:ext>
            </a:extLst>
          </p:cNvPr>
          <p:cNvSpPr/>
          <p:nvPr/>
        </p:nvSpPr>
        <p:spPr>
          <a:xfrm>
            <a:off x="5752393" y="1949070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944B99C-CF23-E424-0FDE-C7B7B315CAA2}"/>
              </a:ext>
            </a:extLst>
          </p:cNvPr>
          <p:cNvSpPr/>
          <p:nvPr/>
        </p:nvSpPr>
        <p:spPr>
          <a:xfrm>
            <a:off x="6789747" y="1952751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09CAAC-AFF8-F71D-4450-EAB1A8E10018}"/>
              </a:ext>
            </a:extLst>
          </p:cNvPr>
          <p:cNvSpPr txBox="1"/>
          <p:nvPr/>
        </p:nvSpPr>
        <p:spPr>
          <a:xfrm>
            <a:off x="3666259" y="1053342"/>
            <a:ext cx="932635" cy="306465"/>
          </a:xfrm>
          <a:prstGeom prst="round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UAT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DFB4D36-C781-51F7-0E5E-5A379C14439F}"/>
              </a:ext>
            </a:extLst>
          </p:cNvPr>
          <p:cNvSpPr/>
          <p:nvPr/>
        </p:nvSpPr>
        <p:spPr>
          <a:xfrm>
            <a:off x="3666259" y="1540755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 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353AD9E-E2CB-067F-9E44-0966EE4DD90D}"/>
              </a:ext>
            </a:extLst>
          </p:cNvPr>
          <p:cNvSpPr/>
          <p:nvPr/>
        </p:nvSpPr>
        <p:spPr>
          <a:xfrm>
            <a:off x="3666259" y="1952836"/>
            <a:ext cx="9324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 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EDF717-7D38-9FFD-75E1-9E27D0AD9F63}"/>
              </a:ext>
            </a:extLst>
          </p:cNvPr>
          <p:cNvSpPr/>
          <p:nvPr/>
        </p:nvSpPr>
        <p:spPr>
          <a:xfrm>
            <a:off x="4077178" y="4367240"/>
            <a:ext cx="367941" cy="2878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FB4664-2141-E628-C3D7-A8B01A677046}"/>
              </a:ext>
            </a:extLst>
          </p:cNvPr>
          <p:cNvSpPr/>
          <p:nvPr/>
        </p:nvSpPr>
        <p:spPr>
          <a:xfrm>
            <a:off x="4077178" y="3906686"/>
            <a:ext cx="387755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2D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NA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17959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6974-C9C6-7787-DAD5-4002CC02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/>
              <a:t>Monitoring Closed Approved YOE Non LHF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21C18-3180-1FF4-CF9D-49E0BFE4F86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E6F44-B6EF-7AE0-B284-9199995EE71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600343-FB5A-284B-BDF3-F3BF2B8D9A7A}"/>
              </a:ext>
            </a:extLst>
          </p:cNvPr>
          <p:cNvSpPr/>
          <p:nvPr/>
        </p:nvSpPr>
        <p:spPr>
          <a:xfrm>
            <a:off x="601295" y="1133819"/>
            <a:ext cx="1984535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Sharing BNI BRI BTN MANDIRI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6EF4D6-AB33-76D3-081F-E54AB8801CF1}"/>
              </a:ext>
            </a:extLst>
          </p:cNvPr>
          <p:cNvSpPr/>
          <p:nvPr/>
        </p:nvSpPr>
        <p:spPr>
          <a:xfrm>
            <a:off x="2690072" y="1133818"/>
            <a:ext cx="12315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Sharing BRI BNI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5258E6-4793-AFC3-3B70-E62B206E8EEA}"/>
              </a:ext>
            </a:extLst>
          </p:cNvPr>
          <p:cNvSpPr/>
          <p:nvPr/>
        </p:nvSpPr>
        <p:spPr>
          <a:xfrm>
            <a:off x="4025814" y="1133818"/>
            <a:ext cx="1455616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Sharing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Mandiri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BNI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AE957-B522-7F93-2ABD-BEEF28D6D4E3}"/>
              </a:ext>
            </a:extLst>
          </p:cNvPr>
          <p:cNvSpPr/>
          <p:nvPr/>
        </p:nvSpPr>
        <p:spPr>
          <a:xfrm>
            <a:off x="5585672" y="1133818"/>
            <a:ext cx="1455616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Sharing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Mandiri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BRI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AF3A1-F914-4270-486D-486CBD408CF8}"/>
              </a:ext>
            </a:extLst>
          </p:cNvPr>
          <p:cNvSpPr/>
          <p:nvPr/>
        </p:nvSpPr>
        <p:spPr>
          <a:xfrm>
            <a:off x="601295" y="1519859"/>
            <a:ext cx="1984535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D7BE66-2833-694A-449C-EDA08F73E754}"/>
              </a:ext>
            </a:extLst>
          </p:cNvPr>
          <p:cNvSpPr/>
          <p:nvPr/>
        </p:nvSpPr>
        <p:spPr>
          <a:xfrm>
            <a:off x="2690072" y="1519859"/>
            <a:ext cx="1231500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3B308D-89B8-7EF9-86D8-13F0BBB42135}"/>
              </a:ext>
            </a:extLst>
          </p:cNvPr>
          <p:cNvSpPr/>
          <p:nvPr/>
        </p:nvSpPr>
        <p:spPr>
          <a:xfrm>
            <a:off x="4025814" y="1522987"/>
            <a:ext cx="1455616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7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16952-B42E-38D6-7FE1-08F8D01DA4A2}"/>
              </a:ext>
            </a:extLst>
          </p:cNvPr>
          <p:cNvSpPr/>
          <p:nvPr/>
        </p:nvSpPr>
        <p:spPr>
          <a:xfrm>
            <a:off x="5585672" y="1519565"/>
            <a:ext cx="1455616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rPr>
              <a:t>6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45FEB-6040-3379-8D3F-515CE8F2DB6E}"/>
              </a:ext>
            </a:extLst>
          </p:cNvPr>
          <p:cNvSpPr/>
          <p:nvPr/>
        </p:nvSpPr>
        <p:spPr>
          <a:xfrm>
            <a:off x="7145529" y="1144230"/>
            <a:ext cx="1659885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Sharing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Mandiri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BRI BNI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4B0411-CB33-76B7-7D66-1DE1EE9FC37D}"/>
              </a:ext>
            </a:extLst>
          </p:cNvPr>
          <p:cNvSpPr/>
          <p:nvPr/>
        </p:nvSpPr>
        <p:spPr>
          <a:xfrm>
            <a:off x="7145530" y="1526154"/>
            <a:ext cx="1659884" cy="27699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7</a:t>
            </a:r>
            <a:endParaRPr kumimoji="0" lang="id-ID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45300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ntents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 Yokke.thmx</Template>
  <TotalTime>15102</TotalTime>
  <Words>158</Words>
  <Application>Microsoft Office PowerPoint</Application>
  <PresentationFormat>On-screen Show (16:10)</PresentationFormat>
  <Paragraphs>61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Helvetica</vt:lpstr>
      <vt:lpstr>1_Office Theme</vt:lpstr>
      <vt:lpstr>Contents Slide Master</vt:lpstr>
      <vt:lpstr>PowerPoint Presentation</vt:lpstr>
      <vt:lpstr>PowerPoint Presentation</vt:lpstr>
      <vt:lpstr>Monitoring Closed Approved YOE Non LHF</vt:lpstr>
    </vt:vector>
  </TitlesOfParts>
  <Company>cintiacandra@gmail.com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</dc:creator>
  <cp:lastModifiedBy>Yokke 43</cp:lastModifiedBy>
  <cp:revision>493</cp:revision>
  <dcterms:created xsi:type="dcterms:W3CDTF">2021-11-10T04:35:38Z</dcterms:created>
  <dcterms:modified xsi:type="dcterms:W3CDTF">2023-07-27T09:30:44Z</dcterms:modified>
</cp:coreProperties>
</file>