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0" r:id="rId1"/>
    <p:sldMasterId id="2147483710" r:id="rId2"/>
  </p:sldMasterIdLst>
  <p:notesMasterIdLst>
    <p:notesMasterId r:id="rId6"/>
  </p:notesMasterIdLst>
  <p:sldIdLst>
    <p:sldId id="258" r:id="rId3"/>
    <p:sldId id="4377" r:id="rId4"/>
    <p:sldId id="4378" r:id="rId5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4988957-4035-047D-B3EB-6A68D8562A7D}" name="Etika Ernawati" initials="EE" userId="S::etika.ernawati@yokke.co.id::85a6f977-fe7d-4218-9f24-7d4b9067623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A2"/>
    <a:srgbClr val="11BB19"/>
    <a:srgbClr val="B5E7F6"/>
    <a:srgbClr val="FEE5FF"/>
    <a:srgbClr val="FEBCFF"/>
    <a:srgbClr val="78B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8268" autoAdjust="0"/>
  </p:normalViewPr>
  <p:slideViewPr>
    <p:cSldViewPr snapToGrid="0" snapToObjects="1">
      <p:cViewPr>
        <p:scale>
          <a:sx n="100" d="100"/>
          <a:sy n="100" d="100"/>
        </p:scale>
        <p:origin x="1134" y="216"/>
      </p:cViewPr>
      <p:guideLst>
        <p:guide orient="horz" pos="180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1" d="100"/>
          <a:sy n="51" d="100"/>
        </p:scale>
        <p:origin x="2692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8/10/relationships/authors" Target="authors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09779E-523A-4966-8ABD-77551E39E002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C5E111-09A1-4B1D-9F42-61DA18397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346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sz="1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C5E111-09A1-4B1D-9F42-61DA183979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99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143000" y="935302"/>
            <a:ext cx="6858000" cy="1989668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43000" y="3001698"/>
            <a:ext cx="6858000" cy="137980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/>
            </a:lvl1pPr>
            <a:lvl2pPr marL="0" indent="342900" algn="ctr">
              <a:buSzTx/>
              <a:buFontTx/>
              <a:buNone/>
              <a:defRPr sz="1800"/>
            </a:lvl2pPr>
            <a:lvl3pPr marL="0" indent="685800" algn="ctr">
              <a:buSzTx/>
              <a:buFontTx/>
              <a:buNone/>
              <a:defRPr sz="1800"/>
            </a:lvl3pPr>
            <a:lvl4pPr marL="0" indent="1028700" algn="ctr">
              <a:buSzTx/>
              <a:buFontTx/>
              <a:buNone/>
              <a:defRPr sz="1800"/>
            </a:lvl4pPr>
            <a:lvl5pPr marL="0" indent="1371600" algn="ctr">
              <a:buSzTx/>
              <a:buFontTx/>
              <a:buNone/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00228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ver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8862"/>
            <a:ext cx="9156709" cy="5721282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Title Text"/>
          <p:cNvSpPr txBox="1">
            <a:spLocks noGrp="1"/>
          </p:cNvSpPr>
          <p:nvPr>
            <p:ph type="title"/>
          </p:nvPr>
        </p:nvSpPr>
        <p:spPr>
          <a:xfrm>
            <a:off x="1235078" y="1773408"/>
            <a:ext cx="6362701" cy="628386"/>
          </a:xfrm>
          <a:prstGeom prst="rect">
            <a:avLst/>
          </a:prstGeom>
        </p:spPr>
        <p:txBody>
          <a:bodyPr anchor="b"/>
          <a:lstStyle>
            <a:lvl1pPr>
              <a:defRPr sz="2400" b="1">
                <a:solidFill>
                  <a:srgbClr val="EDE83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12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32234" y="2401793"/>
            <a:ext cx="6365545" cy="88536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35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42900">
              <a:buSzTx/>
              <a:buFontTx/>
              <a:buNone/>
              <a:defRPr sz="135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685800">
              <a:buSzTx/>
              <a:buFontTx/>
              <a:buNone/>
              <a:defRPr sz="135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028700">
              <a:buSzTx/>
              <a:buFontTx/>
              <a:buNone/>
              <a:defRPr sz="135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371600">
              <a:buSzTx/>
              <a:buFontTx/>
              <a:buNone/>
              <a:defRPr sz="135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6" name="Text Placeholder 37"/>
          <p:cNvSpPr>
            <a:spLocks noGrp="1"/>
          </p:cNvSpPr>
          <p:nvPr>
            <p:ph type="body" sz="quarter" idx="13"/>
          </p:nvPr>
        </p:nvSpPr>
        <p:spPr>
          <a:xfrm>
            <a:off x="1273178" y="4170748"/>
            <a:ext cx="2271665" cy="179116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1400" b="1">
                <a:solidFill>
                  <a:srgbClr val="FFFFFF"/>
                </a:solidFill>
                <a:latin typeface="Arial"/>
                <a:cs typeface="Arial"/>
                <a:sym typeface="Arial"/>
              </a:defRPr>
            </a:lvl1pPr>
          </a:lstStyle>
          <a:p>
            <a:pPr marL="0" indent="0">
              <a:buSzTx/>
              <a:buFontTx/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9805" y="5181543"/>
            <a:ext cx="233395" cy="230832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9241249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A85873B3-4FE0-4C7D-AD0F-07E833CC35F7}"/>
              </a:ext>
            </a:extLst>
          </p:cNvPr>
          <p:cNvSpPr txBox="1">
            <a:spLocks/>
          </p:cNvSpPr>
          <p:nvPr userDrawn="1"/>
        </p:nvSpPr>
        <p:spPr>
          <a:xfrm>
            <a:off x="3124097" y="5448624"/>
            <a:ext cx="5914713" cy="19208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950" kern="12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7147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295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1442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59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5737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0032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71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825"/>
              </a:lnSpc>
            </a:pPr>
            <a:r>
              <a:rPr lang="en-AU" sz="675" dirty="0">
                <a:solidFill>
                  <a:srgbClr val="878A8D">
                    <a:lumMod val="60000"/>
                    <a:lumOff val="40000"/>
                  </a:srgbClr>
                </a:solidFill>
                <a:latin typeface="Calibri"/>
              </a:rPr>
              <a:t>PT Mitra Transaksi Indonesia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1941B11-C1B5-4158-AEB4-D490400025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753" t="13274" r="17156" b="13585"/>
          <a:stretch/>
        </p:blipFill>
        <p:spPr>
          <a:xfrm>
            <a:off x="469433" y="645085"/>
            <a:ext cx="5548412" cy="39824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59D85AA-923A-4CA4-B249-AD8328321A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r="28344" b="15442"/>
          <a:stretch/>
        </p:blipFill>
        <p:spPr>
          <a:xfrm flipH="1">
            <a:off x="4722885" y="1898650"/>
            <a:ext cx="4421116" cy="381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10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82925"/>
            <a:ext cx="8679898" cy="60353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691100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82925"/>
            <a:ext cx="8679898" cy="60353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364367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7743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16022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82925"/>
            <a:ext cx="8679898" cy="60353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B55B03-2AD5-47F1-9DB6-84D4C5430D5C}"/>
              </a:ext>
            </a:extLst>
          </p:cNvPr>
          <p:cNvSpPr/>
          <p:nvPr userDrawn="1"/>
        </p:nvSpPr>
        <p:spPr>
          <a:xfrm>
            <a:off x="0" y="1308341"/>
            <a:ext cx="9144000" cy="1624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4" name="그림 개체 틀 2">
            <a:extLst>
              <a:ext uri="{FF2B5EF4-FFF2-40B4-BE49-F238E27FC236}">
                <a16:creationId xmlns:a16="http://schemas.microsoft.com/office/drawing/2014/main" id="{9AFB6764-C60D-4150-B586-3BD8B928072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45763" y="2267596"/>
            <a:ext cx="1728192" cy="13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그림 개체 틀 2">
            <a:extLst>
              <a:ext uri="{FF2B5EF4-FFF2-40B4-BE49-F238E27FC236}">
                <a16:creationId xmlns:a16="http://schemas.microsoft.com/office/drawing/2014/main" id="{E7E06D7E-6841-4959-B8DE-3F59F7CC4F7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653803" y="2267596"/>
            <a:ext cx="1728192" cy="13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6" name="그림 개체 틀 2">
            <a:extLst>
              <a:ext uri="{FF2B5EF4-FFF2-40B4-BE49-F238E27FC236}">
                <a16:creationId xmlns:a16="http://schemas.microsoft.com/office/drawing/2014/main" id="{532D84A8-2E6A-4339-8D10-172129386D0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761843" y="2267596"/>
            <a:ext cx="1728192" cy="13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7" name="그림 개체 틀 2">
            <a:extLst>
              <a:ext uri="{FF2B5EF4-FFF2-40B4-BE49-F238E27FC236}">
                <a16:creationId xmlns:a16="http://schemas.microsoft.com/office/drawing/2014/main" id="{0AC6C735-0E24-47B6-9C8C-93DBC13BDFC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869883" y="2267596"/>
            <a:ext cx="1728192" cy="13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5976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0BCB2B99-9A01-484A-BFF4-CFC31BB67175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6984000" y="0"/>
            <a:ext cx="2160000" cy="39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900"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F2984A-66F1-4308-8BFD-B5A3A264BC53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572000" y="1815000"/>
            <a:ext cx="2160000" cy="39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900"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90651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48406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Oval 65">
            <a:extLst>
              <a:ext uri="{FF2B5EF4-FFF2-40B4-BE49-F238E27FC236}">
                <a16:creationId xmlns:a16="http://schemas.microsoft.com/office/drawing/2014/main" id="{FBD0708C-ECF4-4056-951B-F953FDFA2F92}"/>
              </a:ext>
            </a:extLst>
          </p:cNvPr>
          <p:cNvSpPr/>
          <p:nvPr userDrawn="1"/>
        </p:nvSpPr>
        <p:spPr>
          <a:xfrm>
            <a:off x="3106117" y="2562824"/>
            <a:ext cx="2970001" cy="33427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61FFD45-86E5-4164-9F94-080F3824C6DC}"/>
              </a:ext>
            </a:extLst>
          </p:cNvPr>
          <p:cNvSpPr/>
          <p:nvPr userDrawn="1"/>
        </p:nvSpPr>
        <p:spPr>
          <a:xfrm>
            <a:off x="3972146" y="2220551"/>
            <a:ext cx="3325940" cy="3743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FC722FF-80D1-44CB-B2C5-E42865360128}"/>
              </a:ext>
            </a:extLst>
          </p:cNvPr>
          <p:cNvSpPr/>
          <p:nvPr userDrawn="1"/>
        </p:nvSpPr>
        <p:spPr>
          <a:xfrm>
            <a:off x="1860539" y="2265653"/>
            <a:ext cx="3163539" cy="35605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4F8D9D4-2991-48AF-A8F0-FC6FEB1D2061}"/>
              </a:ext>
            </a:extLst>
          </p:cNvPr>
          <p:cNvGrpSpPr/>
          <p:nvPr userDrawn="1"/>
        </p:nvGrpSpPr>
        <p:grpSpPr>
          <a:xfrm>
            <a:off x="4488930" y="1108563"/>
            <a:ext cx="2149293" cy="1312101"/>
            <a:chOff x="-548507" y="477868"/>
            <a:chExt cx="11570449" cy="635717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F08EBDF4-2046-4954-8E40-A25BAAF0FBF9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F3EF80F-A667-4956-85F0-9FA25E979833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C674F7A-574D-4F6D-82C6-B0CFFBF8B784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E794F69-AE6D-4F14-8AAB-5A5899FA3606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ADFF094-E7AF-45BF-AE35-9A55DADA7A25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F7E5E9D-13A5-41B8-B596-7894869380C3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F588B949-0398-45A9-8C3E-134D205AA41C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2A62A09C-8FA6-4C98-B3DF-527A292384FC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9750DD-33F2-43B2-94A1-EC540B87E80C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0B0A2961-9A19-4350-AF6C-0A9C359EB83E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A80DCDAB-B599-46E1-B14E-9CB874D6C636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D974ED3-193A-4E6A-84FE-DD702B68343C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</p:grpSp>
      <p:grpSp>
        <p:nvGrpSpPr>
          <p:cNvPr id="15" name="Graphic 14">
            <a:extLst>
              <a:ext uri="{FF2B5EF4-FFF2-40B4-BE49-F238E27FC236}">
                <a16:creationId xmlns:a16="http://schemas.microsoft.com/office/drawing/2014/main" id="{8A848864-2A39-447D-B6BF-CC8044BC2A7E}"/>
              </a:ext>
            </a:extLst>
          </p:cNvPr>
          <p:cNvGrpSpPr/>
          <p:nvPr userDrawn="1"/>
        </p:nvGrpSpPr>
        <p:grpSpPr>
          <a:xfrm>
            <a:off x="2398390" y="490900"/>
            <a:ext cx="2232011" cy="1950572"/>
            <a:chOff x="2444748" y="555045"/>
            <a:chExt cx="7282048" cy="572745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61CD-EFAB-4459-A091-5B3D944A1C27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898E678-7BBC-48E9-BE5B-2FC07087B2BC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EDBF6F4-F4E1-42CE-918E-46EBB68FF951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D39435E-2DCE-4E65-B8DB-B8A01FC6E01F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386D12B-FF42-4F37-A3FD-228C31675D4B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79AF04E-5C59-470A-813A-91E8CB2EB355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C9C9ACC-2E7D-44B0-BCC0-AF573A66E898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E452942-6998-424B-BA1A-EFCCA6713E32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</p:grpSp>
      <p:sp>
        <p:nvSpPr>
          <p:cNvPr id="63" name="그림 개체 틀 2">
            <a:extLst>
              <a:ext uri="{FF2B5EF4-FFF2-40B4-BE49-F238E27FC236}">
                <a16:creationId xmlns:a16="http://schemas.microsoft.com/office/drawing/2014/main" id="{161051AD-0D58-4407-BB68-236DEFCA9594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9754" y="1191769"/>
            <a:ext cx="1576466" cy="10417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62" name="그림 개체 틀 2">
            <a:extLst>
              <a:ext uri="{FF2B5EF4-FFF2-40B4-BE49-F238E27FC236}">
                <a16:creationId xmlns:a16="http://schemas.microsoft.com/office/drawing/2014/main" id="{29B598C8-35C5-41B6-83FC-3FBDB5D8403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479483" y="582338"/>
            <a:ext cx="2066791" cy="13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0E287AF0-FA95-4762-B8E2-671D58550EB9}"/>
              </a:ext>
            </a:extLst>
          </p:cNvPr>
          <p:cNvSpPr/>
          <p:nvPr userDrawn="1"/>
        </p:nvSpPr>
        <p:spPr>
          <a:xfrm rot="5400000">
            <a:off x="-1372500" y="1372500"/>
            <a:ext cx="5715000" cy="2970000"/>
          </a:xfrm>
          <a:prstGeom prst="triangle">
            <a:avLst>
              <a:gd name="adj" fmla="val 4986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E8F9923B-6C89-4D4B-A044-7011CD744BA4}"/>
              </a:ext>
            </a:extLst>
          </p:cNvPr>
          <p:cNvSpPr/>
          <p:nvPr userDrawn="1"/>
        </p:nvSpPr>
        <p:spPr>
          <a:xfrm rot="16200000">
            <a:off x="4801500" y="1372501"/>
            <a:ext cx="5715000" cy="2970000"/>
          </a:xfrm>
          <a:prstGeom prst="triangle">
            <a:avLst>
              <a:gd name="adj" fmla="val 4986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64" name="그림 개체 틀 2">
            <a:extLst>
              <a:ext uri="{FF2B5EF4-FFF2-40B4-BE49-F238E27FC236}">
                <a16:creationId xmlns:a16="http://schemas.microsoft.com/office/drawing/2014/main" id="{3F019F7B-C14A-4CD4-939C-889E86ECF97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80558" y="1584809"/>
            <a:ext cx="594965" cy="10133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3505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3888" y="3824552"/>
            <a:ext cx="7886700" cy="1250157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>
                <a:solidFill>
                  <a:srgbClr val="888888"/>
                </a:solidFill>
              </a:defRPr>
            </a:lvl1pPr>
            <a:lvl2pPr marL="0" indent="342900">
              <a:buSzTx/>
              <a:buFontTx/>
              <a:buNone/>
              <a:defRPr sz="1800">
                <a:solidFill>
                  <a:srgbClr val="888888"/>
                </a:solidFill>
              </a:defRPr>
            </a:lvl2pPr>
            <a:lvl3pPr marL="0" indent="685800">
              <a:buSzTx/>
              <a:buFontTx/>
              <a:buNone/>
              <a:defRPr sz="1800">
                <a:solidFill>
                  <a:srgbClr val="888888"/>
                </a:solidFill>
              </a:defRPr>
            </a:lvl3pPr>
            <a:lvl4pPr marL="0" indent="1028700">
              <a:buSzTx/>
              <a:buFontTx/>
              <a:buNone/>
              <a:defRPr sz="1800">
                <a:solidFill>
                  <a:srgbClr val="888888"/>
                </a:solidFill>
              </a:defRPr>
            </a:lvl4pPr>
            <a:lvl5pPr marL="0" indent="1371600">
              <a:buSzTx/>
              <a:buFontTx/>
              <a:buNone/>
              <a:defRPr sz="18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5444737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18548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009B150-532D-45FE-A6D6-8A190897518A}"/>
              </a:ext>
            </a:extLst>
          </p:cNvPr>
          <p:cNvSpPr>
            <a:spLocks noGrp="1"/>
          </p:cNvSpPr>
          <p:nvPr userDrawn="1">
            <p:ph type="pic" idx="1" hasCustomPrompt="1"/>
          </p:nvPr>
        </p:nvSpPr>
        <p:spPr>
          <a:xfrm>
            <a:off x="1" y="0"/>
            <a:ext cx="5899211" cy="5715000"/>
          </a:xfrm>
          <a:custGeom>
            <a:avLst/>
            <a:gdLst>
              <a:gd name="connsiteX0" fmla="*/ 0 w 7865615"/>
              <a:gd name="connsiteY0" fmla="*/ 0 h 6858000"/>
              <a:gd name="connsiteX1" fmla="*/ 2246577 w 7865615"/>
              <a:gd name="connsiteY1" fmla="*/ 0 h 6858000"/>
              <a:gd name="connsiteX2" fmla="*/ 3408550 w 7865615"/>
              <a:gd name="connsiteY2" fmla="*/ 0 h 6858000"/>
              <a:gd name="connsiteX3" fmla="*/ 4510701 w 7865615"/>
              <a:gd name="connsiteY3" fmla="*/ 0 h 6858000"/>
              <a:gd name="connsiteX4" fmla="*/ 7804883 w 7865615"/>
              <a:gd name="connsiteY4" fmla="*/ 3294183 h 6858000"/>
              <a:gd name="connsiteX5" fmla="*/ 7804883 w 7865615"/>
              <a:gd name="connsiteY5" fmla="*/ 3587426 h 6858000"/>
              <a:gd name="connsiteX6" fmla="*/ 4534309 w 7865615"/>
              <a:gd name="connsiteY6" fmla="*/ 6858000 h 6858000"/>
              <a:gd name="connsiteX7" fmla="*/ 3384942 w 7865615"/>
              <a:gd name="connsiteY7" fmla="*/ 6858000 h 6858000"/>
              <a:gd name="connsiteX8" fmla="*/ 653352 w 7865615"/>
              <a:gd name="connsiteY8" fmla="*/ 6858000 h 6858000"/>
              <a:gd name="connsiteX9" fmla="*/ 0 w 7865615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65615" h="6858000">
                <a:moveTo>
                  <a:pt x="0" y="0"/>
                </a:moveTo>
                <a:lnTo>
                  <a:pt x="2246577" y="0"/>
                </a:lnTo>
                <a:lnTo>
                  <a:pt x="3408550" y="0"/>
                </a:lnTo>
                <a:lnTo>
                  <a:pt x="4510701" y="0"/>
                </a:lnTo>
                <a:lnTo>
                  <a:pt x="7804883" y="3294183"/>
                </a:lnTo>
                <a:cubicBezTo>
                  <a:pt x="7885860" y="3375159"/>
                  <a:pt x="7885860" y="3506449"/>
                  <a:pt x="7804883" y="3587426"/>
                </a:cubicBezTo>
                <a:lnTo>
                  <a:pt x="4534309" y="6858000"/>
                </a:lnTo>
                <a:lnTo>
                  <a:pt x="3384942" y="6858000"/>
                </a:lnTo>
                <a:lnTo>
                  <a:pt x="6533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900" baseline="0">
                <a:latin typeface="Arial" pitchFamily="34" charset="0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0B3E2BDC-790D-4A9E-9558-CA4C10A1FB05}"/>
              </a:ext>
            </a:extLst>
          </p:cNvPr>
          <p:cNvSpPr>
            <a:spLocks noGrp="1"/>
          </p:cNvSpPr>
          <p:nvPr userDrawn="1">
            <p:ph type="pic" idx="11" hasCustomPrompt="1"/>
          </p:nvPr>
        </p:nvSpPr>
        <p:spPr>
          <a:xfrm>
            <a:off x="4940536" y="2980870"/>
            <a:ext cx="2325405" cy="2583783"/>
          </a:xfrm>
          <a:custGeom>
            <a:avLst/>
            <a:gdLst>
              <a:gd name="connsiteX0" fmla="*/ 1550270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10 h 3100540"/>
              <a:gd name="connsiteX5" fmla="*/ 1422726 w 3100540"/>
              <a:gd name="connsiteY5" fmla="*/ 3047710 h 3100540"/>
              <a:gd name="connsiteX6" fmla="*/ 52831 w 3100540"/>
              <a:gd name="connsiteY6" fmla="*/ 1677815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70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10"/>
                </a:lnTo>
                <a:cubicBezTo>
                  <a:pt x="1607375" y="3118151"/>
                  <a:pt x="1493167" y="3118151"/>
                  <a:pt x="1422726" y="3047710"/>
                </a:cubicBezTo>
                <a:lnTo>
                  <a:pt x="52831" y="1677815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900" baseline="0">
                <a:latin typeface="Arial" pitchFamily="34" charset="0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2B6F2E21-3216-4F90-A6E2-E51A550D522D}"/>
              </a:ext>
            </a:extLst>
          </p:cNvPr>
          <p:cNvSpPr>
            <a:spLocks noGrp="1"/>
          </p:cNvSpPr>
          <p:nvPr userDrawn="1">
            <p:ph type="pic" idx="12" hasCustomPrompt="1"/>
          </p:nvPr>
        </p:nvSpPr>
        <p:spPr>
          <a:xfrm>
            <a:off x="4940536" y="170018"/>
            <a:ext cx="2325405" cy="2583783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900" baseline="0">
                <a:latin typeface="Arial" pitchFamily="34" charset="0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9228B4EE-0DCA-498B-BE6D-C126351A4694}"/>
              </a:ext>
            </a:extLst>
          </p:cNvPr>
          <p:cNvSpPr>
            <a:spLocks noGrp="1"/>
          </p:cNvSpPr>
          <p:nvPr userDrawn="1">
            <p:ph type="pic" idx="13" hasCustomPrompt="1"/>
          </p:nvPr>
        </p:nvSpPr>
        <p:spPr>
          <a:xfrm>
            <a:off x="6315561" y="1575444"/>
            <a:ext cx="2325406" cy="2583783"/>
          </a:xfrm>
          <a:custGeom>
            <a:avLst/>
            <a:gdLst>
              <a:gd name="connsiteX0" fmla="*/ 1550270 w 3100541"/>
              <a:gd name="connsiteY0" fmla="*/ 0 h 3100540"/>
              <a:gd name="connsiteX1" fmla="*/ 1677815 w 3100541"/>
              <a:gd name="connsiteY1" fmla="*/ 52831 h 3100540"/>
              <a:gd name="connsiteX2" fmla="*/ 3047710 w 3100541"/>
              <a:gd name="connsiteY2" fmla="*/ 1422726 h 3100540"/>
              <a:gd name="connsiteX3" fmla="*/ 3047710 w 3100541"/>
              <a:gd name="connsiteY3" fmla="*/ 1677816 h 3100540"/>
              <a:gd name="connsiteX4" fmla="*/ 1677817 w 3100541"/>
              <a:gd name="connsiteY4" fmla="*/ 3047710 h 3100540"/>
              <a:gd name="connsiteX5" fmla="*/ 1422727 w 3100541"/>
              <a:gd name="connsiteY5" fmla="*/ 3047710 h 3100540"/>
              <a:gd name="connsiteX6" fmla="*/ 52832 w 3100541"/>
              <a:gd name="connsiteY6" fmla="*/ 1677815 h 3100540"/>
              <a:gd name="connsiteX7" fmla="*/ 52832 w 3100541"/>
              <a:gd name="connsiteY7" fmla="*/ 1422724 h 3100540"/>
              <a:gd name="connsiteX8" fmla="*/ 1422725 w 3100541"/>
              <a:gd name="connsiteY8" fmla="*/ 52831 h 3100540"/>
              <a:gd name="connsiteX9" fmla="*/ 1550270 w 3100541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1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10" y="1422726"/>
                </a:lnTo>
                <a:cubicBezTo>
                  <a:pt x="3118152" y="1493167"/>
                  <a:pt x="3118152" y="1607375"/>
                  <a:pt x="3047710" y="1677816"/>
                </a:cubicBezTo>
                <a:lnTo>
                  <a:pt x="1677817" y="3047710"/>
                </a:lnTo>
                <a:cubicBezTo>
                  <a:pt x="1607376" y="3118151"/>
                  <a:pt x="1493168" y="3118151"/>
                  <a:pt x="1422727" y="3047710"/>
                </a:cubicBezTo>
                <a:lnTo>
                  <a:pt x="52832" y="1677815"/>
                </a:lnTo>
                <a:cubicBezTo>
                  <a:pt x="-17610" y="1607373"/>
                  <a:pt x="-17610" y="1493166"/>
                  <a:pt x="52832" y="1422724"/>
                </a:cubicBezTo>
                <a:lnTo>
                  <a:pt x="1422725" y="52831"/>
                </a:lnTo>
                <a:cubicBezTo>
                  <a:pt x="1457946" y="17610"/>
                  <a:pt x="1504108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900" baseline="0">
                <a:latin typeface="Arial" pitchFamily="34" charset="0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567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20374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E91885E6-71E1-4B29-B5D5-E0A96B7D5D2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9144000" cy="32924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6384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91015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ECAAF271-59E1-4FF8-861D-66BF0AB0C20C}"/>
              </a:ext>
            </a:extLst>
          </p:cNvPr>
          <p:cNvGrpSpPr/>
          <p:nvPr userDrawn="1"/>
        </p:nvGrpSpPr>
        <p:grpSpPr>
          <a:xfrm>
            <a:off x="530930" y="1437359"/>
            <a:ext cx="2335559" cy="3500675"/>
            <a:chOff x="5745956" y="3501865"/>
            <a:chExt cx="2146216" cy="289518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E4C438D-502C-4184-A640-9D416688BF31}"/>
                </a:ext>
              </a:extLst>
            </p:cNvPr>
            <p:cNvSpPr/>
            <p:nvPr/>
          </p:nvSpPr>
          <p:spPr>
            <a:xfrm>
              <a:off x="7498806" y="3501865"/>
              <a:ext cx="157347" cy="62939"/>
            </a:xfrm>
            <a:custGeom>
              <a:avLst/>
              <a:gdLst>
                <a:gd name="connsiteX0" fmla="*/ 45244 w 47625"/>
                <a:gd name="connsiteY0" fmla="*/ 13811 h 19050"/>
                <a:gd name="connsiteX1" fmla="*/ 45244 w 47625"/>
                <a:gd name="connsiteY1" fmla="*/ 13811 h 19050"/>
                <a:gd name="connsiteX2" fmla="*/ 38576 w 47625"/>
                <a:gd name="connsiteY2" fmla="*/ 20479 h 19050"/>
                <a:gd name="connsiteX3" fmla="*/ 13811 w 47625"/>
                <a:gd name="connsiteY3" fmla="*/ 20479 h 19050"/>
                <a:gd name="connsiteX4" fmla="*/ 7144 w 47625"/>
                <a:gd name="connsiteY4" fmla="*/ 13811 h 19050"/>
                <a:gd name="connsiteX5" fmla="*/ 7144 w 47625"/>
                <a:gd name="connsiteY5" fmla="*/ 13811 h 19050"/>
                <a:gd name="connsiteX6" fmla="*/ 13811 w 47625"/>
                <a:gd name="connsiteY6" fmla="*/ 7144 h 19050"/>
                <a:gd name="connsiteX7" fmla="*/ 38576 w 47625"/>
                <a:gd name="connsiteY7" fmla="*/ 7144 h 19050"/>
                <a:gd name="connsiteX8" fmla="*/ 45244 w 47625"/>
                <a:gd name="connsiteY8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19050">
                  <a:moveTo>
                    <a:pt x="45244" y="13811"/>
                  </a:moveTo>
                  <a:lnTo>
                    <a:pt x="45244" y="13811"/>
                  </a:lnTo>
                  <a:cubicBezTo>
                    <a:pt x="45244" y="17621"/>
                    <a:pt x="42386" y="20479"/>
                    <a:pt x="38576" y="20479"/>
                  </a:cubicBezTo>
                  <a:lnTo>
                    <a:pt x="13811" y="20479"/>
                  </a:lnTo>
                  <a:cubicBezTo>
                    <a:pt x="10001" y="20479"/>
                    <a:pt x="7144" y="17621"/>
                    <a:pt x="7144" y="13811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38576" y="7144"/>
                  </a:lnTo>
                  <a:cubicBezTo>
                    <a:pt x="42386" y="8096"/>
                    <a:pt x="45244" y="10954"/>
                    <a:pt x="45244" y="13811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4665005-6515-4CC9-86A2-F3269A2D2AEF}"/>
                </a:ext>
              </a:extLst>
            </p:cNvPr>
            <p:cNvSpPr/>
            <p:nvPr/>
          </p:nvSpPr>
          <p:spPr>
            <a:xfrm>
              <a:off x="7829233" y="3977052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094E96A-A335-49D6-9D89-A017242E6D52}"/>
                </a:ext>
              </a:extLst>
            </p:cNvPr>
            <p:cNvSpPr/>
            <p:nvPr/>
          </p:nvSpPr>
          <p:spPr>
            <a:xfrm>
              <a:off x="7829233" y="3838586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986E7C9-5140-49C6-8E1B-54058234FF96}"/>
                </a:ext>
              </a:extLst>
            </p:cNvPr>
            <p:cNvSpPr/>
            <p:nvPr/>
          </p:nvSpPr>
          <p:spPr>
            <a:xfrm>
              <a:off x="5745956" y="3523892"/>
              <a:ext cx="2139922" cy="2863720"/>
            </a:xfrm>
            <a:custGeom>
              <a:avLst/>
              <a:gdLst>
                <a:gd name="connsiteX0" fmla="*/ 611029 w 647700"/>
                <a:gd name="connsiteY0" fmla="*/ 7144 h 866775"/>
                <a:gd name="connsiteX1" fmla="*/ 40481 w 647700"/>
                <a:gd name="connsiteY1" fmla="*/ 7144 h 866775"/>
                <a:gd name="connsiteX2" fmla="*/ 7144 w 647700"/>
                <a:gd name="connsiteY2" fmla="*/ 41434 h 866775"/>
                <a:gd name="connsiteX3" fmla="*/ 7144 w 647700"/>
                <a:gd name="connsiteY3" fmla="*/ 831056 h 866775"/>
                <a:gd name="connsiteX4" fmla="*/ 40481 w 647700"/>
                <a:gd name="connsiteY4" fmla="*/ 865346 h 866775"/>
                <a:gd name="connsiteX5" fmla="*/ 611029 w 647700"/>
                <a:gd name="connsiteY5" fmla="*/ 865346 h 866775"/>
                <a:gd name="connsiteX6" fmla="*/ 644366 w 647700"/>
                <a:gd name="connsiteY6" fmla="*/ 831056 h 866775"/>
                <a:gd name="connsiteX7" fmla="*/ 644366 w 647700"/>
                <a:gd name="connsiteY7" fmla="*/ 41434 h 866775"/>
                <a:gd name="connsiteX8" fmla="*/ 611029 w 647700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700" h="866775">
                  <a:moveTo>
                    <a:pt x="611029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31056"/>
                  </a:lnTo>
                  <a:cubicBezTo>
                    <a:pt x="7144" y="850106"/>
                    <a:pt x="22384" y="865346"/>
                    <a:pt x="40481" y="865346"/>
                  </a:cubicBezTo>
                  <a:lnTo>
                    <a:pt x="611029" y="865346"/>
                  </a:lnTo>
                  <a:cubicBezTo>
                    <a:pt x="629126" y="865346"/>
                    <a:pt x="644366" y="850106"/>
                    <a:pt x="644366" y="831056"/>
                  </a:cubicBezTo>
                  <a:lnTo>
                    <a:pt x="644366" y="41434"/>
                  </a:lnTo>
                  <a:cubicBezTo>
                    <a:pt x="644366" y="23336"/>
                    <a:pt x="629126" y="7144"/>
                    <a:pt x="611029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4FE4203-6FE6-438F-AD63-0390034E13A3}"/>
                </a:ext>
              </a:extLst>
            </p:cNvPr>
            <p:cNvSpPr/>
            <p:nvPr/>
          </p:nvSpPr>
          <p:spPr>
            <a:xfrm>
              <a:off x="5755398" y="3533334"/>
              <a:ext cx="2108453" cy="2863720"/>
            </a:xfrm>
            <a:custGeom>
              <a:avLst/>
              <a:gdLst>
                <a:gd name="connsiteX0" fmla="*/ 605314 w 638175"/>
                <a:gd name="connsiteY0" fmla="*/ 7144 h 866775"/>
                <a:gd name="connsiteX1" fmla="*/ 40481 w 638175"/>
                <a:gd name="connsiteY1" fmla="*/ 7144 h 866775"/>
                <a:gd name="connsiteX2" fmla="*/ 7144 w 638175"/>
                <a:gd name="connsiteY2" fmla="*/ 41434 h 866775"/>
                <a:gd name="connsiteX3" fmla="*/ 7144 w 638175"/>
                <a:gd name="connsiteY3" fmla="*/ 826294 h 866775"/>
                <a:gd name="connsiteX4" fmla="*/ 40481 w 638175"/>
                <a:gd name="connsiteY4" fmla="*/ 860584 h 866775"/>
                <a:gd name="connsiteX5" fmla="*/ 604361 w 638175"/>
                <a:gd name="connsiteY5" fmla="*/ 860584 h 866775"/>
                <a:gd name="connsiteX6" fmla="*/ 637699 w 638175"/>
                <a:gd name="connsiteY6" fmla="*/ 826294 h 866775"/>
                <a:gd name="connsiteX7" fmla="*/ 637699 w 638175"/>
                <a:gd name="connsiteY7" fmla="*/ 41434 h 866775"/>
                <a:gd name="connsiteX8" fmla="*/ 605314 w 638175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175" h="866775">
                  <a:moveTo>
                    <a:pt x="605314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26294"/>
                  </a:lnTo>
                  <a:cubicBezTo>
                    <a:pt x="7144" y="845344"/>
                    <a:pt x="22384" y="860584"/>
                    <a:pt x="40481" y="860584"/>
                  </a:cubicBezTo>
                  <a:lnTo>
                    <a:pt x="604361" y="860584"/>
                  </a:lnTo>
                  <a:cubicBezTo>
                    <a:pt x="622459" y="860584"/>
                    <a:pt x="637699" y="845344"/>
                    <a:pt x="637699" y="826294"/>
                  </a:cubicBezTo>
                  <a:lnTo>
                    <a:pt x="637699" y="41434"/>
                  </a:lnTo>
                  <a:cubicBezTo>
                    <a:pt x="637699" y="22384"/>
                    <a:pt x="623411" y="7144"/>
                    <a:pt x="605314" y="7144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636E384-D851-434A-AB8A-FE09F43D7073}"/>
                </a:ext>
              </a:extLst>
            </p:cNvPr>
            <p:cNvSpPr/>
            <p:nvPr/>
          </p:nvSpPr>
          <p:spPr>
            <a:xfrm>
              <a:off x="5972536" y="3781941"/>
              <a:ext cx="1699350" cy="2360208"/>
            </a:xfrm>
            <a:custGeom>
              <a:avLst/>
              <a:gdLst>
                <a:gd name="connsiteX0" fmla="*/ 7144 w 514350"/>
                <a:gd name="connsiteY0" fmla="*/ 7144 h 714375"/>
                <a:gd name="connsiteX1" fmla="*/ 508159 w 514350"/>
                <a:gd name="connsiteY1" fmla="*/ 7144 h 714375"/>
                <a:gd name="connsiteX2" fmla="*/ 508159 w 514350"/>
                <a:gd name="connsiteY2" fmla="*/ 711041 h 714375"/>
                <a:gd name="connsiteX3" fmla="*/ 7144 w 514350"/>
                <a:gd name="connsiteY3" fmla="*/ 711041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350" h="714375">
                  <a:moveTo>
                    <a:pt x="7144" y="7144"/>
                  </a:moveTo>
                  <a:lnTo>
                    <a:pt x="508159" y="7144"/>
                  </a:lnTo>
                  <a:lnTo>
                    <a:pt x="508159" y="711041"/>
                  </a:lnTo>
                  <a:lnTo>
                    <a:pt x="7144" y="71104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6103816-681F-4F21-A286-C8B21595F8DE}"/>
                </a:ext>
              </a:extLst>
            </p:cNvPr>
            <p:cNvSpPr/>
            <p:nvPr/>
          </p:nvSpPr>
          <p:spPr>
            <a:xfrm>
              <a:off x="6537278" y="3804313"/>
              <a:ext cx="1119116" cy="2330356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>
                <a:solidFill>
                  <a:schemeClr val="tx1"/>
                </a:solidFill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5FBA3E9-F56F-483D-AD9C-DDC05D08B8DB}"/>
                </a:ext>
              </a:extLst>
            </p:cNvPr>
            <p:cNvGrpSpPr/>
            <p:nvPr/>
          </p:nvGrpSpPr>
          <p:grpSpPr>
            <a:xfrm>
              <a:off x="6752948" y="6198983"/>
              <a:ext cx="113352" cy="113352"/>
              <a:chOff x="6768693" y="6038239"/>
              <a:chExt cx="147969" cy="147969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A2F2F938-D2ED-47FE-8547-C4F10CA5D9CB}"/>
                  </a:ext>
                </a:extLst>
              </p:cNvPr>
              <p:cNvSpPr/>
              <p:nvPr/>
            </p:nvSpPr>
            <p:spPr>
              <a:xfrm>
                <a:off x="6768693" y="6038239"/>
                <a:ext cx="147969" cy="14796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C0192348-B627-4894-9224-7073FE72892E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</p:grpSp>
      <p:sp>
        <p:nvSpPr>
          <p:cNvPr id="25" name="그림 개체 틀 2">
            <a:extLst>
              <a:ext uri="{FF2B5EF4-FFF2-40B4-BE49-F238E27FC236}">
                <a16:creationId xmlns:a16="http://schemas.microsoft.com/office/drawing/2014/main" id="{C3D720D4-ECB3-4075-B591-AE539DCDA21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64494" y="1688040"/>
            <a:ext cx="2075278" cy="29553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17C806DB-48AE-486A-9E8B-160DA86EFC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82925"/>
            <a:ext cx="8679898" cy="60353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6665795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72090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550C2BD9-6214-4567-96BE-E813DFC881B3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2834742" y="1531937"/>
            <a:ext cx="6309259" cy="3389314"/>
          </a:xfrm>
          <a:custGeom>
            <a:avLst/>
            <a:gdLst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0 w 8412345"/>
              <a:gd name="connsiteY4" fmla="*/ 0 h 4067177"/>
              <a:gd name="connsiteX5" fmla="*/ 8412345 w 8412345"/>
              <a:gd name="connsiteY5" fmla="*/ 0 h 4067177"/>
              <a:gd name="connsiteX6" fmla="*/ 8412345 w 8412345"/>
              <a:gd name="connsiteY6" fmla="*/ 4067177 h 4067177"/>
              <a:gd name="connsiteX7" fmla="*/ 1452936 w 8412345"/>
              <a:gd name="connsiteY7" fmla="*/ 4067177 h 4067177"/>
              <a:gd name="connsiteX8" fmla="*/ 1340647 w 8412345"/>
              <a:gd name="connsiteY8" fmla="*/ 3752847 h 4067177"/>
              <a:gd name="connsiteX9" fmla="*/ 2028961 w 8412345"/>
              <a:gd name="connsiteY9" fmla="*/ 3752847 h 4067177"/>
              <a:gd name="connsiteX10" fmla="*/ 2028961 w 8412345"/>
              <a:gd name="connsiteY10" fmla="*/ 3524256 h 4067177"/>
              <a:gd name="connsiteX11" fmla="*/ 1258986 w 8412345"/>
              <a:gd name="connsiteY11" fmla="*/ 3524256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340647 w 8412345"/>
              <a:gd name="connsiteY9" fmla="*/ 3752847 h 4067177"/>
              <a:gd name="connsiteX10" fmla="*/ 2028961 w 8412345"/>
              <a:gd name="connsiteY10" fmla="*/ 3752847 h 4067177"/>
              <a:gd name="connsiteX11" fmla="*/ 1258986 w 8412345"/>
              <a:gd name="connsiteY11" fmla="*/ 3524256 h 4067177"/>
              <a:gd name="connsiteX12" fmla="*/ 0 w 8412345"/>
              <a:gd name="connsiteY12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340647 w 8412345"/>
              <a:gd name="connsiteY9" fmla="*/ 3752847 h 4067177"/>
              <a:gd name="connsiteX10" fmla="*/ 1258986 w 8412345"/>
              <a:gd name="connsiteY10" fmla="*/ 3524256 h 4067177"/>
              <a:gd name="connsiteX11" fmla="*/ 0 w 8412345"/>
              <a:gd name="connsiteY11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258986 w 8412345"/>
              <a:gd name="connsiteY9" fmla="*/ 3524256 h 4067177"/>
              <a:gd name="connsiteX10" fmla="*/ 0 w 8412345"/>
              <a:gd name="connsiteY10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0 w 8412345"/>
              <a:gd name="connsiteY9" fmla="*/ 0 h 4067177"/>
              <a:gd name="connsiteX0" fmla="*/ 8412344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0 w 8412345"/>
              <a:gd name="connsiteY4" fmla="*/ 0 h 4067177"/>
              <a:gd name="connsiteX5" fmla="*/ 8412345 w 8412345"/>
              <a:gd name="connsiteY5" fmla="*/ 0 h 4067177"/>
              <a:gd name="connsiteX6" fmla="*/ 8412345 w 8412345"/>
              <a:gd name="connsiteY6" fmla="*/ 4067177 h 4067177"/>
              <a:gd name="connsiteX7" fmla="*/ 1452936 w 8412345"/>
              <a:gd name="connsiteY7" fmla="*/ 4067177 h 4067177"/>
              <a:gd name="connsiteX8" fmla="*/ 0 w 8412345"/>
              <a:gd name="connsiteY8" fmla="*/ 0 h 4067177"/>
              <a:gd name="connsiteX0" fmla="*/ 8412344 w 8412345"/>
              <a:gd name="connsiteY0" fmla="*/ 3524256 h 4067177"/>
              <a:gd name="connsiteX1" fmla="*/ 8412344 w 8412345"/>
              <a:gd name="connsiteY1" fmla="*/ 3752847 h 4067177"/>
              <a:gd name="connsiteX2" fmla="*/ 8412344 w 8412345"/>
              <a:gd name="connsiteY2" fmla="*/ 3524256 h 4067177"/>
              <a:gd name="connsiteX3" fmla="*/ 0 w 8412345"/>
              <a:gd name="connsiteY3" fmla="*/ 0 h 4067177"/>
              <a:gd name="connsiteX4" fmla="*/ 8412345 w 8412345"/>
              <a:gd name="connsiteY4" fmla="*/ 0 h 4067177"/>
              <a:gd name="connsiteX5" fmla="*/ 8412345 w 8412345"/>
              <a:gd name="connsiteY5" fmla="*/ 4067177 h 4067177"/>
              <a:gd name="connsiteX6" fmla="*/ 1452936 w 8412345"/>
              <a:gd name="connsiteY6" fmla="*/ 4067177 h 4067177"/>
              <a:gd name="connsiteX7" fmla="*/ 0 w 8412345"/>
              <a:gd name="connsiteY7" fmla="*/ 0 h 4067177"/>
              <a:gd name="connsiteX0" fmla="*/ 0 w 8412345"/>
              <a:gd name="connsiteY0" fmla="*/ 0 h 4067177"/>
              <a:gd name="connsiteX1" fmla="*/ 8412345 w 8412345"/>
              <a:gd name="connsiteY1" fmla="*/ 0 h 4067177"/>
              <a:gd name="connsiteX2" fmla="*/ 8412345 w 8412345"/>
              <a:gd name="connsiteY2" fmla="*/ 4067177 h 4067177"/>
              <a:gd name="connsiteX3" fmla="*/ 1452936 w 8412345"/>
              <a:gd name="connsiteY3" fmla="*/ 4067177 h 4067177"/>
              <a:gd name="connsiteX4" fmla="*/ 0 w 8412345"/>
              <a:gd name="connsiteY4" fmla="*/ 0 h 406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12345" h="4067177">
                <a:moveTo>
                  <a:pt x="0" y="0"/>
                </a:moveTo>
                <a:lnTo>
                  <a:pt x="8412345" y="0"/>
                </a:lnTo>
                <a:lnTo>
                  <a:pt x="8412345" y="4067177"/>
                </a:lnTo>
                <a:lnTo>
                  <a:pt x="1452936" y="406717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350">
                <a:latin typeface="+mn-lt"/>
                <a:cs typeface="Arial" pitchFamily="34" charset="0"/>
              </a:defRPr>
            </a:lvl1pPr>
            <a:lvl2pPr marL="342917" indent="0">
              <a:buNone/>
              <a:defRPr sz="2100"/>
            </a:lvl2pPr>
            <a:lvl3pPr marL="685835" indent="0">
              <a:buNone/>
              <a:defRPr sz="1800"/>
            </a:lvl3pPr>
            <a:lvl4pPr marL="1028752" indent="0">
              <a:buNone/>
              <a:defRPr sz="1500"/>
            </a:lvl4pPr>
            <a:lvl5pPr marL="1371668" indent="0">
              <a:buNone/>
              <a:defRPr sz="1500"/>
            </a:lvl5pPr>
            <a:lvl6pPr marL="1714586" indent="0">
              <a:buNone/>
              <a:defRPr sz="1500"/>
            </a:lvl6pPr>
            <a:lvl7pPr marL="2057503" indent="0">
              <a:buNone/>
              <a:defRPr sz="1500"/>
            </a:lvl7pPr>
            <a:lvl8pPr marL="2400420" indent="0">
              <a:buNone/>
              <a:defRPr sz="1500"/>
            </a:lvl8pPr>
            <a:lvl9pPr marL="2743337" indent="0">
              <a:buNone/>
              <a:defRPr sz="15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3" name="Picture Placeholder 33">
            <a:extLst>
              <a:ext uri="{FF2B5EF4-FFF2-40B4-BE49-F238E27FC236}">
                <a16:creationId xmlns:a16="http://schemas.microsoft.com/office/drawing/2014/main" id="{98249CAB-AC39-4CCE-919B-8382181E4BB3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0" y="1071563"/>
            <a:ext cx="3324186" cy="3389314"/>
          </a:xfrm>
          <a:custGeom>
            <a:avLst/>
            <a:gdLst>
              <a:gd name="connsiteX0" fmla="*/ 0 w 4432248"/>
              <a:gd name="connsiteY0" fmla="*/ 0 h 4067177"/>
              <a:gd name="connsiteX1" fmla="*/ 571500 w 4432248"/>
              <a:gd name="connsiteY1" fmla="*/ 0 h 4067177"/>
              <a:gd name="connsiteX2" fmla="*/ 904875 w 4432248"/>
              <a:gd name="connsiteY2" fmla="*/ 0 h 4067177"/>
              <a:gd name="connsiteX3" fmla="*/ 2979312 w 4432248"/>
              <a:gd name="connsiteY3" fmla="*/ 0 h 4067177"/>
              <a:gd name="connsiteX4" fmla="*/ 4432248 w 4432248"/>
              <a:gd name="connsiteY4" fmla="*/ 4067177 h 4067177"/>
              <a:gd name="connsiteX5" fmla="*/ 571500 w 4432248"/>
              <a:gd name="connsiteY5" fmla="*/ 4067177 h 4067177"/>
              <a:gd name="connsiteX6" fmla="*/ 571500 w 4432248"/>
              <a:gd name="connsiteY6" fmla="*/ 4067175 h 4067177"/>
              <a:gd name="connsiteX7" fmla="*/ 0 w 4432248"/>
              <a:gd name="connsiteY7" fmla="*/ 4067175 h 4067177"/>
              <a:gd name="connsiteX0" fmla="*/ 0 w 4432248"/>
              <a:gd name="connsiteY0" fmla="*/ 0 h 4067177"/>
              <a:gd name="connsiteX1" fmla="*/ 571500 w 4432248"/>
              <a:gd name="connsiteY1" fmla="*/ 0 h 4067177"/>
              <a:gd name="connsiteX2" fmla="*/ 2979312 w 4432248"/>
              <a:gd name="connsiteY2" fmla="*/ 0 h 4067177"/>
              <a:gd name="connsiteX3" fmla="*/ 4432248 w 4432248"/>
              <a:gd name="connsiteY3" fmla="*/ 4067177 h 4067177"/>
              <a:gd name="connsiteX4" fmla="*/ 571500 w 4432248"/>
              <a:gd name="connsiteY4" fmla="*/ 4067177 h 4067177"/>
              <a:gd name="connsiteX5" fmla="*/ 571500 w 4432248"/>
              <a:gd name="connsiteY5" fmla="*/ 4067175 h 4067177"/>
              <a:gd name="connsiteX6" fmla="*/ 0 w 4432248"/>
              <a:gd name="connsiteY6" fmla="*/ 4067175 h 4067177"/>
              <a:gd name="connsiteX7" fmla="*/ 0 w 4432248"/>
              <a:gd name="connsiteY7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571500 w 4432248"/>
              <a:gd name="connsiteY3" fmla="*/ 4067177 h 4067177"/>
              <a:gd name="connsiteX4" fmla="*/ 571500 w 4432248"/>
              <a:gd name="connsiteY4" fmla="*/ 4067175 h 4067177"/>
              <a:gd name="connsiteX5" fmla="*/ 0 w 4432248"/>
              <a:gd name="connsiteY5" fmla="*/ 4067175 h 4067177"/>
              <a:gd name="connsiteX6" fmla="*/ 0 w 4432248"/>
              <a:gd name="connsiteY6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571500 w 4432248"/>
              <a:gd name="connsiteY3" fmla="*/ 4067177 h 4067177"/>
              <a:gd name="connsiteX4" fmla="*/ 0 w 4432248"/>
              <a:gd name="connsiteY4" fmla="*/ 4067175 h 4067177"/>
              <a:gd name="connsiteX5" fmla="*/ 0 w 4432248"/>
              <a:gd name="connsiteY5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0 w 4432248"/>
              <a:gd name="connsiteY3" fmla="*/ 4067175 h 4067177"/>
              <a:gd name="connsiteX4" fmla="*/ 0 w 4432248"/>
              <a:gd name="connsiteY4" fmla="*/ 0 h 406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2248" h="4067177">
                <a:moveTo>
                  <a:pt x="0" y="0"/>
                </a:moveTo>
                <a:lnTo>
                  <a:pt x="2979312" y="0"/>
                </a:lnTo>
                <a:lnTo>
                  <a:pt x="4432248" y="4067177"/>
                </a:lnTo>
                <a:lnTo>
                  <a:pt x="0" y="406717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350">
                <a:latin typeface="+mn-lt"/>
                <a:cs typeface="Arial" pitchFamily="34" charset="0"/>
              </a:defRPr>
            </a:lvl1pPr>
            <a:lvl2pPr marL="342917" indent="0">
              <a:buNone/>
              <a:defRPr sz="2100"/>
            </a:lvl2pPr>
            <a:lvl3pPr marL="685835" indent="0">
              <a:buNone/>
              <a:defRPr sz="1800"/>
            </a:lvl3pPr>
            <a:lvl4pPr marL="1028752" indent="0">
              <a:buNone/>
              <a:defRPr sz="1500"/>
            </a:lvl4pPr>
            <a:lvl5pPr marL="1371668" indent="0">
              <a:buNone/>
              <a:defRPr sz="1500"/>
            </a:lvl5pPr>
            <a:lvl6pPr marL="1714586" indent="0">
              <a:buNone/>
              <a:defRPr sz="1500"/>
            </a:lvl6pPr>
            <a:lvl7pPr marL="2057503" indent="0">
              <a:buNone/>
              <a:defRPr sz="1500"/>
            </a:lvl7pPr>
            <a:lvl8pPr marL="2400420" indent="0">
              <a:buNone/>
              <a:defRPr sz="1500"/>
            </a:lvl8pPr>
            <a:lvl9pPr marL="2743337" indent="0">
              <a:buNone/>
              <a:defRPr sz="15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07372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89779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1198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28650" y="1521354"/>
            <a:ext cx="3886200" cy="362611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5128006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77069"/>
            <a:ext cx="8679898" cy="60353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5800048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102899"/>
            <a:ext cx="8679898" cy="60353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265508" y="942993"/>
            <a:ext cx="2670575" cy="4502134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4" name="Rounded Rectangle 3"/>
          <p:cNvSpPr/>
          <p:nvPr userDrawn="1"/>
        </p:nvSpPr>
        <p:spPr>
          <a:xfrm>
            <a:off x="398950" y="1122917"/>
            <a:ext cx="115401" cy="417933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2264306" y="1092425"/>
            <a:ext cx="571541" cy="51386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533778" y="1374604"/>
            <a:ext cx="1674186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5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05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533778" y="1792123"/>
            <a:ext cx="1674186" cy="5770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5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05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05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540922" y="4841648"/>
            <a:ext cx="1674000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540922" y="3754770"/>
            <a:ext cx="2037972" cy="10618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1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1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1718283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629841" y="304271"/>
            <a:ext cx="7886701" cy="110463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9841" y="1400970"/>
            <a:ext cx="3868342" cy="68659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1800" b="1"/>
            </a:lvl1pPr>
            <a:lvl2pPr marL="0" indent="342900">
              <a:buSzTx/>
              <a:buFontTx/>
              <a:buNone/>
              <a:defRPr sz="1800" b="1"/>
            </a:lvl2pPr>
            <a:lvl3pPr marL="0" indent="685800">
              <a:buSzTx/>
              <a:buFontTx/>
              <a:buNone/>
              <a:defRPr sz="1800" b="1"/>
            </a:lvl3pPr>
            <a:lvl4pPr marL="0" indent="1028700">
              <a:buSzTx/>
              <a:buFontTx/>
              <a:buNone/>
              <a:defRPr sz="1800" b="1"/>
            </a:lvl4pPr>
            <a:lvl5pPr marL="0" indent="1371600">
              <a:buSzTx/>
              <a:buFontTx/>
              <a:buNone/>
              <a:defRPr sz="18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29150" y="1400970"/>
            <a:ext cx="3887391" cy="68659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</a:lstStyle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0740918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629841" y="381000"/>
            <a:ext cx="2949179" cy="13335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887390" y="822855"/>
            <a:ext cx="4629151" cy="4061354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538843" indent="-195943">
              <a:defRPr sz="2400"/>
            </a:lvl2pPr>
            <a:lvl3pPr marL="914400" indent="-228600">
              <a:defRPr sz="2400"/>
            </a:lvl3pPr>
            <a:lvl4pPr marL="1303020" indent="-274320">
              <a:defRPr sz="2400"/>
            </a:lvl4pPr>
            <a:lvl5pPr marL="1645920" indent="-274320"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29840" y="1714500"/>
            <a:ext cx="2949179" cy="3176323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</a:lstStyle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856358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629841" y="381000"/>
            <a:ext cx="2949179" cy="13335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887390" y="822855"/>
            <a:ext cx="4629151" cy="406135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9841" y="1714500"/>
            <a:ext cx="2949179" cy="3176323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200"/>
            </a:lvl1pPr>
            <a:lvl2pPr marL="0" indent="342900">
              <a:buSzTx/>
              <a:buFontTx/>
              <a:buNone/>
              <a:defRPr sz="1200"/>
            </a:lvl2pPr>
            <a:lvl3pPr marL="0" indent="685800">
              <a:buSzTx/>
              <a:buFontTx/>
              <a:buNone/>
              <a:defRPr sz="1200"/>
            </a:lvl3pPr>
            <a:lvl4pPr marL="0" indent="1028700">
              <a:buSzTx/>
              <a:buFontTx/>
              <a:buNone/>
              <a:defRPr sz="1200"/>
            </a:lvl4pPr>
            <a:lvl5pPr marL="0" indent="1371600">
              <a:buSzTx/>
              <a:buFontTx/>
              <a:buNone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2759735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9805" y="5181543"/>
            <a:ext cx="233395" cy="23083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456861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Subtitle (Short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" y="1272"/>
            <a:ext cx="9142224" cy="5712462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Rectangle: Rounded Corners 10"/>
          <p:cNvSpPr/>
          <p:nvPr/>
        </p:nvSpPr>
        <p:spPr>
          <a:xfrm>
            <a:off x="885493" y="170330"/>
            <a:ext cx="34291" cy="630842"/>
          </a:xfrm>
          <a:prstGeom prst="roundRect">
            <a:avLst>
              <a:gd name="adj" fmla="val 50000"/>
            </a:avLst>
          </a:prstGeom>
          <a:solidFill>
            <a:srgbClr val="4AD2F5"/>
          </a:solidFill>
          <a:ln w="12700">
            <a:miter lim="400000"/>
          </a:ln>
        </p:spPr>
        <p:txBody>
          <a:bodyPr lIns="34289" rIns="34289" anchor="ctr"/>
          <a:lstStyle/>
          <a:p>
            <a:pPr algn="ctr">
              <a:defRPr sz="1700">
                <a:solidFill>
                  <a:srgbClr val="FFFFFF"/>
                </a:solidFill>
              </a:defRPr>
            </a:pPr>
            <a:endParaRPr sz="1275"/>
          </a:p>
        </p:txBody>
      </p:sp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964853" y="226367"/>
            <a:ext cx="6558781" cy="299890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rgbClr val="4AD2F5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64853" y="552504"/>
            <a:ext cx="6558781" cy="240041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1125" b="1">
                <a:solidFill>
                  <a:srgbClr val="A6A6A6"/>
                </a:solidFill>
              </a:defRPr>
            </a:lvl1pPr>
            <a:lvl2pPr marL="0" indent="291022">
              <a:buSzTx/>
              <a:buFontTx/>
              <a:buNone/>
              <a:defRPr sz="1125" b="1">
                <a:solidFill>
                  <a:srgbClr val="A6A6A6"/>
                </a:solidFill>
              </a:defRPr>
            </a:lvl2pPr>
            <a:lvl3pPr marL="0" indent="582044">
              <a:buSzTx/>
              <a:buFontTx/>
              <a:buNone/>
              <a:defRPr sz="1125" b="1">
                <a:solidFill>
                  <a:srgbClr val="A6A6A6"/>
                </a:solidFill>
              </a:defRPr>
            </a:lvl3pPr>
            <a:lvl4pPr marL="0" indent="873065">
              <a:buSzTx/>
              <a:buFontTx/>
              <a:buNone/>
              <a:defRPr sz="1125" b="1">
                <a:solidFill>
                  <a:srgbClr val="A6A6A6"/>
                </a:solidFill>
              </a:defRPr>
            </a:lvl4pPr>
            <a:lvl5pPr marL="0" indent="1164086">
              <a:buSzTx/>
              <a:buFontTx/>
              <a:buNone/>
              <a:defRPr sz="1125" b="1">
                <a:solidFill>
                  <a:srgbClr val="A6A6A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03" name="Graphic 8" descr="Graphic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48433" y="215711"/>
            <a:ext cx="632754" cy="564544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805415" y="127540"/>
            <a:ext cx="233395" cy="23083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546A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0671468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Subtitle (Long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" y="1268"/>
            <a:ext cx="9142224" cy="5712462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Rectangle: Rounded Corners 10"/>
          <p:cNvSpPr/>
          <p:nvPr/>
        </p:nvSpPr>
        <p:spPr>
          <a:xfrm>
            <a:off x="885490" y="146932"/>
            <a:ext cx="34290" cy="722013"/>
          </a:xfrm>
          <a:prstGeom prst="roundRect">
            <a:avLst>
              <a:gd name="adj" fmla="val 50000"/>
            </a:avLst>
          </a:prstGeom>
          <a:solidFill>
            <a:srgbClr val="4AD2F5"/>
          </a:solidFill>
          <a:ln w="12700">
            <a:miter lim="400000"/>
          </a:ln>
        </p:spPr>
        <p:txBody>
          <a:bodyPr lIns="34289" rIns="3428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1350"/>
          </a:p>
        </p:txBody>
      </p:sp>
      <p:sp>
        <p:nvSpPr>
          <p:cNvPr id="113" name="Title Text"/>
          <p:cNvSpPr txBox="1">
            <a:spLocks noGrp="1"/>
          </p:cNvSpPr>
          <p:nvPr>
            <p:ph type="title"/>
          </p:nvPr>
        </p:nvSpPr>
        <p:spPr>
          <a:xfrm>
            <a:off x="964850" y="226365"/>
            <a:ext cx="6558780" cy="299891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rgbClr val="4AD2F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1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64850" y="552501"/>
            <a:ext cx="6558780" cy="474083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1350" b="1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42900">
              <a:buSzTx/>
              <a:buFontTx/>
              <a:buNone/>
              <a:defRPr sz="1350" b="1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685800">
              <a:buSzTx/>
              <a:buFontTx/>
              <a:buNone/>
              <a:defRPr sz="1350" b="1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028700">
              <a:buSzTx/>
              <a:buFontTx/>
              <a:buNone/>
              <a:defRPr sz="1350" b="1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371600">
              <a:buSzTx/>
              <a:buFontTx/>
              <a:buNone/>
              <a:defRPr sz="1350" b="1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805413" y="127537"/>
            <a:ext cx="233396" cy="23083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AD2F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16" name="Graphic 7" descr="Graphic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33" y="215708"/>
            <a:ext cx="632754" cy="56454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9252978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81955" y="5333678"/>
            <a:ext cx="233395" cy="230832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9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7473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3" r:id="rId2"/>
    <p:sldLayoutId id="2147483684" r:id="rId3"/>
    <p:sldLayoutId id="2147483685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732" r:id="rId11"/>
  </p:sldLayoutIdLst>
  <p:transition spd="med"/>
  <p:hf hdr="0" ftr="0" dt="0"/>
  <p:txStyles>
    <p:titleStyle>
      <a:lvl1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171450" marR="0" indent="-17145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542925" marR="0" indent="-200025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925829" marR="0" indent="-240029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295400" marR="0" indent="-26670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1638300" marR="0" indent="-26670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1981200" marR="0" indent="-26670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2324100" marR="0" indent="-26670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2667000" marR="0" indent="-26670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3009900" marR="0" indent="-26670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3429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6858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0287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3716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17145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0574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24003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27432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684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  <p:sldLayoutId id="2147483728" r:id="rId18"/>
    <p:sldLayoutId id="2147483729" r:id="rId19"/>
    <p:sldLayoutId id="2147483730" r:id="rId20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0635DB4-D895-4A63-A00C-53E7E4622329}"/>
              </a:ext>
            </a:extLst>
          </p:cNvPr>
          <p:cNvSpPr/>
          <p:nvPr/>
        </p:nvSpPr>
        <p:spPr>
          <a:xfrm>
            <a:off x="1843820" y="3607864"/>
            <a:ext cx="457150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534455"/>
            <a:r>
              <a:rPr lang="en-US" sz="27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Update Progress</a:t>
            </a:r>
          </a:p>
          <a:p>
            <a:pPr algn="ctr" defTabSz="534455"/>
            <a:r>
              <a:rPr lang="en-US" sz="27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Operations Directorate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7D456CB2-609E-415B-A86F-49DA0D21E4CA}"/>
              </a:ext>
            </a:extLst>
          </p:cNvPr>
          <p:cNvSpPr txBox="1">
            <a:spLocks/>
          </p:cNvSpPr>
          <p:nvPr/>
        </p:nvSpPr>
        <p:spPr>
          <a:xfrm>
            <a:off x="449400" y="4793959"/>
            <a:ext cx="3510605" cy="277157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solidFill>
                  <a:srgbClr val="56D9F7">
                    <a:lumMod val="75000"/>
                  </a:srgbClr>
                </a:solidFill>
              </a:rPr>
              <a:t>PT Mitra Transaksi Indonesia</a:t>
            </a:r>
          </a:p>
        </p:txBody>
      </p:sp>
    </p:spTree>
    <p:extLst>
      <p:ext uri="{BB962C8B-B14F-4D97-AF65-F5344CB8AC3E}">
        <p14:creationId xmlns:p14="http://schemas.microsoft.com/office/powerpoint/2010/main" val="2249258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 Placeholder 1">
            <a:extLst>
              <a:ext uri="{FF2B5EF4-FFF2-40B4-BE49-F238E27FC236}">
                <a16:creationId xmlns:a16="http://schemas.microsoft.com/office/drawing/2014/main" id="{0E44FD8E-3481-4D00-BF84-E3A06620F310}"/>
              </a:ext>
            </a:extLst>
          </p:cNvPr>
          <p:cNvSpPr txBox="1">
            <a:spLocks/>
          </p:cNvSpPr>
          <p:nvPr/>
        </p:nvSpPr>
        <p:spPr>
          <a:xfrm>
            <a:off x="947139" y="172388"/>
            <a:ext cx="7928413" cy="603539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542925" marR="0" indent="-200025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925829" marR="0" indent="-240029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2954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16383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19812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23241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26670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30099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3600" b="1" kern="0" dirty="0">
                <a:solidFill>
                  <a:srgbClr val="002060"/>
                </a:solidFill>
              </a:rPr>
              <a:t>Operational Technology Project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4051104-7FF4-5547-DDA7-357EC7B6D4B7}"/>
              </a:ext>
            </a:extLst>
          </p:cNvPr>
          <p:cNvCxnSpPr/>
          <p:nvPr/>
        </p:nvCxnSpPr>
        <p:spPr>
          <a:xfrm>
            <a:off x="182880" y="3053301"/>
            <a:ext cx="8857753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C4F16CBE-3824-BDDB-286F-A5578FDA34B5}"/>
              </a:ext>
            </a:extLst>
          </p:cNvPr>
          <p:cNvSpPr txBox="1">
            <a:spLocks/>
          </p:cNvSpPr>
          <p:nvPr/>
        </p:nvSpPr>
        <p:spPr>
          <a:xfrm>
            <a:off x="1853504" y="3130437"/>
            <a:ext cx="7928413" cy="603539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542925" marR="0" indent="-200025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925829" marR="0" indent="-240029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2954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16383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19812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23241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26670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30099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b="1" kern="0" dirty="0">
                <a:solidFill>
                  <a:srgbClr val="002060"/>
                </a:solidFill>
              </a:rPr>
              <a:t>Monitoring Closed Approved YOE Non LHF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68E4A15-43FD-8DF3-00E8-67CAFFB8C072}"/>
              </a:ext>
            </a:extLst>
          </p:cNvPr>
          <p:cNvSpPr/>
          <p:nvPr/>
        </p:nvSpPr>
        <p:spPr>
          <a:xfrm>
            <a:off x="7787651" y="3825264"/>
            <a:ext cx="932400" cy="46166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SINGLE BTN</a:t>
            </a:r>
          </a:p>
          <a:p>
            <a:pPr algn="ctr" defTabSz="914400" hangingPunct="0"/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W3 | W4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7CB3ACF-C63F-809E-AA1D-57C0A2404E81}"/>
              </a:ext>
            </a:extLst>
          </p:cNvPr>
          <p:cNvSpPr/>
          <p:nvPr/>
        </p:nvSpPr>
        <p:spPr>
          <a:xfrm>
            <a:off x="1931091" y="4350384"/>
            <a:ext cx="1059550" cy="276997"/>
          </a:xfrm>
          <a:prstGeom prst="rect">
            <a:avLst/>
          </a:prstGeom>
          <a:noFill/>
          <a:ln w="12700" cap="flat">
            <a:solidFill>
              <a:srgbClr val="65CCF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defTabSz="914400" hangingPunct="0"/>
            <a:r>
              <a:rPr lang="en-US" sz="12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151 | 162</a:t>
            </a:r>
            <a:endParaRPr lang="id-ID" sz="1200" dirty="0">
              <a:solidFill>
                <a:srgbClr val="00206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188F0FC-56E9-D217-9528-BA2B2DB743FD}"/>
              </a:ext>
            </a:extLst>
          </p:cNvPr>
          <p:cNvSpPr/>
          <p:nvPr/>
        </p:nvSpPr>
        <p:spPr>
          <a:xfrm>
            <a:off x="3136024" y="4357939"/>
            <a:ext cx="1109260" cy="287897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92D05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20 | 29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503FAF-D769-4D63-D344-281872A34E56}"/>
              </a:ext>
            </a:extLst>
          </p:cNvPr>
          <p:cNvSpPr/>
          <p:nvPr/>
        </p:nvSpPr>
        <p:spPr>
          <a:xfrm>
            <a:off x="274682" y="3817684"/>
            <a:ext cx="1540262" cy="461663"/>
          </a:xfrm>
          <a:prstGeom prst="rect">
            <a:avLst/>
          </a:prstGeom>
          <a:noFill/>
          <a:ln w="12700" cap="flat">
            <a:solidFill>
              <a:srgbClr val="65CCF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defTabSz="914400" hangingPunct="0"/>
            <a:r>
              <a:rPr lang="en-US" sz="12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CLOSED APPROVED </a:t>
            </a:r>
          </a:p>
          <a:p>
            <a:pPr algn="ctr" defTabSz="914400" hangingPunct="0"/>
            <a:r>
              <a:rPr lang="en-US" sz="1200" b="1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W3 | W4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9FB924-1BB2-B3FE-114A-7AF34EE8285F}"/>
              </a:ext>
            </a:extLst>
          </p:cNvPr>
          <p:cNvSpPr/>
          <p:nvPr/>
        </p:nvSpPr>
        <p:spPr>
          <a:xfrm>
            <a:off x="4731158" y="3818276"/>
            <a:ext cx="932400" cy="46166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SINGLE BMRI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W3 | W4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FDEE1-6A3B-08EA-095C-68A2FC363023}"/>
              </a:ext>
            </a:extLst>
          </p:cNvPr>
          <p:cNvSpPr/>
          <p:nvPr/>
        </p:nvSpPr>
        <p:spPr>
          <a:xfrm>
            <a:off x="1931092" y="3818276"/>
            <a:ext cx="1059549" cy="461663"/>
          </a:xfrm>
          <a:prstGeom prst="rect">
            <a:avLst/>
          </a:prstGeom>
          <a:noFill/>
          <a:ln w="12700" cap="flat">
            <a:solidFill>
              <a:srgbClr val="65CCF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defTabSz="914400" hangingPunct="0"/>
            <a:r>
              <a:rPr lang="en-US" sz="12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IN MAAS</a:t>
            </a:r>
          </a:p>
          <a:p>
            <a:pPr algn="ctr" defTabSz="914400" hangingPunct="0"/>
            <a:r>
              <a:rPr lang="en-US" sz="12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W3 | W4</a:t>
            </a:r>
            <a:endParaRPr lang="id-ID" sz="1200" dirty="0">
              <a:solidFill>
                <a:srgbClr val="00206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54CA53-1474-85AA-1EBE-AB3CFB9D2A88}"/>
              </a:ext>
            </a:extLst>
          </p:cNvPr>
          <p:cNvSpPr/>
          <p:nvPr/>
        </p:nvSpPr>
        <p:spPr>
          <a:xfrm>
            <a:off x="3156912" y="3817683"/>
            <a:ext cx="1109260" cy="461663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92D05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PENDING MAAS</a:t>
            </a:r>
            <a:b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</a:b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W3 | W4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9364A8-0C7E-479A-FFAB-ECB194FDB412}"/>
              </a:ext>
            </a:extLst>
          </p:cNvPr>
          <p:cNvSpPr/>
          <p:nvPr/>
        </p:nvSpPr>
        <p:spPr>
          <a:xfrm>
            <a:off x="274682" y="4339484"/>
            <a:ext cx="1540262" cy="276997"/>
          </a:xfrm>
          <a:prstGeom prst="rect">
            <a:avLst/>
          </a:prstGeom>
          <a:noFill/>
          <a:ln w="12700" cap="flat">
            <a:solidFill>
              <a:srgbClr val="65CCF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defTabSz="914400" hangingPunct="0"/>
            <a:r>
              <a:rPr lang="en-US" sz="12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171 | 191</a:t>
            </a:r>
            <a:endParaRPr lang="id-ID" sz="1200" dirty="0">
              <a:solidFill>
                <a:srgbClr val="00206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FCF7CCD-3597-736F-465F-1DB70931BFC2}"/>
              </a:ext>
            </a:extLst>
          </p:cNvPr>
          <p:cNvSpPr/>
          <p:nvPr/>
        </p:nvSpPr>
        <p:spPr>
          <a:xfrm>
            <a:off x="5749989" y="3817274"/>
            <a:ext cx="932400" cy="46166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SINGLE BNI</a:t>
            </a:r>
          </a:p>
          <a:p>
            <a:pPr algn="ctr" defTabSz="914400" hangingPunct="0"/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W3 | W4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AC27631-5D2F-D17E-A7CF-E53E272373DC}"/>
              </a:ext>
            </a:extLst>
          </p:cNvPr>
          <p:cNvSpPr/>
          <p:nvPr/>
        </p:nvSpPr>
        <p:spPr>
          <a:xfrm>
            <a:off x="6759492" y="3818276"/>
            <a:ext cx="932400" cy="46166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SINGLE BRI</a:t>
            </a:r>
          </a:p>
          <a:p>
            <a:pPr algn="ctr" defTabSz="914400" hangingPunct="0"/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W3 | W4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D5E10AD-4202-3260-0828-BCE98B7021A4}"/>
              </a:ext>
            </a:extLst>
          </p:cNvPr>
          <p:cNvCxnSpPr/>
          <p:nvPr/>
        </p:nvCxnSpPr>
        <p:spPr>
          <a:xfrm>
            <a:off x="4574290" y="3588027"/>
            <a:ext cx="0" cy="2113059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83E9722-B3AC-DA20-7378-E4C53B33D903}"/>
              </a:ext>
            </a:extLst>
          </p:cNvPr>
          <p:cNvSpPr/>
          <p:nvPr/>
        </p:nvSpPr>
        <p:spPr>
          <a:xfrm>
            <a:off x="7787651" y="4367560"/>
            <a:ext cx="932400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0 | 0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17C6EB0-6C69-5507-A529-894D3387C567}"/>
              </a:ext>
            </a:extLst>
          </p:cNvPr>
          <p:cNvSpPr/>
          <p:nvPr/>
        </p:nvSpPr>
        <p:spPr>
          <a:xfrm>
            <a:off x="4719052" y="4377262"/>
            <a:ext cx="932400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66</a:t>
            </a: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| 72 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3096B4A-DD10-94F8-C4E3-010F014F7BE1}"/>
              </a:ext>
            </a:extLst>
          </p:cNvPr>
          <p:cNvSpPr/>
          <p:nvPr/>
        </p:nvSpPr>
        <p:spPr>
          <a:xfrm>
            <a:off x="5737883" y="4383703"/>
            <a:ext cx="932400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0 | 0 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D303251-DE29-89EC-0D97-EC4D8B45212C}"/>
              </a:ext>
            </a:extLst>
          </p:cNvPr>
          <p:cNvSpPr/>
          <p:nvPr/>
        </p:nvSpPr>
        <p:spPr>
          <a:xfrm>
            <a:off x="6785856" y="4377261"/>
            <a:ext cx="932400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62 | 62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371989B-9069-6AD6-4897-B403F7F2AC32}"/>
              </a:ext>
            </a:extLst>
          </p:cNvPr>
          <p:cNvSpPr/>
          <p:nvPr/>
        </p:nvSpPr>
        <p:spPr>
          <a:xfrm>
            <a:off x="4747673" y="4736946"/>
            <a:ext cx="932400" cy="46166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SHARING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W3 | W4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5503BB7-0F43-60B7-A5B7-F8551E84A47F}"/>
              </a:ext>
            </a:extLst>
          </p:cNvPr>
          <p:cNvSpPr/>
          <p:nvPr/>
        </p:nvSpPr>
        <p:spPr>
          <a:xfrm>
            <a:off x="4731158" y="5256586"/>
            <a:ext cx="948915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23 | 28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310BBC-216C-9A71-63F6-E1EE7517E57F}"/>
              </a:ext>
            </a:extLst>
          </p:cNvPr>
          <p:cNvSpPr txBox="1"/>
          <p:nvPr/>
        </p:nvSpPr>
        <p:spPr>
          <a:xfrm>
            <a:off x="211017" y="2314639"/>
            <a:ext cx="3842718" cy="738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71450" marR="0" indent="-1714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sv-SE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Total Project : Request bertambah terkait insident digital sign</a:t>
            </a:r>
          </a:p>
          <a:p>
            <a:pPr marL="171450" marR="0" indent="-1714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sz="105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Progres</a:t>
            </a: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request : yang </a:t>
            </a:r>
            <a:r>
              <a:rPr kumimoji="0" lang="en-US" sz="105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telah</a:t>
            </a: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en-US" sz="105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selesai</a:t>
            </a: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en-US" sz="105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terakit</a:t>
            </a: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request SR</a:t>
            </a:r>
          </a:p>
          <a:p>
            <a:pPr marL="171450" marR="0" indent="-1714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sz="105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Live : - Request yang live </a:t>
            </a:r>
            <a:r>
              <a:rPr lang="en-US" sz="1050" dirty="0" err="1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terkait</a:t>
            </a:r>
            <a:r>
              <a:rPr lang="en-US" sz="105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 SR</a:t>
            </a:r>
            <a:br>
              <a:rPr lang="en-US" sz="105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</a:br>
            <a:r>
              <a:rPr lang="en-US" sz="105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          - </a:t>
            </a:r>
            <a:r>
              <a:rPr lang="en-US" sz="1050" dirty="0" err="1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Penambahan</a:t>
            </a:r>
            <a:r>
              <a:rPr lang="en-US" sz="105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 field di table Menu Data entry dan checker</a:t>
            </a:r>
            <a:endParaRPr kumimoji="0" lang="en-US" sz="105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31137B-20D6-FB6D-C70B-FF3CB2A30982}"/>
              </a:ext>
            </a:extLst>
          </p:cNvPr>
          <p:cNvSpPr txBox="1"/>
          <p:nvPr/>
        </p:nvSpPr>
        <p:spPr>
          <a:xfrm>
            <a:off x="-75763" y="4856476"/>
            <a:ext cx="4794814" cy="7078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10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Pending MAAS </a:t>
            </a:r>
            <a:r>
              <a:rPr lang="en-US" sz="1000" dirty="0" err="1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karena</a:t>
            </a:r>
            <a:r>
              <a:rPr lang="en-US" sz="10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 : </a:t>
            </a:r>
          </a:p>
          <a:p>
            <a:pPr marL="228600" marR="0" indent="-228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</a:pPr>
            <a:r>
              <a:rPr lang="en-US" sz="10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MB.MID/TID BNI exists, </a:t>
            </a:r>
            <a:r>
              <a:rPr lang="en-US" sz="1000" dirty="0" err="1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membutuhkan</a:t>
            </a:r>
            <a:r>
              <a:rPr lang="en-US" sz="10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 MB.MID/TID BNI </a:t>
            </a:r>
            <a:r>
              <a:rPr lang="en-US" sz="1000" dirty="0" err="1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baru</a:t>
            </a:r>
            <a:endParaRPr lang="en-US" sz="1000" dirty="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  <a:p>
            <a:pPr marL="228600" marR="0" indent="-228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TID yang di 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daftarkan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BRI 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sama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jadi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tidak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bisa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masuk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maas, 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butuh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TID BRI 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baru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228600" marR="0" indent="-228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</a:pPr>
            <a:r>
              <a:rPr lang="en-US" sz="1000" dirty="0" err="1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Menunggu</a:t>
            </a:r>
            <a:r>
              <a:rPr lang="en-US" sz="10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 Proses Rerun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A9776E-D355-553E-6801-2DA04EDE75F0}"/>
              </a:ext>
            </a:extLst>
          </p:cNvPr>
          <p:cNvSpPr txBox="1"/>
          <p:nvPr/>
        </p:nvSpPr>
        <p:spPr>
          <a:xfrm>
            <a:off x="4728086" y="963692"/>
            <a:ext cx="931769" cy="51077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Progress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W4 | W1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F5283D1-E262-036C-0882-4D48DA38979D}"/>
              </a:ext>
            </a:extLst>
          </p:cNvPr>
          <p:cNvSpPr txBox="1"/>
          <p:nvPr/>
        </p:nvSpPr>
        <p:spPr>
          <a:xfrm>
            <a:off x="5725896" y="950315"/>
            <a:ext cx="931769" cy="510776"/>
          </a:xfrm>
          <a:prstGeom prst="roundRect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Live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W4 | W1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736ED1C-7604-6F9A-C80E-D847F706ABC5}"/>
              </a:ext>
            </a:extLst>
          </p:cNvPr>
          <p:cNvSpPr txBox="1"/>
          <p:nvPr/>
        </p:nvSpPr>
        <p:spPr>
          <a:xfrm>
            <a:off x="2536557" y="959196"/>
            <a:ext cx="997715" cy="510776"/>
          </a:xfrm>
          <a:prstGeom prst="roundRect">
            <a:avLst/>
          </a:prstGeom>
          <a:noFill/>
          <a:ln w="12700" cap="flat">
            <a:solidFill>
              <a:srgbClr val="65CCF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Total Project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W4 | W1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684AF0F-4BCD-166D-C814-9EC9F871B1F9}"/>
              </a:ext>
            </a:extLst>
          </p:cNvPr>
          <p:cNvSpPr txBox="1"/>
          <p:nvPr/>
        </p:nvSpPr>
        <p:spPr>
          <a:xfrm>
            <a:off x="6789652" y="941400"/>
            <a:ext cx="931769" cy="510776"/>
          </a:xfrm>
          <a:prstGeom prst="roundRect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Cancel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W4 | W1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A022413-5A35-30A5-C259-EC1BF58E3E99}"/>
              </a:ext>
            </a:extLst>
          </p:cNvPr>
          <p:cNvSpPr txBox="1"/>
          <p:nvPr/>
        </p:nvSpPr>
        <p:spPr>
          <a:xfrm>
            <a:off x="580571" y="1004757"/>
            <a:ext cx="1854647" cy="448696"/>
          </a:xfrm>
          <a:prstGeom prst="roundRect">
            <a:avLst/>
          </a:prstGeom>
          <a:noFill/>
          <a:ln w="12700" cap="flat">
            <a:solidFill>
              <a:srgbClr val="65CCF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Project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D7B7DE1-247A-ABCF-DE06-A3D6A461645D}"/>
              </a:ext>
            </a:extLst>
          </p:cNvPr>
          <p:cNvSpPr/>
          <p:nvPr/>
        </p:nvSpPr>
        <p:spPr>
          <a:xfrm>
            <a:off x="558609" y="1540460"/>
            <a:ext cx="1907462" cy="284986"/>
          </a:xfrm>
          <a:prstGeom prst="rect">
            <a:avLst/>
          </a:prstGeom>
          <a:noFill/>
          <a:ln w="12700" cap="flat">
            <a:solidFill>
              <a:srgbClr val="65CCF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defTabSz="914400" hangingPunct="0"/>
            <a:r>
              <a:rPr lang="en-US" sz="12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REQUEST MITRATEX</a:t>
            </a:r>
            <a:endParaRPr lang="id-ID" sz="1200" dirty="0">
              <a:solidFill>
                <a:srgbClr val="00206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9F8316D-A40C-8158-612B-F789512F8408}"/>
              </a:ext>
            </a:extLst>
          </p:cNvPr>
          <p:cNvSpPr/>
          <p:nvPr/>
        </p:nvSpPr>
        <p:spPr>
          <a:xfrm>
            <a:off x="4727455" y="1542679"/>
            <a:ext cx="932400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5 | 4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FEFFAF8-4F4C-F8BD-6FA5-A562411916C3}"/>
              </a:ext>
            </a:extLst>
          </p:cNvPr>
          <p:cNvSpPr/>
          <p:nvPr/>
        </p:nvSpPr>
        <p:spPr>
          <a:xfrm>
            <a:off x="2539022" y="1542679"/>
            <a:ext cx="1024946" cy="276997"/>
          </a:xfrm>
          <a:prstGeom prst="rect">
            <a:avLst/>
          </a:prstGeom>
          <a:noFill/>
          <a:ln w="12700" cap="flat">
            <a:solidFill>
              <a:srgbClr val="65CCF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defTabSz="914400" hangingPunct="0"/>
            <a:r>
              <a:rPr lang="en-US" sz="12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165 | 168</a:t>
            </a:r>
            <a:endParaRPr lang="id-ID" sz="1200" dirty="0">
              <a:solidFill>
                <a:srgbClr val="00206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5C7BBAA-D43B-3257-1D08-C2E055511960}"/>
              </a:ext>
            </a:extLst>
          </p:cNvPr>
          <p:cNvSpPr/>
          <p:nvPr/>
        </p:nvSpPr>
        <p:spPr>
          <a:xfrm>
            <a:off x="5743866" y="1548652"/>
            <a:ext cx="932400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92D05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158| 160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565C16F-3BFC-63E2-193E-48E9F16E8204}"/>
              </a:ext>
            </a:extLst>
          </p:cNvPr>
          <p:cNvSpPr/>
          <p:nvPr/>
        </p:nvSpPr>
        <p:spPr>
          <a:xfrm>
            <a:off x="6789021" y="1544644"/>
            <a:ext cx="932400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1 | 1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22C7633-DBE6-8349-D2DA-8D6DD79582F5}"/>
              </a:ext>
            </a:extLst>
          </p:cNvPr>
          <p:cNvSpPr/>
          <p:nvPr/>
        </p:nvSpPr>
        <p:spPr>
          <a:xfrm>
            <a:off x="571606" y="1966740"/>
            <a:ext cx="1908188" cy="276997"/>
          </a:xfrm>
          <a:prstGeom prst="rect">
            <a:avLst/>
          </a:prstGeom>
          <a:noFill/>
          <a:ln w="12700" cap="flat">
            <a:solidFill>
              <a:srgbClr val="65CCF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defTabSz="914400" hangingPunct="0"/>
            <a:r>
              <a:rPr lang="en-US" sz="12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CHANGEREQUEST MITRATEX</a:t>
            </a:r>
            <a:endParaRPr lang="id-ID" sz="1200" dirty="0">
              <a:solidFill>
                <a:srgbClr val="00206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F289BE5-C63B-80CF-D56A-4E2F6087E459}"/>
              </a:ext>
            </a:extLst>
          </p:cNvPr>
          <p:cNvSpPr/>
          <p:nvPr/>
        </p:nvSpPr>
        <p:spPr>
          <a:xfrm>
            <a:off x="4728181" y="1950786"/>
            <a:ext cx="932400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0</a:t>
            </a: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| 0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F84B9DF-E815-8E64-C53E-5CB7D5642509}"/>
              </a:ext>
            </a:extLst>
          </p:cNvPr>
          <p:cNvSpPr/>
          <p:nvPr/>
        </p:nvSpPr>
        <p:spPr>
          <a:xfrm>
            <a:off x="2567931" y="1950786"/>
            <a:ext cx="996037" cy="276997"/>
          </a:xfrm>
          <a:prstGeom prst="rect">
            <a:avLst/>
          </a:prstGeom>
          <a:noFill/>
          <a:ln w="12700" cap="flat">
            <a:solidFill>
              <a:srgbClr val="65CCF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defTabSz="914400" hangingPunct="0"/>
            <a:r>
              <a:rPr lang="en-US" sz="12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3 | 3</a:t>
            </a:r>
            <a:endParaRPr lang="id-ID" sz="1200" dirty="0">
              <a:solidFill>
                <a:srgbClr val="00206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899ECE1-A6FC-789D-6515-7B3E25136499}"/>
              </a:ext>
            </a:extLst>
          </p:cNvPr>
          <p:cNvSpPr/>
          <p:nvPr/>
        </p:nvSpPr>
        <p:spPr>
          <a:xfrm>
            <a:off x="5752393" y="1949070"/>
            <a:ext cx="932400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92D05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3</a:t>
            </a: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| 3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944B99C-CF23-E424-0FDE-C7B7B315CAA2}"/>
              </a:ext>
            </a:extLst>
          </p:cNvPr>
          <p:cNvSpPr/>
          <p:nvPr/>
        </p:nvSpPr>
        <p:spPr>
          <a:xfrm>
            <a:off x="6789747" y="1952751"/>
            <a:ext cx="932400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0 | 0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09CAAC-AFF8-F71D-4450-EAB1A8E10018}"/>
              </a:ext>
            </a:extLst>
          </p:cNvPr>
          <p:cNvSpPr txBox="1"/>
          <p:nvPr/>
        </p:nvSpPr>
        <p:spPr>
          <a:xfrm>
            <a:off x="3666259" y="951187"/>
            <a:ext cx="932635" cy="510776"/>
          </a:xfrm>
          <a:prstGeom prst="roundRect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UAT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W4 | W1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DFB4D36-C781-51F7-0E5E-5A379C14439F}"/>
              </a:ext>
            </a:extLst>
          </p:cNvPr>
          <p:cNvSpPr/>
          <p:nvPr/>
        </p:nvSpPr>
        <p:spPr>
          <a:xfrm>
            <a:off x="3666259" y="1540755"/>
            <a:ext cx="932400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92D05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0 | 0 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353AD9E-E2CB-067F-9E44-0966EE4DD90D}"/>
              </a:ext>
            </a:extLst>
          </p:cNvPr>
          <p:cNvSpPr/>
          <p:nvPr/>
        </p:nvSpPr>
        <p:spPr>
          <a:xfrm>
            <a:off x="3666259" y="1952836"/>
            <a:ext cx="932400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92D05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0</a:t>
            </a: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| 0 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BF949FE-171E-49A6-59D5-0BD691B81666}"/>
              </a:ext>
            </a:extLst>
          </p:cNvPr>
          <p:cNvSpPr/>
          <p:nvPr/>
        </p:nvSpPr>
        <p:spPr>
          <a:xfrm>
            <a:off x="3367411" y="2051005"/>
            <a:ext cx="142612" cy="6205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B132664-3182-796E-4832-154EA35E578D}"/>
              </a:ext>
            </a:extLst>
          </p:cNvPr>
          <p:cNvSpPr/>
          <p:nvPr/>
        </p:nvSpPr>
        <p:spPr>
          <a:xfrm>
            <a:off x="4421245" y="1651924"/>
            <a:ext cx="142612" cy="6205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D5AD76C-6639-5627-0A5C-8E45C4F3A29C}"/>
              </a:ext>
            </a:extLst>
          </p:cNvPr>
          <p:cNvSpPr/>
          <p:nvPr/>
        </p:nvSpPr>
        <p:spPr>
          <a:xfrm>
            <a:off x="7526009" y="1646797"/>
            <a:ext cx="142612" cy="6205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2F9869B-CFDF-D4C6-B169-9CFA3216F32A}"/>
              </a:ext>
            </a:extLst>
          </p:cNvPr>
          <p:cNvSpPr/>
          <p:nvPr/>
        </p:nvSpPr>
        <p:spPr>
          <a:xfrm>
            <a:off x="7527268" y="2066898"/>
            <a:ext cx="142612" cy="6205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7DA6CFBF-B947-E604-F7EC-0492D39B703B}"/>
              </a:ext>
            </a:extLst>
          </p:cNvPr>
          <p:cNvSpPr/>
          <p:nvPr/>
        </p:nvSpPr>
        <p:spPr>
          <a:xfrm>
            <a:off x="1606543" y="4440098"/>
            <a:ext cx="133359" cy="94012"/>
          </a:xfrm>
          <a:prstGeom prst="triangl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2DB0EEA3-56CF-4446-9F0E-BBB30581067A}"/>
              </a:ext>
            </a:extLst>
          </p:cNvPr>
          <p:cNvSpPr/>
          <p:nvPr/>
        </p:nvSpPr>
        <p:spPr>
          <a:xfrm rot="163748">
            <a:off x="5490304" y="4481103"/>
            <a:ext cx="133359" cy="94012"/>
          </a:xfrm>
          <a:prstGeom prst="triangl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61886D2-83DA-2858-D84E-188458B7700C}"/>
              </a:ext>
            </a:extLst>
          </p:cNvPr>
          <p:cNvSpPr/>
          <p:nvPr/>
        </p:nvSpPr>
        <p:spPr>
          <a:xfrm>
            <a:off x="6491063" y="4503441"/>
            <a:ext cx="142612" cy="6205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E167C5F-DC93-4E76-4A49-FFD14E0C7EDB}"/>
              </a:ext>
            </a:extLst>
          </p:cNvPr>
          <p:cNvSpPr/>
          <p:nvPr/>
        </p:nvSpPr>
        <p:spPr>
          <a:xfrm>
            <a:off x="8456697" y="4466390"/>
            <a:ext cx="142612" cy="6205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F5959BE3-62C6-BEAC-7DB7-C2C31CD83CC4}"/>
              </a:ext>
            </a:extLst>
          </p:cNvPr>
          <p:cNvSpPr/>
          <p:nvPr/>
        </p:nvSpPr>
        <p:spPr>
          <a:xfrm rot="163748">
            <a:off x="2831183" y="4425068"/>
            <a:ext cx="133359" cy="94012"/>
          </a:xfrm>
          <a:prstGeom prst="triangl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4C09010B-70C5-9002-885C-7A94E92DCC5A}"/>
              </a:ext>
            </a:extLst>
          </p:cNvPr>
          <p:cNvSpPr/>
          <p:nvPr/>
        </p:nvSpPr>
        <p:spPr>
          <a:xfrm rot="163748">
            <a:off x="5503113" y="5343154"/>
            <a:ext cx="133359" cy="94012"/>
          </a:xfrm>
          <a:prstGeom prst="triangl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108D7553-E9A6-C31D-58CD-9894180CD968}"/>
              </a:ext>
            </a:extLst>
          </p:cNvPr>
          <p:cNvSpPr/>
          <p:nvPr/>
        </p:nvSpPr>
        <p:spPr>
          <a:xfrm rot="163748">
            <a:off x="3402584" y="1621297"/>
            <a:ext cx="133359" cy="94012"/>
          </a:xfrm>
          <a:prstGeom prst="triangl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FD86D83D-F5DB-34CD-4D16-ECA74D6F0E07}"/>
              </a:ext>
            </a:extLst>
          </p:cNvPr>
          <p:cNvSpPr/>
          <p:nvPr/>
        </p:nvSpPr>
        <p:spPr>
          <a:xfrm rot="10800000">
            <a:off x="5476890" y="1632227"/>
            <a:ext cx="133359" cy="94012"/>
          </a:xfrm>
          <a:prstGeom prst="triangl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88EFE7-6F0E-90F9-8401-922F62C5F540}"/>
              </a:ext>
            </a:extLst>
          </p:cNvPr>
          <p:cNvSpPr/>
          <p:nvPr/>
        </p:nvSpPr>
        <p:spPr>
          <a:xfrm>
            <a:off x="4391649" y="2066898"/>
            <a:ext cx="142612" cy="6205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C273A0-010C-CA18-6023-8A57872A9CC4}"/>
              </a:ext>
            </a:extLst>
          </p:cNvPr>
          <p:cNvSpPr/>
          <p:nvPr/>
        </p:nvSpPr>
        <p:spPr>
          <a:xfrm>
            <a:off x="5429644" y="2055501"/>
            <a:ext cx="142612" cy="6205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C74746-AADF-BFC7-437B-884EA680F6F8}"/>
              </a:ext>
            </a:extLst>
          </p:cNvPr>
          <p:cNvSpPr/>
          <p:nvPr/>
        </p:nvSpPr>
        <p:spPr>
          <a:xfrm>
            <a:off x="6491063" y="2062234"/>
            <a:ext cx="142612" cy="6205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C6A35AB7-7747-FD84-B6E0-69E61912C76A}"/>
              </a:ext>
            </a:extLst>
          </p:cNvPr>
          <p:cNvSpPr/>
          <p:nvPr/>
        </p:nvSpPr>
        <p:spPr>
          <a:xfrm rot="163748">
            <a:off x="6498155" y="1649919"/>
            <a:ext cx="133359" cy="94012"/>
          </a:xfrm>
          <a:prstGeom prst="triangl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1F0565BA-EDE8-5232-2398-B6A0F96F4F50}"/>
              </a:ext>
            </a:extLst>
          </p:cNvPr>
          <p:cNvSpPr/>
          <p:nvPr/>
        </p:nvSpPr>
        <p:spPr>
          <a:xfrm>
            <a:off x="4026509" y="4428189"/>
            <a:ext cx="133359" cy="94012"/>
          </a:xfrm>
          <a:prstGeom prst="triangle">
            <a:avLst/>
          </a:prstGeom>
          <a:solidFill>
            <a:srgbClr val="FF0000"/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4905D1-62E4-3E09-61F5-9C0AF6C59C83}"/>
              </a:ext>
            </a:extLst>
          </p:cNvPr>
          <p:cNvSpPr/>
          <p:nvPr/>
        </p:nvSpPr>
        <p:spPr>
          <a:xfrm>
            <a:off x="7524297" y="4503441"/>
            <a:ext cx="142612" cy="6205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179592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F6974-C9C6-7787-DAD5-4002CC027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800" b="1" dirty="0"/>
              <a:t>Monitoring Closed Approved YOE Non LHF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21C18-3180-1FF4-CF9D-49E0BFE4F86B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SHARING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8E6F44-B6EF-7AE0-B284-9199995EE71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600343-FB5A-284B-BDF3-F3BF2B8D9A7A}"/>
              </a:ext>
            </a:extLst>
          </p:cNvPr>
          <p:cNvSpPr/>
          <p:nvPr/>
        </p:nvSpPr>
        <p:spPr>
          <a:xfrm>
            <a:off x="601295" y="1133819"/>
            <a:ext cx="1984535" cy="430885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Sharing BNI BRI BTN MANDIRI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b="1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W3 | W4</a:t>
            </a:r>
            <a:endParaRPr kumimoji="0" lang="id-ID" sz="10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6EF4D6-AB33-76D3-081F-E54AB8801CF1}"/>
              </a:ext>
            </a:extLst>
          </p:cNvPr>
          <p:cNvSpPr/>
          <p:nvPr/>
        </p:nvSpPr>
        <p:spPr>
          <a:xfrm>
            <a:off x="2690072" y="1133818"/>
            <a:ext cx="1231500" cy="430885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Sharing BRI BNI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b="1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W3 | W4</a:t>
            </a:r>
            <a:endParaRPr kumimoji="0" lang="id-ID" sz="10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5258E6-4793-AFC3-3B70-E62B206E8EEA}"/>
              </a:ext>
            </a:extLst>
          </p:cNvPr>
          <p:cNvSpPr/>
          <p:nvPr/>
        </p:nvSpPr>
        <p:spPr>
          <a:xfrm>
            <a:off x="4025814" y="1133818"/>
            <a:ext cx="1455616" cy="430885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Sharing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Mandiri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BNI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b="1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W3 | W4</a:t>
            </a:r>
            <a:r>
              <a:rPr lang="en-US" sz="1000" dirty="0"/>
              <a:t> </a:t>
            </a:r>
            <a:endParaRPr kumimoji="0" lang="id-ID" sz="4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1AE957-B522-7F93-2ABD-BEEF28D6D4E3}"/>
              </a:ext>
            </a:extLst>
          </p:cNvPr>
          <p:cNvSpPr/>
          <p:nvPr/>
        </p:nvSpPr>
        <p:spPr>
          <a:xfrm>
            <a:off x="5585672" y="1133818"/>
            <a:ext cx="1455616" cy="430885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Sharing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Mandiri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BRI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b="1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W3| W4</a:t>
            </a:r>
            <a:r>
              <a:rPr lang="en-US" sz="1000" dirty="0"/>
              <a:t> </a:t>
            </a:r>
            <a:endParaRPr kumimoji="0" lang="id-ID" sz="1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AF3A1-F914-4270-486D-486CBD408CF8}"/>
              </a:ext>
            </a:extLst>
          </p:cNvPr>
          <p:cNvSpPr/>
          <p:nvPr/>
        </p:nvSpPr>
        <p:spPr>
          <a:xfrm>
            <a:off x="601295" y="1658358"/>
            <a:ext cx="1984535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1 | 1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D7BE66-2833-694A-449C-EDA08F73E754}"/>
              </a:ext>
            </a:extLst>
          </p:cNvPr>
          <p:cNvSpPr/>
          <p:nvPr/>
        </p:nvSpPr>
        <p:spPr>
          <a:xfrm>
            <a:off x="2690072" y="1658358"/>
            <a:ext cx="1231500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2</a:t>
            </a: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| 3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3B308D-89B8-7EF9-86D8-13F0BBB42135}"/>
              </a:ext>
            </a:extLst>
          </p:cNvPr>
          <p:cNvSpPr/>
          <p:nvPr/>
        </p:nvSpPr>
        <p:spPr>
          <a:xfrm>
            <a:off x="4025814" y="1658358"/>
            <a:ext cx="1455616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7 | 7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416952-B42E-38D6-7FE1-08F8D01DA4A2}"/>
              </a:ext>
            </a:extLst>
          </p:cNvPr>
          <p:cNvSpPr/>
          <p:nvPr/>
        </p:nvSpPr>
        <p:spPr>
          <a:xfrm>
            <a:off x="5585672" y="1658358"/>
            <a:ext cx="1455616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6</a:t>
            </a: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| 10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645FEB-6040-3379-8D3F-515CE8F2DB6E}"/>
              </a:ext>
            </a:extLst>
          </p:cNvPr>
          <p:cNvSpPr/>
          <p:nvPr/>
        </p:nvSpPr>
        <p:spPr>
          <a:xfrm>
            <a:off x="7145529" y="1144230"/>
            <a:ext cx="1659885" cy="430885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Sharing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Mandiri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BRI BNI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b="1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W3 | W4</a:t>
            </a:r>
            <a:r>
              <a:rPr lang="en-US" sz="1000" dirty="0"/>
              <a:t> </a:t>
            </a:r>
            <a:endParaRPr kumimoji="0" lang="id-ID" sz="1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4B0411-CB33-76B7-7D66-1DE1EE9FC37D}"/>
              </a:ext>
            </a:extLst>
          </p:cNvPr>
          <p:cNvSpPr/>
          <p:nvPr/>
        </p:nvSpPr>
        <p:spPr>
          <a:xfrm>
            <a:off x="7145530" y="1658358"/>
            <a:ext cx="1659884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7 | 7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4C6DCB-5AE8-96B0-6F2B-5905DC21D4A4}"/>
              </a:ext>
            </a:extLst>
          </p:cNvPr>
          <p:cNvSpPr/>
          <p:nvPr/>
        </p:nvSpPr>
        <p:spPr>
          <a:xfrm>
            <a:off x="2320809" y="1765827"/>
            <a:ext cx="142612" cy="6205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CFFC1F-9050-C60F-A969-EC2324EC9607}"/>
              </a:ext>
            </a:extLst>
          </p:cNvPr>
          <p:cNvSpPr/>
          <p:nvPr/>
        </p:nvSpPr>
        <p:spPr>
          <a:xfrm>
            <a:off x="5185194" y="1765827"/>
            <a:ext cx="142612" cy="6205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DA8648-7F6B-C64A-8F99-82467D09F002}"/>
              </a:ext>
            </a:extLst>
          </p:cNvPr>
          <p:cNvSpPr/>
          <p:nvPr/>
        </p:nvSpPr>
        <p:spPr>
          <a:xfrm>
            <a:off x="8542705" y="1765827"/>
            <a:ext cx="142612" cy="6205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EC20381C-685E-C5CF-8652-BCFC609B0BE4}"/>
              </a:ext>
            </a:extLst>
          </p:cNvPr>
          <p:cNvSpPr/>
          <p:nvPr/>
        </p:nvSpPr>
        <p:spPr>
          <a:xfrm rot="163748">
            <a:off x="6811926" y="1749850"/>
            <a:ext cx="133359" cy="94012"/>
          </a:xfrm>
          <a:prstGeom prst="triangl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BDD9C0A4-BA25-3391-9980-D5C151012206}"/>
              </a:ext>
            </a:extLst>
          </p:cNvPr>
          <p:cNvSpPr/>
          <p:nvPr/>
        </p:nvSpPr>
        <p:spPr>
          <a:xfrm>
            <a:off x="3544093" y="1730751"/>
            <a:ext cx="133359" cy="94012"/>
          </a:xfrm>
          <a:prstGeom prst="triangl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453002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ontents Slide Master">
  <a:themeElements>
    <a:clrScheme name="ALLPPT-3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262626"/>
      </a:accent2>
      <a:accent3>
        <a:srgbClr val="FD2906"/>
      </a:accent3>
      <a:accent4>
        <a:srgbClr val="262626"/>
      </a:accent4>
      <a:accent5>
        <a:srgbClr val="FD2906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Idea Yokke.thmx</Template>
  <TotalTime>14859</TotalTime>
  <Words>273</Words>
  <Application>Microsoft Office PowerPoint</Application>
  <PresentationFormat>On-screen Show (16:10)</PresentationFormat>
  <Paragraphs>77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Helvetica</vt:lpstr>
      <vt:lpstr>1_Office Theme</vt:lpstr>
      <vt:lpstr>Contents Slide Master</vt:lpstr>
      <vt:lpstr>PowerPoint Presentation</vt:lpstr>
      <vt:lpstr>PowerPoint Presentation</vt:lpstr>
      <vt:lpstr>Monitoring Closed Approved YOE Non LHF</vt:lpstr>
    </vt:vector>
  </TitlesOfParts>
  <Company>cintiacandra@gmail.com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</dc:creator>
  <cp:lastModifiedBy>Yokke 43</cp:lastModifiedBy>
  <cp:revision>492</cp:revision>
  <dcterms:created xsi:type="dcterms:W3CDTF">2021-11-10T04:35:38Z</dcterms:created>
  <dcterms:modified xsi:type="dcterms:W3CDTF">2023-08-04T10:48:21Z</dcterms:modified>
</cp:coreProperties>
</file>