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3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82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9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0E897CB-98BF-469B-8A73-7BD2916E2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D7FBC-CF69-1CFE-8CCD-AA76EAC3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6172200" cy="2832404"/>
          </a:xfrm>
        </p:spPr>
        <p:txBody>
          <a:bodyPr>
            <a:normAutofit/>
          </a:bodyPr>
          <a:lstStyle/>
          <a:p>
            <a:r>
              <a:rPr lang="en-US"/>
              <a:t>MDR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02E2A-8EAA-AD02-7FA7-77CCAFF71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5439202"/>
            <a:ext cx="4175307" cy="732995"/>
          </a:xfrm>
        </p:spPr>
        <p:txBody>
          <a:bodyPr>
            <a:normAutofit/>
          </a:bodyPr>
          <a:lstStyle/>
          <a:p>
            <a:r>
              <a:rPr lang="en-US"/>
              <a:t>PT.Mitra Transaksi Indonesia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0A45DA-4E66-4841-B892-192B2BAA8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B89F3F-971C-939A-4631-D5F219719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20" r="1" b="14785"/>
          <a:stretch/>
        </p:blipFill>
        <p:spPr>
          <a:xfrm>
            <a:off x="8257622" y="4122599"/>
            <a:ext cx="3290910" cy="14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E2F1A-FDB1-0892-DE9C-BBC4E80D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53" y="48291"/>
            <a:ext cx="1611347" cy="7264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FE211F-3C48-0C24-D51A-3FE2AEC6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1622499"/>
            <a:ext cx="8054163" cy="434870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</a:rPr>
              <a:t>Ditambahkan</a:t>
            </a:r>
            <a:r>
              <a:rPr lang="en-US" sz="2400" dirty="0">
                <a:solidFill>
                  <a:schemeClr val="bg1"/>
                </a:solidFill>
              </a:rPr>
              <a:t> Sheet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MDR dan Installment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CEC58-111B-1097-D07E-84020A5C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529073"/>
            <a:ext cx="8924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E2F1A-FDB1-0892-DE9C-BBC4E80D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53" y="48291"/>
            <a:ext cx="1611347" cy="7264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B4D097-BDCB-90DD-ABAA-893AD241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16" y="557307"/>
            <a:ext cx="8054163" cy="43487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Agar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di input value pada </a:t>
            </a:r>
            <a:r>
              <a:rPr lang="en-US" sz="2400" dirty="0" err="1">
                <a:solidFill>
                  <a:schemeClr val="bg1"/>
                </a:solidFill>
              </a:rPr>
              <a:t>exel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63D33-FF9F-2912-2C49-F5669DF4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4" y="1153601"/>
            <a:ext cx="7781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E2F1A-FDB1-0892-DE9C-BBC4E80D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53" y="48291"/>
            <a:ext cx="1611347" cy="726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E9E5-3E58-FA65-AC2A-5EAD4B85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45758"/>
            <a:ext cx="9905999" cy="3953386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 ALL BNI : Menu approval dan admin BNI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Penambahan</a:t>
            </a:r>
            <a:r>
              <a:rPr lang="en-US" dirty="0">
                <a:solidFill>
                  <a:schemeClr val="bg1"/>
                </a:solidFill>
              </a:rPr>
              <a:t> from</a:t>
            </a:r>
          </a:p>
          <a:p>
            <a:r>
              <a:rPr lang="en-US" dirty="0">
                <a:solidFill>
                  <a:schemeClr val="bg1"/>
                </a:solidFill>
              </a:rPr>
              <a:t>di </a:t>
            </a:r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point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1. EDC Sharing Spot 2. EDC Sharing </a:t>
            </a:r>
            <a:r>
              <a:rPr lang="en-US" dirty="0" err="1">
                <a:solidFill>
                  <a:schemeClr val="bg1"/>
                </a:solidFill>
              </a:rPr>
              <a:t>Himbara</a:t>
            </a:r>
            <a:r>
              <a:rPr lang="en-US" dirty="0">
                <a:solidFill>
                  <a:schemeClr val="bg1"/>
                </a:solidFill>
              </a:rPr>
              <a:t> 3. EDC Sharing </a:t>
            </a:r>
            <a:r>
              <a:rPr lang="en-US" dirty="0" err="1">
                <a:solidFill>
                  <a:schemeClr val="bg1"/>
                </a:solidFill>
              </a:rPr>
              <a:t>wirecard</a:t>
            </a:r>
            <a:r>
              <a:rPr lang="en-US" dirty="0">
                <a:solidFill>
                  <a:schemeClr val="bg1"/>
                </a:solidFill>
              </a:rPr>
              <a:t> *pada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C820-BF30-1378-31FB-BF0DE803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10" y="1335949"/>
            <a:ext cx="8054163" cy="43487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CR : </a:t>
            </a:r>
          </a:p>
        </p:txBody>
      </p:sp>
    </p:spTree>
    <p:extLst>
      <p:ext uri="{BB962C8B-B14F-4D97-AF65-F5344CB8AC3E}">
        <p14:creationId xmlns:p14="http://schemas.microsoft.com/office/powerpoint/2010/main" val="20843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82A-0920-8136-2A4A-7F69102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795572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Yu Mincho Demibold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Yu Mincho</vt:lpstr>
      <vt:lpstr>Yu Mincho Demibold</vt:lpstr>
      <vt:lpstr>Arial</vt:lpstr>
      <vt:lpstr>RegattaVTI</vt:lpstr>
      <vt:lpstr>MDR</vt:lpstr>
      <vt:lpstr>Ditambahkan Sheet Untuk MDR dan Installment</vt:lpstr>
      <vt:lpstr>Agar bisa di input value pada exel</vt:lpstr>
      <vt:lpstr>CR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MDR</dc:title>
  <dc:creator>Yokke 43</dc:creator>
  <cp:lastModifiedBy>Yokke 43</cp:lastModifiedBy>
  <cp:revision>10</cp:revision>
  <dcterms:created xsi:type="dcterms:W3CDTF">2023-07-14T02:22:39Z</dcterms:created>
  <dcterms:modified xsi:type="dcterms:W3CDTF">2023-07-21T09:14:29Z</dcterms:modified>
</cp:coreProperties>
</file>