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983e246e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983e246e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37185b3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37185b3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983e246e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983e246e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983e246e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983e246e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37185b35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37185b35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37185b35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37185b35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83e246e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983e246e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983e246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983e246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983e246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983e246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983e246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983e246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983e246e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983e246e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7185b35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37185b35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983e246e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983e246e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983e246e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983e246e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983e246e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983e246e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Perubahan Field SR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Form Retensi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Penghapusan field Jenis Usaha Merchant, ECR, Sisa Stok, Request Pengiriman, Case ID Pengiriman</a:t>
            </a:r>
            <a:endParaRPr dirty="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274303"/>
            <a:ext cx="4366150" cy="448119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4588350" y="274300"/>
            <a:ext cx="1452600" cy="1072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5085800" y="2909000"/>
            <a:ext cx="646800" cy="5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4578400" y="4222250"/>
            <a:ext cx="1562100" cy="258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6677600" y="1645525"/>
            <a:ext cx="2009700" cy="198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6687550" y="2053425"/>
            <a:ext cx="1930200" cy="67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0000" y="1482402"/>
            <a:ext cx="2126726" cy="14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E41FE4-E32B-AD9B-D361-C29C384C3925}"/>
              </a:ext>
            </a:extLst>
          </p:cNvPr>
          <p:cNvSpPr/>
          <p:nvPr/>
        </p:nvSpPr>
        <p:spPr>
          <a:xfrm>
            <a:off x="6677600" y="2053425"/>
            <a:ext cx="2009700" cy="676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Form Retensi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Tambahkan Field Program yang berjalan ( Dropdown ) dengan pilihan 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Acquiring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Tambahkan field Detail Program ( Text Area ) field mandatory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Retensi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Jika EDC Error tambahkan deskripsi 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Jika Permasalahan dana : Diganti permasalahan Non teknis  dan ditambahkan drop down yang isinya</a:t>
            </a:r>
          </a:p>
          <a:p>
            <a:pPr marL="342900" lvl="0" algn="just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" dirty="0"/>
              <a:t>Bisnis MTI </a:t>
            </a:r>
          </a:p>
          <a:p>
            <a:pPr marL="342900" lvl="0" algn="just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" dirty="0"/>
              <a:t>Perlu follow up Kanwil </a:t>
            </a:r>
          </a:p>
          <a:p>
            <a:pPr marL="342900" lvl="0" algn="just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" dirty="0"/>
              <a:t>Perlu Follow up TBRS</a:t>
            </a:r>
            <a:endParaRPr dirty="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775" y="1421075"/>
            <a:ext cx="34004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Retensi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Hapus pilihan Ovo, gopay, dana dan shope pada field EDC Bank Lain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Tambahkan field QRIS (bentuk checkbox) yang pilihannya :</a:t>
            </a:r>
            <a:endParaRPr/>
          </a:p>
          <a:p>
            <a:pPr marL="457200" lvl="0" indent="-334327" algn="just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OVO</a:t>
            </a:r>
            <a:endParaRPr/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GOPAY</a:t>
            </a:r>
            <a:endParaRPr/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DANA</a:t>
            </a:r>
            <a:endParaRPr/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SHOPEE</a:t>
            </a:r>
            <a:endParaRPr/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Lainnnya (Nanti tambah input text disampingnya *mandatory )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37814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800" y="2863025"/>
            <a:ext cx="2284614" cy="20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30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 SR Retensi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196300" y="1043550"/>
            <a:ext cx="2357714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Pada Tabel SR-Retensi di tambahkan Field baru yang nantinya datanya berisi salesvolume atau regular</a:t>
            </a:r>
            <a:endParaRPr sz="1200" dirty="0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2375" y="1122000"/>
            <a:ext cx="5381025" cy="27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30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pada SPV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381350" y="1143025"/>
            <a:ext cx="67401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Ketika login SPV akan ada menu yang statusnya done, belum done dan all data untuk retensinya</a:t>
            </a:r>
            <a:endParaRPr sz="1200"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00" y="80963"/>
            <a:ext cx="8329649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30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 SR Akuisisi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96300" y="1043550"/>
            <a:ext cx="18516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Pada Tabel SR-Akuisisi di tambahkan Field ADO</a:t>
            </a:r>
            <a:endParaRPr sz="12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575" y="1043550"/>
            <a:ext cx="6897977" cy="36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SR-Akuisisi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095325"/>
            <a:ext cx="3555600" cy="3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Untuk nama PIC , Kontak PIC dan Jabatan di buatkan field mandatory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7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300" y="780513"/>
            <a:ext cx="4805424" cy="43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650" y="0"/>
            <a:ext cx="1129900" cy="7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Form SR-Akuisisi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8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Ketika ingin memasukan data Assignment grup hanya menampilkan Grup ADO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Tambahkan Field</a:t>
            </a:r>
          </a:p>
          <a:p>
            <a:pPr marL="285750" indent="-285750">
              <a:spcAft>
                <a:spcPts val="1200"/>
              </a:spcAft>
            </a:pPr>
            <a:r>
              <a:rPr lang="en" sz="1700" dirty="0">
                <a:solidFill>
                  <a:schemeClr val="dk1"/>
                </a:solidFill>
              </a:rPr>
              <a:t>Kanwil 1 – 12 (Dropdown )</a:t>
            </a:r>
          </a:p>
          <a:p>
            <a:pPr marL="285750" indent="-285750">
              <a:spcAft>
                <a:spcPts val="1200"/>
              </a:spcAft>
            </a:pPr>
            <a:r>
              <a:rPr lang="en" sz="1700">
                <a:solidFill>
                  <a:schemeClr val="dk1"/>
                </a:solidFill>
              </a:rPr>
              <a:t>Area ( Dropdown)</a:t>
            </a:r>
            <a:endParaRPr lang="en" sz="1700" dirty="0">
              <a:solidFill>
                <a:schemeClr val="dk1"/>
              </a:solidFill>
            </a:endParaRPr>
          </a:p>
          <a:p>
            <a:pPr marL="285750" indent="-285750">
              <a:spcAft>
                <a:spcPts val="1200"/>
              </a:spcAft>
            </a:pPr>
            <a:r>
              <a:rPr lang="en" sz="1700" dirty="0">
                <a:solidFill>
                  <a:schemeClr val="dk1"/>
                </a:solidFill>
              </a:rPr>
              <a:t>Cabang ( Text )</a:t>
            </a:r>
            <a:endParaRPr sz="1500" dirty="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550" y="1227673"/>
            <a:ext cx="5732976" cy="10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SR-Akuisisi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78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Tambahkan field jika status Belum berminat :</a:t>
            </a:r>
            <a:endParaRPr sz="17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Field Eskalasi yang nanti nya hanya berisi data Bisnis mti atau region</a:t>
            </a:r>
            <a:endParaRPr sz="17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Field Status Eskalasi dropdown yang isinya ESKALASI, APPROVED dan REJECT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825" y="1152475"/>
            <a:ext cx="36766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SR-Akuisisi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8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Tambahkan field Merchant saat ini menggunakan POS ( Dropdown ) dengan pilihan : </a:t>
            </a:r>
            <a:endParaRPr sz="1700">
              <a:solidFill>
                <a:schemeClr val="dk1"/>
              </a:solidFill>
            </a:endParaRPr>
          </a:p>
          <a:p>
            <a:pPr marL="457200" lvl="0" indent="-32035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>
                <a:solidFill>
                  <a:schemeClr val="dk1"/>
                </a:solidFill>
              </a:rPr>
              <a:t>Ya</a:t>
            </a:r>
            <a:endParaRPr sz="1700">
              <a:solidFill>
                <a:schemeClr val="dk1"/>
              </a:solidFill>
            </a:endParaRPr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>
                <a:solidFill>
                  <a:schemeClr val="dk1"/>
                </a:solidFill>
              </a:rPr>
              <a:t>Tidak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Tambahkan field Nama POS yang digunakan saat ini ( Text 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Tambahkan field Merchant tertarik ditawarkan POS ( Dropdown )</a:t>
            </a:r>
            <a:endParaRPr sz="1700">
              <a:solidFill>
                <a:schemeClr val="dk1"/>
              </a:solidFill>
            </a:endParaRPr>
          </a:p>
          <a:p>
            <a:pPr marL="457200" lvl="0" indent="-32035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>
                <a:solidFill>
                  <a:schemeClr val="dk1"/>
                </a:solidFill>
              </a:rPr>
              <a:t>Ya</a:t>
            </a:r>
            <a:endParaRPr sz="1700">
              <a:solidFill>
                <a:schemeClr val="dk1"/>
              </a:solidFill>
            </a:endParaRPr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>
                <a:solidFill>
                  <a:schemeClr val="dk1"/>
                </a:solidFill>
              </a:rPr>
              <a:t>Tidak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Tambahkan Field Kawasan Bisnis ( mandatory ), nanti muncul data kawasan per ADO nya dan dipilihan tersebut tambahkan pilihan “Kawasan Tidak Ada Dilist”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Form SR-Akuisisi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3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Penambahan opsi QR Statik  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800" y="1170125"/>
            <a:ext cx="5593800" cy="135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Retensi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068500"/>
            <a:ext cx="4177200" cy="3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Ketika Status done maka tidak bisa di edit </a:t>
            </a:r>
            <a:endParaRPr sz="1500">
              <a:solidFill>
                <a:schemeClr val="dk1"/>
              </a:solidFill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Tambahkan field :</a:t>
            </a:r>
            <a:endParaRPr sz="1500">
              <a:solidFill>
                <a:schemeClr val="dk1"/>
              </a:solidFill>
            </a:endParaRPr>
          </a:p>
          <a:p>
            <a:pPr marL="914400" lvl="0" indent="-3095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Field Eskalasi yang nanti nya hanya berisi data Bisnis mti Region 1 sd 12 dan TBRS</a:t>
            </a:r>
            <a:endParaRPr sz="1500">
              <a:solidFill>
                <a:schemeClr val="dk1"/>
              </a:solidFill>
            </a:endParaRPr>
          </a:p>
          <a:p>
            <a:pPr marL="914400" lvl="0" indent="-3095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Field Status Eskalasi dropdown yang isinya ESKALASI, APPROVED dan REJECT</a:t>
            </a:r>
            <a:endParaRPr sz="1500">
              <a:solidFill>
                <a:schemeClr val="dk1"/>
              </a:solidFill>
            </a:endParaRPr>
          </a:p>
          <a:p>
            <a:pPr marL="914400" lvl="0" indent="-3095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Field Kawasan Bisnis ( mandatory ), nanti muncul data kawasan per ADO nya dan dan dipilihan tersebut tambahkan pilihan “Kawasan Tidak Ada Dilist” </a:t>
            </a:r>
            <a:endParaRPr sz="1500">
              <a:solidFill>
                <a:schemeClr val="dk1"/>
              </a:solidFill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Assignment Group langsung tampilkan hanya data ADO</a:t>
            </a:r>
            <a:endParaRPr sz="1500">
              <a:solidFill>
                <a:schemeClr val="dk1"/>
              </a:solidFill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Status dan Region di buat mandatory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875" y="1466450"/>
            <a:ext cx="4413074" cy="21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Retensi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48075"/>
            <a:ext cx="4614900" cy="3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Penghapusan field Kondisi EDC, Transaksi EDC, Koneksi EDC, Provider paling bagus, fitur EDC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645" y="-5"/>
            <a:ext cx="11299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475" y="628575"/>
            <a:ext cx="3341201" cy="39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408</Words>
  <Application>Microsoft Office PowerPoint</Application>
  <PresentationFormat>On-screen Show (16:9)</PresentationFormat>
  <Paragraphs>64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Perubahan Field SR</vt:lpstr>
      <vt:lpstr>Tabel SR Akuisisi</vt:lpstr>
      <vt:lpstr>Form SR-Akuisisi</vt:lpstr>
      <vt:lpstr>Form SR-Akuisisi </vt:lpstr>
      <vt:lpstr>Form SR-Akuisisi</vt:lpstr>
      <vt:lpstr>Form SR-Akuisisi</vt:lpstr>
      <vt:lpstr>Form SR-Akuisisi  </vt:lpstr>
      <vt:lpstr>Form Retensi</vt:lpstr>
      <vt:lpstr>Form Retensi</vt:lpstr>
      <vt:lpstr>Form Retensi</vt:lpstr>
      <vt:lpstr>Form Retensi</vt:lpstr>
      <vt:lpstr>Form Retensi</vt:lpstr>
      <vt:lpstr>Form Retensi</vt:lpstr>
      <vt:lpstr>Tabel SR Retensi</vt:lpstr>
      <vt:lpstr>Menu pada SPV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Perubahan Field SR</dc:title>
  <cp:lastModifiedBy>Dheo Prasetyo Nugroho</cp:lastModifiedBy>
  <cp:revision>2</cp:revision>
  <dcterms:modified xsi:type="dcterms:W3CDTF">2023-06-15T03:04:45Z</dcterms:modified>
</cp:coreProperties>
</file>