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983e246e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983e246e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37185b3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37185b3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983e246e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983e246e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983e246e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983e246e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37185b3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37185b3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37185b35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37185b3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83e246e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983e246e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983e246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983e24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983e246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983e246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983e246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983e246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983e246e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983e246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7185b3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37185b3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983e246e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983e246e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983e246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983e246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983e246e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983e246e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Perubahan Field SR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Form Retensi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Penghapusan field Jenis Usaha Merchant, ECR, Sisa Stok, Category, Request Pengiriman, Case ID Pengiriman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274303"/>
            <a:ext cx="4366150" cy="448119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4588350" y="274300"/>
            <a:ext cx="1452600" cy="107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5085800" y="2909000"/>
            <a:ext cx="6468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4578400" y="4222250"/>
            <a:ext cx="1562100" cy="25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000" y="1482402"/>
            <a:ext cx="2126726" cy="14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6677600" y="1645525"/>
            <a:ext cx="2009700" cy="19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6687550" y="2053425"/>
            <a:ext cx="1930200" cy="67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Form Retensi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Tambahkan Field Program yang berjalan ( Dropdown ) dengan pilihan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Acquiring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Tambahkan field Detail Program ( Text Area 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Retensi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Jika EDC Error tambahkan deskripsi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Jika Permasalahan dana : Diganti permasalahan Non teknis  dan ditambahkan drop down (1. perlu follow up Kanwil 2. Perlu Follow up TBRS) 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775" y="1421075"/>
            <a:ext cx="34004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Retensi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Hapus pilihan Ovo, gopay, dana dan shope pada field EDC Bank Lain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Tambahkan field QRIS (bentuk checkbox) yang pilihannya :</a:t>
            </a:r>
            <a:endParaRPr/>
          </a:p>
          <a:p>
            <a:pPr indent="-33432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OVO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GOPAY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DANA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SHOPEE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Lainnnya (Nanti tambah input text disampingnya *mandatory )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37814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800" y="2863025"/>
            <a:ext cx="2284614" cy="20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273575"/>
            <a:ext cx="30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 SR Retensi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196300" y="1043550"/>
            <a:ext cx="18516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Pada Tabel SR-Retensi di tambahkan Field baru yang nantinya datanya berisi sizevolume atau regular</a:t>
            </a:r>
            <a:endParaRPr sz="120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2375" y="1122000"/>
            <a:ext cx="5381025" cy="27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273575"/>
            <a:ext cx="30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pada SPV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81350" y="1143025"/>
            <a:ext cx="67401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Ketika login SPV akan ada menu yang statusnya done, belum done dan all data untuk retensinya</a:t>
            </a:r>
            <a:endParaRPr sz="1200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00" y="80963"/>
            <a:ext cx="8329649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73575"/>
            <a:ext cx="30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 SR Akuisisi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96300" y="1043550"/>
            <a:ext cx="18516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Pada Tabel SR-Akuisisi di tambahkan Field ADO</a:t>
            </a:r>
            <a:endParaRPr sz="12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575" y="1043550"/>
            <a:ext cx="6897977" cy="36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37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SR-Akuisisi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95325"/>
            <a:ext cx="35556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Untuk nama PIC , Kontak PIC dan Jabatan di buatkan field mandatory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300" y="780513"/>
            <a:ext cx="4805424" cy="43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650" y="0"/>
            <a:ext cx="1129900" cy="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Form SR-Akuisisi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248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Ketika ingin memasukan data Assignment grup hanya menampilkan Grup ADO</a:t>
            </a:r>
            <a:endParaRPr sz="15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550" y="1227673"/>
            <a:ext cx="5732976" cy="10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SR-Akuisisi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97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Tambahkan field jika status Belum berminat :</a:t>
            </a:r>
            <a:endParaRPr sz="17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Field Eskalasi yang nanti nya hanya berisi data Bisnis mti atau region</a:t>
            </a:r>
            <a:endParaRPr sz="17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Field Status Eskalasi dropdown yang isinya ESKALASI, APPROVED dan REJECT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25" y="1152475"/>
            <a:ext cx="36766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SR-Akuisisi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718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Tambahkan field </a:t>
            </a:r>
            <a:r>
              <a:rPr lang="en" sz="1700">
                <a:solidFill>
                  <a:schemeClr val="dk1"/>
                </a:solidFill>
              </a:rPr>
              <a:t>Merchant saat ini menggunakan POS ( Dropdown ) dengan pilihan : </a:t>
            </a:r>
            <a:endParaRPr sz="1700">
              <a:solidFill>
                <a:schemeClr val="dk1"/>
              </a:solidFill>
            </a:endParaRPr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>
                <a:solidFill>
                  <a:schemeClr val="dk1"/>
                </a:solidFill>
              </a:rPr>
              <a:t>Ya</a:t>
            </a:r>
            <a:endParaRPr sz="1700">
              <a:solidFill>
                <a:schemeClr val="dk1"/>
              </a:solidFill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>
                <a:solidFill>
                  <a:schemeClr val="dk1"/>
                </a:solidFill>
              </a:rPr>
              <a:t>Tidak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Tambahkan field Nama POS yang digunakan saat ini ( Text 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Tambahkan field Merchant tertarik ditawarkan POS ( Dropdown )</a:t>
            </a:r>
            <a:endParaRPr sz="1700">
              <a:solidFill>
                <a:schemeClr val="dk1"/>
              </a:solidFill>
            </a:endParaRPr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>
                <a:solidFill>
                  <a:schemeClr val="dk1"/>
                </a:solidFill>
              </a:rPr>
              <a:t>Ya</a:t>
            </a:r>
            <a:endParaRPr sz="1700">
              <a:solidFill>
                <a:schemeClr val="dk1"/>
              </a:solidFill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>
                <a:solidFill>
                  <a:schemeClr val="dk1"/>
                </a:solidFill>
              </a:rPr>
              <a:t>Tidak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Tambahkan Field Kawasan Bisnis ( mandatory ), nanti muncul data kawasan per ADO nya dan dipilihan tersebut tambahkan pilihan “Kawasan Tidak Ada Dilist”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Form SR-Akuisisi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293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Penambahan opsi QR Statik  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800" y="1170125"/>
            <a:ext cx="5593800" cy="135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</a:t>
            </a:r>
            <a:r>
              <a:rPr lang="en"/>
              <a:t>Retensi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068500"/>
            <a:ext cx="4177200" cy="3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Ketika Status done maka tidak bisa di edit 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Tambahkan field :</a:t>
            </a:r>
            <a:endParaRPr sz="1500">
              <a:solidFill>
                <a:schemeClr val="dk1"/>
              </a:solidFill>
            </a:endParaRPr>
          </a:p>
          <a:p>
            <a:pPr indent="-309562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Field Eskalasi yang nanti nya hanya berisi data Bisnis mti Region 1 sd 12 dan TBRS</a:t>
            </a:r>
            <a:endParaRPr sz="1500">
              <a:solidFill>
                <a:schemeClr val="dk1"/>
              </a:solidFill>
            </a:endParaRPr>
          </a:p>
          <a:p>
            <a:pPr indent="-309562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Field Status Eskalasi dropdown yang isinya ESKALASI, APPROVED dan REJECT</a:t>
            </a:r>
            <a:endParaRPr sz="1500">
              <a:solidFill>
                <a:schemeClr val="dk1"/>
              </a:solidFill>
            </a:endParaRPr>
          </a:p>
          <a:p>
            <a:pPr indent="-309562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Field Kawasan Bisnis ( mandatory ), nanti muncul data kawasan per ADO nya dan dan dipilihan tersebut tambahkan pilihan “Kawasan Tidak Ada Dilist” 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Assignment Group langsung tampilkan hanya data ADO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Status dan Region di buat mandatory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875" y="1466450"/>
            <a:ext cx="4413074" cy="21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Retensi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48075"/>
            <a:ext cx="46149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Penghapusan field Kondisi EDC, Transaksi EDC, Koneksi EDC, Provider paling bagus, fitur EDC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475" y="628575"/>
            <a:ext cx="3341201" cy="39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