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710" r:id="rId2"/>
  </p:sldMasterIdLst>
  <p:notesMasterIdLst>
    <p:notesMasterId r:id="rId6"/>
  </p:notesMasterIdLst>
  <p:sldIdLst>
    <p:sldId id="258" r:id="rId3"/>
    <p:sldId id="4377" r:id="rId4"/>
    <p:sldId id="4378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988957-4035-047D-B3EB-6A68D8562A7D}" name="Etika Ernawati" initials="EE" userId="S::etika.ernawati@yokke.co.id::85a6f977-fe7d-4218-9f24-7d4b90676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 varScale="1">
        <p:scale>
          <a:sx n="107" d="100"/>
          <a:sy n="107" d="100"/>
        </p:scale>
        <p:origin x="954" y="10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F7919-0CAE-204F-21B4-422B6A456A08}"/>
              </a:ext>
            </a:extLst>
          </p:cNvPr>
          <p:cNvSpPr txBox="1"/>
          <p:nvPr/>
        </p:nvSpPr>
        <p:spPr>
          <a:xfrm>
            <a:off x="4665331" y="1065848"/>
            <a:ext cx="931769" cy="306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1321F-7BF1-3612-661C-02BC8745239E}"/>
              </a:ext>
            </a:extLst>
          </p:cNvPr>
          <p:cNvSpPr txBox="1"/>
          <p:nvPr/>
        </p:nvSpPr>
        <p:spPr>
          <a:xfrm>
            <a:off x="5663141" y="1061436"/>
            <a:ext cx="931769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2FAE5-29B1-5B41-4FCF-72AE5D612848}"/>
              </a:ext>
            </a:extLst>
          </p:cNvPr>
          <p:cNvSpPr txBox="1"/>
          <p:nvPr/>
        </p:nvSpPr>
        <p:spPr>
          <a:xfrm>
            <a:off x="2567205" y="1052319"/>
            <a:ext cx="931769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FB80-A0F2-3B94-60DB-BF873971480F}"/>
              </a:ext>
            </a:extLst>
          </p:cNvPr>
          <p:cNvSpPr txBox="1"/>
          <p:nvPr/>
        </p:nvSpPr>
        <p:spPr>
          <a:xfrm>
            <a:off x="6726897" y="1061480"/>
            <a:ext cx="931769" cy="306465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4F18-22EF-4FC7-7F03-36F71AD63CFB}"/>
              </a:ext>
            </a:extLst>
          </p:cNvPr>
          <p:cNvSpPr txBox="1"/>
          <p:nvPr/>
        </p:nvSpPr>
        <p:spPr>
          <a:xfrm>
            <a:off x="580571" y="1031048"/>
            <a:ext cx="1907461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CA7B2-52A8-52EC-E891-9AEDC973708D}"/>
              </a:ext>
            </a:extLst>
          </p:cNvPr>
          <p:cNvSpPr/>
          <p:nvPr/>
        </p:nvSpPr>
        <p:spPr>
          <a:xfrm>
            <a:off x="558609" y="145081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987B-6CB2-4CAE-EE7A-54C313602639}"/>
              </a:ext>
            </a:extLst>
          </p:cNvPr>
          <p:cNvSpPr/>
          <p:nvPr/>
        </p:nvSpPr>
        <p:spPr>
          <a:xfrm>
            <a:off x="4664700" y="145302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4DA09-757C-468B-71C2-17EBD4148B02}"/>
              </a:ext>
            </a:extLst>
          </p:cNvPr>
          <p:cNvSpPr/>
          <p:nvPr/>
        </p:nvSpPr>
        <p:spPr>
          <a:xfrm>
            <a:off x="2567205" y="1453029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155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47311-0BE0-B5BA-0F01-E8715C9BD7D7}"/>
              </a:ext>
            </a:extLst>
          </p:cNvPr>
          <p:cNvSpPr/>
          <p:nvPr/>
        </p:nvSpPr>
        <p:spPr>
          <a:xfrm>
            <a:off x="5663141" y="145900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148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D7F36-EA72-F2F2-2836-A1CB74FCCB5F}"/>
              </a:ext>
            </a:extLst>
          </p:cNvPr>
          <p:cNvSpPr/>
          <p:nvPr/>
        </p:nvSpPr>
        <p:spPr>
          <a:xfrm>
            <a:off x="6726266" y="145499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82880" y="3053301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144292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556132" y="390493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931091" y="4350384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106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2949292" y="4362109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25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274682" y="3910017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499639" y="388598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931092" y="3910609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2949292" y="3904937"/>
            <a:ext cx="110926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274682" y="433948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131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518470" y="389089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537301" y="389531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403972" y="3623975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556132" y="436756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499639" y="434860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518470" y="435351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537301" y="435793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590699" y="512771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5609395" y="5127710"/>
            <a:ext cx="109165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48B6-5D98-7A11-3E89-8E6E38873149}"/>
              </a:ext>
            </a:extLst>
          </p:cNvPr>
          <p:cNvSpPr/>
          <p:nvPr/>
        </p:nvSpPr>
        <p:spPr>
          <a:xfrm>
            <a:off x="580571" y="187709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A16CA9-B8CC-30F0-1B3E-EEB66BE72E0A}"/>
              </a:ext>
            </a:extLst>
          </p:cNvPr>
          <p:cNvSpPr/>
          <p:nvPr/>
        </p:nvSpPr>
        <p:spPr>
          <a:xfrm>
            <a:off x="4665426" y="18611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F49A7C-7705-F243-03FC-9E277CAED5B1}"/>
              </a:ext>
            </a:extLst>
          </p:cNvPr>
          <p:cNvSpPr/>
          <p:nvPr/>
        </p:nvSpPr>
        <p:spPr>
          <a:xfrm>
            <a:off x="2567931" y="1861136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6CEC5-E3A1-24FC-E3BA-DE5824426674}"/>
              </a:ext>
            </a:extLst>
          </p:cNvPr>
          <p:cNvSpPr/>
          <p:nvPr/>
        </p:nvSpPr>
        <p:spPr>
          <a:xfrm>
            <a:off x="5663867" y="186710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6238EB-EB6B-9139-9684-535004DEE388}"/>
              </a:ext>
            </a:extLst>
          </p:cNvPr>
          <p:cNvSpPr/>
          <p:nvPr/>
        </p:nvSpPr>
        <p:spPr>
          <a:xfrm>
            <a:off x="6726992" y="186310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EBFB2-5AC1-2F43-C29A-E0FDCA425C8E}"/>
              </a:ext>
            </a:extLst>
          </p:cNvPr>
          <p:cNvSpPr txBox="1"/>
          <p:nvPr/>
        </p:nvSpPr>
        <p:spPr>
          <a:xfrm>
            <a:off x="3666259" y="1053539"/>
            <a:ext cx="931769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5D0AD-17E7-2209-0446-AFBF948FA189}"/>
              </a:ext>
            </a:extLst>
          </p:cNvPr>
          <p:cNvSpPr/>
          <p:nvPr/>
        </p:nvSpPr>
        <p:spPr>
          <a:xfrm>
            <a:off x="3666259" y="145110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4D2F0A-5F77-6656-62E0-0EFFA2B275F2}"/>
              </a:ext>
            </a:extLst>
          </p:cNvPr>
          <p:cNvSpPr/>
          <p:nvPr/>
        </p:nvSpPr>
        <p:spPr>
          <a:xfrm>
            <a:off x="3666985" y="185921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DF359-D666-99FB-7A9A-150C61DDCAC1}"/>
              </a:ext>
            </a:extLst>
          </p:cNvPr>
          <p:cNvSpPr txBox="1"/>
          <p:nvPr/>
        </p:nvSpPr>
        <p:spPr>
          <a:xfrm>
            <a:off x="198565" y="2584615"/>
            <a:ext cx="4248976" cy="423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Progress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Mitratex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pada week 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- Cancel untuk Scoring BTN,Bisa di setting saat tiket di analystnya BTN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813A9-3D25-B66F-6674-86A50CB2EB2E}"/>
              </a:ext>
            </a:extLst>
          </p:cNvPr>
          <p:cNvSpPr txBox="1"/>
          <p:nvPr/>
        </p:nvSpPr>
        <p:spPr>
          <a:xfrm>
            <a:off x="-54785" y="5141754"/>
            <a:ext cx="479481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Pending MAAS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karena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: </a:t>
            </a: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MB.MID/TID BNI exists,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membutuhkan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MB.MID/TID BNI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baru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 yang di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daftarkan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jadi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tidak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bisa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masuk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maas,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butuh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TID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baru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74-C9C6-7787-DAD5-4002CC0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Monitoring Closed Approved YOE Non LHF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1C18-3180-1FF4-CF9D-49E0BFE4F8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6F44-B6EF-7AE0-B284-9199995EE7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0343-FB5A-284B-BDF3-F3BF2B8D9A7A}"/>
              </a:ext>
            </a:extLst>
          </p:cNvPr>
          <p:cNvSpPr/>
          <p:nvPr/>
        </p:nvSpPr>
        <p:spPr>
          <a:xfrm>
            <a:off x="964853" y="1133819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BNI BRI BTN MANDIRI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F4D6-AB33-76D3-081F-E54AB8801CF1}"/>
              </a:ext>
            </a:extLst>
          </p:cNvPr>
          <p:cNvSpPr/>
          <p:nvPr/>
        </p:nvSpPr>
        <p:spPr>
          <a:xfrm>
            <a:off x="3053630" y="1133818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BRI BNI</a:t>
            </a:r>
            <a:endParaRPr kumimoji="0" lang="id-ID" sz="7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258E6-4793-AFC3-3B70-E62B206E8EEA}"/>
              </a:ext>
            </a:extLst>
          </p:cNvPr>
          <p:cNvSpPr/>
          <p:nvPr/>
        </p:nvSpPr>
        <p:spPr>
          <a:xfrm>
            <a:off x="4389372" y="113381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Mandiri BNI</a:t>
            </a:r>
            <a:r>
              <a:rPr lang="en-US" sz="1000" dirty="0"/>
              <a:t> </a:t>
            </a:r>
            <a:endParaRPr kumimoji="0" lang="id-ID" sz="4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E957-B522-7F93-2ABD-BEEF28D6D4E3}"/>
              </a:ext>
            </a:extLst>
          </p:cNvPr>
          <p:cNvSpPr/>
          <p:nvPr/>
        </p:nvSpPr>
        <p:spPr>
          <a:xfrm>
            <a:off x="5949230" y="113381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Mandiri BRI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AF3A1-F914-4270-486D-486CBD408CF8}"/>
              </a:ext>
            </a:extLst>
          </p:cNvPr>
          <p:cNvSpPr/>
          <p:nvPr/>
        </p:nvSpPr>
        <p:spPr>
          <a:xfrm>
            <a:off x="964853" y="1510850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BE66-2833-694A-449C-EDA08F73E754}"/>
              </a:ext>
            </a:extLst>
          </p:cNvPr>
          <p:cNvSpPr/>
          <p:nvPr/>
        </p:nvSpPr>
        <p:spPr>
          <a:xfrm>
            <a:off x="3053630" y="1492919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B308D-89B8-7EF9-86D8-13F0BBB42135}"/>
              </a:ext>
            </a:extLst>
          </p:cNvPr>
          <p:cNvSpPr/>
          <p:nvPr/>
        </p:nvSpPr>
        <p:spPr>
          <a:xfrm>
            <a:off x="4389372" y="149291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16952-B42E-38D6-7FE1-08F8D01DA4A2}"/>
              </a:ext>
            </a:extLst>
          </p:cNvPr>
          <p:cNvSpPr/>
          <p:nvPr/>
        </p:nvSpPr>
        <p:spPr>
          <a:xfrm>
            <a:off x="5949230" y="1501784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300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14342</TotalTime>
  <Words>148</Words>
  <Application>Microsoft Office PowerPoint</Application>
  <PresentationFormat>On-screen Show (16:10)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1_Office Theme</vt:lpstr>
      <vt:lpstr>Contents Slide Master</vt:lpstr>
      <vt:lpstr>PowerPoint Presentation</vt:lpstr>
      <vt:lpstr>PowerPoint Presentation</vt:lpstr>
      <vt:lpstr>Monitoring Closed Approved YOE Non LHF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471</cp:revision>
  <dcterms:created xsi:type="dcterms:W3CDTF">2021-11-10T04:35:38Z</dcterms:created>
  <dcterms:modified xsi:type="dcterms:W3CDTF">2023-07-07T06:44:45Z</dcterms:modified>
</cp:coreProperties>
</file>