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710" r:id="rId2"/>
  </p:sldMasterIdLst>
  <p:notesMasterIdLst>
    <p:notesMasterId r:id="rId6"/>
  </p:notesMasterIdLst>
  <p:sldIdLst>
    <p:sldId id="258" r:id="rId3"/>
    <p:sldId id="4377" r:id="rId4"/>
    <p:sldId id="4378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988957-4035-047D-B3EB-6A68D8562A7D}" name="Etika Ernawati" initials="EE" userId="S::etika.ernawati@yokke.co.id::85a6f977-fe7d-4218-9f24-7d4b9067623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2"/>
    <a:srgbClr val="11BB19"/>
    <a:srgbClr val="B5E7F6"/>
    <a:srgbClr val="FEE5FF"/>
    <a:srgbClr val="FEBCFF"/>
    <a:srgbClr val="78B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8268" autoAdjust="0"/>
  </p:normalViewPr>
  <p:slideViewPr>
    <p:cSldViewPr snapToGrid="0" snapToObjects="1">
      <p:cViewPr varScale="1">
        <p:scale>
          <a:sx n="107" d="100"/>
          <a:sy n="107" d="100"/>
        </p:scale>
        <p:origin x="954" y="10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9779E-523A-4966-8ABD-77551E39E00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E111-09A1-4B1D-9F42-61DA1839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935302"/>
            <a:ext cx="6858000" cy="198966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001698"/>
            <a:ext cx="6858000" cy="1379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28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4124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85873B3-4FE0-4C7D-AD0F-07E833CC35F7}"/>
              </a:ext>
            </a:extLst>
          </p:cNvPr>
          <p:cNvSpPr txBox="1">
            <a:spLocks/>
          </p:cNvSpPr>
          <p:nvPr userDrawn="1"/>
        </p:nvSpPr>
        <p:spPr>
          <a:xfrm>
            <a:off x="3124097" y="5448624"/>
            <a:ext cx="5914713" cy="1920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95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4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3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825"/>
              </a:lnSpc>
            </a:pPr>
            <a:r>
              <a:rPr lang="en-AU" sz="675" dirty="0">
                <a:solidFill>
                  <a:srgbClr val="878A8D">
                    <a:lumMod val="60000"/>
                    <a:lumOff val="40000"/>
                  </a:srgbClr>
                </a:solidFill>
                <a:latin typeface="Calibri"/>
              </a:rPr>
              <a:t>PT Mitra Transaksi Indonesia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941B11-C1B5-4158-AEB4-D49040002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53" t="13274" r="17156" b="13585"/>
          <a:stretch/>
        </p:blipFill>
        <p:spPr>
          <a:xfrm>
            <a:off x="469433" y="645085"/>
            <a:ext cx="5548412" cy="3982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D85AA-923A-4CA4-B249-AD8328321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8344" b="15442"/>
          <a:stretch/>
        </p:blipFill>
        <p:spPr>
          <a:xfrm flipH="1">
            <a:off x="4722885" y="1898650"/>
            <a:ext cx="44211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110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436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43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602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308341"/>
            <a:ext cx="9144000" cy="162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576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5380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184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6988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984000" y="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572000" y="181500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065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840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3106117" y="2562824"/>
            <a:ext cx="2970001" cy="3342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3972146" y="2220551"/>
            <a:ext cx="3325940" cy="374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1860539" y="2265653"/>
            <a:ext cx="3163539" cy="3560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4488930" y="1108563"/>
            <a:ext cx="2149293" cy="131210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2398390" y="490900"/>
            <a:ext cx="2232011" cy="1950572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9754" y="1191769"/>
            <a:ext cx="1576466" cy="1041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79483" y="582338"/>
            <a:ext cx="2066791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372500" y="1372500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4801500" y="1372501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80558" y="1584809"/>
            <a:ext cx="594965" cy="101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0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8" y="3824552"/>
            <a:ext cx="7886700" cy="1250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44473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54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5899211" cy="5715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4940536" y="2980870"/>
            <a:ext cx="2325405" cy="2583783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4940536" y="170018"/>
            <a:ext cx="2325405" cy="2583783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6315561" y="1575444"/>
            <a:ext cx="2325406" cy="2583783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7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37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3292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8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01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530930" y="1437359"/>
            <a:ext cx="2335559" cy="3500675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4494" y="1688040"/>
            <a:ext cx="2075278" cy="2955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66579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09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34742" y="1531937"/>
            <a:ext cx="6309259" cy="3389314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071563"/>
            <a:ext cx="3324186" cy="3389314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737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779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9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128006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7706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580004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0289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942993"/>
            <a:ext cx="2670575" cy="4502134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122917"/>
            <a:ext cx="115401" cy="417933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64306" y="1092425"/>
            <a:ext cx="571541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374604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792123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841648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754770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182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1" cy="11046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400970"/>
            <a:ext cx="3868342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400970"/>
            <a:ext cx="3887391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74091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5635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75973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5686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Shor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" y="1272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: Rounded Corners 10"/>
          <p:cNvSpPr/>
          <p:nvPr/>
        </p:nvSpPr>
        <p:spPr>
          <a:xfrm>
            <a:off x="885493" y="170330"/>
            <a:ext cx="34291" cy="630842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700"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964853" y="226367"/>
            <a:ext cx="6558781" cy="29989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AD2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3" y="552504"/>
            <a:ext cx="6558781" cy="240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125" b="1">
                <a:solidFill>
                  <a:srgbClr val="A6A6A6"/>
                </a:solidFill>
              </a:defRPr>
            </a:lvl1pPr>
            <a:lvl2pPr marL="0" indent="291022">
              <a:buSzTx/>
              <a:buFontTx/>
              <a:buNone/>
              <a:defRPr sz="1125" b="1">
                <a:solidFill>
                  <a:srgbClr val="A6A6A6"/>
                </a:solidFill>
              </a:defRPr>
            </a:lvl2pPr>
            <a:lvl3pPr marL="0" indent="582044">
              <a:buSzTx/>
              <a:buFontTx/>
              <a:buNone/>
              <a:defRPr sz="1125" b="1">
                <a:solidFill>
                  <a:srgbClr val="A6A6A6"/>
                </a:solidFill>
              </a:defRPr>
            </a:lvl3pPr>
            <a:lvl4pPr marL="0" indent="873065">
              <a:buSzTx/>
              <a:buFontTx/>
              <a:buNone/>
              <a:defRPr sz="1125" b="1">
                <a:solidFill>
                  <a:srgbClr val="A6A6A6"/>
                </a:solidFill>
              </a:defRPr>
            </a:lvl4pPr>
            <a:lvl5pPr marL="0" indent="1164086">
              <a:buSzTx/>
              <a:buFontTx/>
              <a:buNone/>
              <a:defRPr sz="1125" b="1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8" descr="Graphic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433" y="215711"/>
            <a:ext cx="632754" cy="56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5" y="127540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67146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Long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" y="1268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: Rounded Corners 10"/>
          <p:cNvSpPr/>
          <p:nvPr/>
        </p:nvSpPr>
        <p:spPr>
          <a:xfrm>
            <a:off x="885490" y="146932"/>
            <a:ext cx="34290" cy="722013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350"/>
          </a:p>
        </p:txBody>
      </p:sp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964850" y="226365"/>
            <a:ext cx="6558780" cy="29989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0" y="552501"/>
            <a:ext cx="6558780" cy="47408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3" y="127537"/>
            <a:ext cx="233396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6" name="Graphic 7" descr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3" y="215708"/>
            <a:ext cx="632754" cy="5645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97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1955" y="5333678"/>
            <a:ext cx="233395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732" r:id="rId11"/>
  </p:sldLayoutIdLst>
  <p:transition spd="med"/>
  <p:hf hdr="0" ftr="0" dt="0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8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635DB4-D895-4A63-A00C-53E7E4622329}"/>
              </a:ext>
            </a:extLst>
          </p:cNvPr>
          <p:cNvSpPr/>
          <p:nvPr/>
        </p:nvSpPr>
        <p:spPr>
          <a:xfrm>
            <a:off x="1843820" y="3607864"/>
            <a:ext cx="4571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Progress</a:t>
            </a:r>
          </a:p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Operations Directorate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D456CB2-609E-415B-A86F-49DA0D21E4CA}"/>
              </a:ext>
            </a:extLst>
          </p:cNvPr>
          <p:cNvSpPr txBox="1">
            <a:spLocks/>
          </p:cNvSpPr>
          <p:nvPr/>
        </p:nvSpPr>
        <p:spPr>
          <a:xfrm>
            <a:off x="449400" y="4793959"/>
            <a:ext cx="3510605" cy="27715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56D9F7">
                    <a:lumMod val="75000"/>
                  </a:srgbClr>
                </a:solidFill>
              </a:rPr>
              <a:t>PT Mitra Transaksi Indonesia</a:t>
            </a:r>
          </a:p>
        </p:txBody>
      </p:sp>
    </p:spTree>
    <p:extLst>
      <p:ext uri="{BB962C8B-B14F-4D97-AF65-F5344CB8AC3E}">
        <p14:creationId xmlns:p14="http://schemas.microsoft.com/office/powerpoint/2010/main" val="22492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Operational Technology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051104-7FF4-5547-DDA7-357EC7B6D4B7}"/>
              </a:ext>
            </a:extLst>
          </p:cNvPr>
          <p:cNvCxnSpPr/>
          <p:nvPr/>
        </p:nvCxnSpPr>
        <p:spPr>
          <a:xfrm>
            <a:off x="182880" y="3053301"/>
            <a:ext cx="885775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4F16CBE-3824-BDDB-286F-A5578FDA34B5}"/>
              </a:ext>
            </a:extLst>
          </p:cNvPr>
          <p:cNvSpPr txBox="1">
            <a:spLocks/>
          </p:cNvSpPr>
          <p:nvPr/>
        </p:nvSpPr>
        <p:spPr>
          <a:xfrm>
            <a:off x="1853504" y="3130437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Monitoring Closed Approved YOE Non LHF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8E4A15-43FD-8DF3-00E8-67CAFFB8C072}"/>
              </a:ext>
            </a:extLst>
          </p:cNvPr>
          <p:cNvSpPr/>
          <p:nvPr/>
        </p:nvSpPr>
        <p:spPr>
          <a:xfrm>
            <a:off x="7787651" y="3825264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BTN</a:t>
            </a:r>
          </a:p>
          <a:p>
            <a:pPr algn="ctr" defTabSz="914400" hangingPunct="0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CB3ACF-C63F-809E-AA1D-57C0A2404E81}"/>
              </a:ext>
            </a:extLst>
          </p:cNvPr>
          <p:cNvSpPr/>
          <p:nvPr/>
        </p:nvSpPr>
        <p:spPr>
          <a:xfrm>
            <a:off x="1931091" y="4350384"/>
            <a:ext cx="1059550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105 | 116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88F0FC-56E9-D217-9528-BA2B2DB743FD}"/>
              </a:ext>
            </a:extLst>
          </p:cNvPr>
          <p:cNvSpPr/>
          <p:nvPr/>
        </p:nvSpPr>
        <p:spPr>
          <a:xfrm>
            <a:off x="3136024" y="4357939"/>
            <a:ext cx="1109260" cy="2878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12 | 16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03FAF-D769-4D63-D344-281872A34E56}"/>
              </a:ext>
            </a:extLst>
          </p:cNvPr>
          <p:cNvSpPr/>
          <p:nvPr/>
        </p:nvSpPr>
        <p:spPr>
          <a:xfrm>
            <a:off x="274682" y="3817684"/>
            <a:ext cx="1540262" cy="461663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CLOSED APPROVED </a:t>
            </a:r>
          </a:p>
          <a:p>
            <a:pPr algn="ctr" defTabSz="914400" hangingPunct="0"/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FB924-1BB2-B3FE-114A-7AF34EE8285F}"/>
              </a:ext>
            </a:extLst>
          </p:cNvPr>
          <p:cNvSpPr/>
          <p:nvPr/>
        </p:nvSpPr>
        <p:spPr>
          <a:xfrm>
            <a:off x="4731158" y="3818276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BMRI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FDEE1-6A3B-08EA-095C-68A2FC363023}"/>
              </a:ext>
            </a:extLst>
          </p:cNvPr>
          <p:cNvSpPr/>
          <p:nvPr/>
        </p:nvSpPr>
        <p:spPr>
          <a:xfrm>
            <a:off x="1931092" y="3818276"/>
            <a:ext cx="1059549" cy="461663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IN MAAS</a:t>
            </a:r>
          </a:p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W4 | W1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4CA53-1474-85AA-1EBE-AB3CFB9D2A88}"/>
              </a:ext>
            </a:extLst>
          </p:cNvPr>
          <p:cNvSpPr/>
          <p:nvPr/>
        </p:nvSpPr>
        <p:spPr>
          <a:xfrm>
            <a:off x="3156912" y="3817683"/>
            <a:ext cx="110926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PENDING MAAS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9364A8-0C7E-479A-FFAB-ECB194FDB412}"/>
              </a:ext>
            </a:extLst>
          </p:cNvPr>
          <p:cNvSpPr/>
          <p:nvPr/>
        </p:nvSpPr>
        <p:spPr>
          <a:xfrm>
            <a:off x="274682" y="4339484"/>
            <a:ext cx="1540262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117 | 132 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F7CCD-3597-736F-465F-1DB70931BFC2}"/>
              </a:ext>
            </a:extLst>
          </p:cNvPr>
          <p:cNvSpPr/>
          <p:nvPr/>
        </p:nvSpPr>
        <p:spPr>
          <a:xfrm>
            <a:off x="5749989" y="3817274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BNI</a:t>
            </a:r>
          </a:p>
          <a:p>
            <a:pPr algn="ctr" defTabSz="914400" hangingPunct="0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27631-5D2F-D17E-A7CF-E53E272373DC}"/>
              </a:ext>
            </a:extLst>
          </p:cNvPr>
          <p:cNvSpPr/>
          <p:nvPr/>
        </p:nvSpPr>
        <p:spPr>
          <a:xfrm>
            <a:off x="6759492" y="3818276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BRI</a:t>
            </a:r>
          </a:p>
          <a:p>
            <a:pPr algn="ctr" defTabSz="914400" hangingPunct="0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5E10AD-4202-3260-0828-BCE98B7021A4}"/>
              </a:ext>
            </a:extLst>
          </p:cNvPr>
          <p:cNvCxnSpPr/>
          <p:nvPr/>
        </p:nvCxnSpPr>
        <p:spPr>
          <a:xfrm>
            <a:off x="4574290" y="3588027"/>
            <a:ext cx="0" cy="21130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3E9722-B3AC-DA20-7378-E4C53B33D903}"/>
              </a:ext>
            </a:extLst>
          </p:cNvPr>
          <p:cNvSpPr/>
          <p:nvPr/>
        </p:nvSpPr>
        <p:spPr>
          <a:xfrm>
            <a:off x="7787651" y="436756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7C6EB0-6C69-5507-A529-894D3387C567}"/>
              </a:ext>
            </a:extLst>
          </p:cNvPr>
          <p:cNvSpPr/>
          <p:nvPr/>
        </p:nvSpPr>
        <p:spPr>
          <a:xfrm>
            <a:off x="4719052" y="437726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42| 44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96B4A-DD10-94F8-C4E3-010F014F7BE1}"/>
              </a:ext>
            </a:extLst>
          </p:cNvPr>
          <p:cNvSpPr/>
          <p:nvPr/>
        </p:nvSpPr>
        <p:spPr>
          <a:xfrm>
            <a:off x="5737883" y="4383703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 | 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303251-DE29-89EC-0D97-EC4D8B45212C}"/>
              </a:ext>
            </a:extLst>
          </p:cNvPr>
          <p:cNvSpPr/>
          <p:nvPr/>
        </p:nvSpPr>
        <p:spPr>
          <a:xfrm>
            <a:off x="6785856" y="437726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50 | 54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1989B-9069-6AD6-4897-B403F7F2AC32}"/>
              </a:ext>
            </a:extLst>
          </p:cNvPr>
          <p:cNvSpPr/>
          <p:nvPr/>
        </p:nvSpPr>
        <p:spPr>
          <a:xfrm>
            <a:off x="4747673" y="4736946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SHARING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503BB7-0F43-60B7-A5B7-F8551E84A47F}"/>
              </a:ext>
            </a:extLst>
          </p:cNvPr>
          <p:cNvSpPr/>
          <p:nvPr/>
        </p:nvSpPr>
        <p:spPr>
          <a:xfrm>
            <a:off x="4731158" y="5256586"/>
            <a:ext cx="94891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12 | 18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10BBC-216C-9A71-63F6-E1EE7517E57F}"/>
              </a:ext>
            </a:extLst>
          </p:cNvPr>
          <p:cNvSpPr txBox="1"/>
          <p:nvPr/>
        </p:nvSpPr>
        <p:spPr>
          <a:xfrm>
            <a:off x="198565" y="2584615"/>
            <a:ext cx="4248976" cy="423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Progress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Mitratex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akan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selesai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pada week </a:t>
            </a:r>
            <a:r>
              <a:rPr lang="en-US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- Cancel untuk Scoring BTN,Bisa di setting saat tiket di analystnya BTN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31137B-20D6-FB6D-C70B-FF3CB2A30982}"/>
              </a:ext>
            </a:extLst>
          </p:cNvPr>
          <p:cNvSpPr txBox="1"/>
          <p:nvPr/>
        </p:nvSpPr>
        <p:spPr>
          <a:xfrm>
            <a:off x="-75763" y="4856476"/>
            <a:ext cx="479481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Pending MAAS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karena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: </a:t>
            </a: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MB.MID/TID BNI exists,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membutuhkan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MB.MID/TID BNI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baru</a:t>
            </a:r>
            <a:endParaRPr lang="en-US" sz="10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TID yang di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daftarkan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BRI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sama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jadi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tidak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bisa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masuk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maas,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butuh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TID BRI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baru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9776E-D355-553E-6801-2DA04EDE75F0}"/>
              </a:ext>
            </a:extLst>
          </p:cNvPr>
          <p:cNvSpPr txBox="1"/>
          <p:nvPr/>
        </p:nvSpPr>
        <p:spPr>
          <a:xfrm>
            <a:off x="4728086" y="963692"/>
            <a:ext cx="931769" cy="5107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Progress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W4 | </a:t>
            </a: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283D1-E262-036C-0882-4D48DA38979D}"/>
              </a:ext>
            </a:extLst>
          </p:cNvPr>
          <p:cNvSpPr txBox="1"/>
          <p:nvPr/>
        </p:nvSpPr>
        <p:spPr>
          <a:xfrm>
            <a:off x="5725896" y="950315"/>
            <a:ext cx="931769" cy="510776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Live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W4 | W1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36ED1C-7604-6F9A-C80E-D847F706ABC5}"/>
              </a:ext>
            </a:extLst>
          </p:cNvPr>
          <p:cNvSpPr txBox="1"/>
          <p:nvPr/>
        </p:nvSpPr>
        <p:spPr>
          <a:xfrm>
            <a:off x="2536557" y="959196"/>
            <a:ext cx="997715" cy="510776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Project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84AF0F-4BCD-166D-C814-9EC9F871B1F9}"/>
              </a:ext>
            </a:extLst>
          </p:cNvPr>
          <p:cNvSpPr txBox="1"/>
          <p:nvPr/>
        </p:nvSpPr>
        <p:spPr>
          <a:xfrm>
            <a:off x="6789652" y="941400"/>
            <a:ext cx="931769" cy="510776"/>
          </a:xfrm>
          <a:prstGeom prst="round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Cancel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W4 | W1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022413-5A35-30A5-C259-EC1BF58E3E99}"/>
              </a:ext>
            </a:extLst>
          </p:cNvPr>
          <p:cNvSpPr txBox="1"/>
          <p:nvPr/>
        </p:nvSpPr>
        <p:spPr>
          <a:xfrm>
            <a:off x="580571" y="1004757"/>
            <a:ext cx="1854647" cy="448696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7B7DE1-247A-ABCF-DE06-A3D6A461645D}"/>
              </a:ext>
            </a:extLst>
          </p:cNvPr>
          <p:cNvSpPr/>
          <p:nvPr/>
        </p:nvSpPr>
        <p:spPr>
          <a:xfrm>
            <a:off x="558609" y="1540460"/>
            <a:ext cx="1907462" cy="284986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F8316D-A40C-8158-612B-F789512F8408}"/>
              </a:ext>
            </a:extLst>
          </p:cNvPr>
          <p:cNvSpPr/>
          <p:nvPr/>
        </p:nvSpPr>
        <p:spPr>
          <a:xfrm>
            <a:off x="4727455" y="154267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3 |7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EFFAF8-4F4C-F8BD-6FA5-A562411916C3}"/>
              </a:ext>
            </a:extLst>
          </p:cNvPr>
          <p:cNvSpPr/>
          <p:nvPr/>
        </p:nvSpPr>
        <p:spPr>
          <a:xfrm>
            <a:off x="2539022" y="1542679"/>
            <a:ext cx="1024946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149 | 159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C7BBAA-D43B-3257-1D08-C2E055511960}"/>
              </a:ext>
            </a:extLst>
          </p:cNvPr>
          <p:cNvSpPr/>
          <p:nvPr/>
        </p:nvSpPr>
        <p:spPr>
          <a:xfrm>
            <a:off x="5743866" y="154865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145 | 152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65C16F-3BFC-63E2-193E-48E9F16E8204}"/>
              </a:ext>
            </a:extLst>
          </p:cNvPr>
          <p:cNvSpPr/>
          <p:nvPr/>
        </p:nvSpPr>
        <p:spPr>
          <a:xfrm>
            <a:off x="6789021" y="1544644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 | 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2C7633-DBE6-8349-D2DA-8D6DD79582F5}"/>
              </a:ext>
            </a:extLst>
          </p:cNvPr>
          <p:cNvSpPr/>
          <p:nvPr/>
        </p:nvSpPr>
        <p:spPr>
          <a:xfrm>
            <a:off x="571606" y="1966740"/>
            <a:ext cx="1908188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CHANGEREQUEST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289BE5-C63B-80CF-D56A-4E2F6087E459}"/>
              </a:ext>
            </a:extLst>
          </p:cNvPr>
          <p:cNvSpPr/>
          <p:nvPr/>
        </p:nvSpPr>
        <p:spPr>
          <a:xfrm>
            <a:off x="4728181" y="195078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| 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84B9DF-E815-8E64-C53E-5CB7D5642509}"/>
              </a:ext>
            </a:extLst>
          </p:cNvPr>
          <p:cNvSpPr/>
          <p:nvPr/>
        </p:nvSpPr>
        <p:spPr>
          <a:xfrm>
            <a:off x="2567931" y="1950786"/>
            <a:ext cx="996037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3 | 3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99ECE1-A6FC-789D-6515-7B3E25136499}"/>
              </a:ext>
            </a:extLst>
          </p:cNvPr>
          <p:cNvSpPr/>
          <p:nvPr/>
        </p:nvSpPr>
        <p:spPr>
          <a:xfrm>
            <a:off x="5752393" y="194907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| 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44B99C-CF23-E424-0FDE-C7B7B315CAA2}"/>
              </a:ext>
            </a:extLst>
          </p:cNvPr>
          <p:cNvSpPr/>
          <p:nvPr/>
        </p:nvSpPr>
        <p:spPr>
          <a:xfrm>
            <a:off x="6789747" y="195275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09CAAC-AFF8-F71D-4450-EAB1A8E10018}"/>
              </a:ext>
            </a:extLst>
          </p:cNvPr>
          <p:cNvSpPr txBox="1"/>
          <p:nvPr/>
        </p:nvSpPr>
        <p:spPr>
          <a:xfrm>
            <a:off x="3666259" y="951187"/>
            <a:ext cx="932635" cy="510776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UAT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W4 | W1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FB4D36-C781-51F7-0E5E-5A379C14439F}"/>
              </a:ext>
            </a:extLst>
          </p:cNvPr>
          <p:cNvSpPr/>
          <p:nvPr/>
        </p:nvSpPr>
        <p:spPr>
          <a:xfrm>
            <a:off x="3666259" y="1540755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53AD9E-E2CB-067F-9E44-0966EE4DD90D}"/>
              </a:ext>
            </a:extLst>
          </p:cNvPr>
          <p:cNvSpPr/>
          <p:nvPr/>
        </p:nvSpPr>
        <p:spPr>
          <a:xfrm>
            <a:off x="3666259" y="195283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| 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F949FE-171E-49A6-59D5-0BD691B81666}"/>
              </a:ext>
            </a:extLst>
          </p:cNvPr>
          <p:cNvSpPr/>
          <p:nvPr/>
        </p:nvSpPr>
        <p:spPr>
          <a:xfrm>
            <a:off x="3367411" y="2051005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132664-3182-796E-4832-154EA35E578D}"/>
              </a:ext>
            </a:extLst>
          </p:cNvPr>
          <p:cNvSpPr/>
          <p:nvPr/>
        </p:nvSpPr>
        <p:spPr>
          <a:xfrm>
            <a:off x="4421245" y="1651924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5AD76C-6639-5627-0A5C-8E45C4F3A29C}"/>
              </a:ext>
            </a:extLst>
          </p:cNvPr>
          <p:cNvSpPr/>
          <p:nvPr/>
        </p:nvSpPr>
        <p:spPr>
          <a:xfrm>
            <a:off x="7526009" y="1646797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F9869B-CFDF-D4C6-B169-9CFA3216F32A}"/>
              </a:ext>
            </a:extLst>
          </p:cNvPr>
          <p:cNvSpPr/>
          <p:nvPr/>
        </p:nvSpPr>
        <p:spPr>
          <a:xfrm>
            <a:off x="7527268" y="2066898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DA6CFBF-B947-E604-F7EC-0492D39B703B}"/>
              </a:ext>
            </a:extLst>
          </p:cNvPr>
          <p:cNvSpPr/>
          <p:nvPr/>
        </p:nvSpPr>
        <p:spPr>
          <a:xfrm>
            <a:off x="1606543" y="4440098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621A2736-B47D-B728-BC77-26E6A7B3F99F}"/>
              </a:ext>
            </a:extLst>
          </p:cNvPr>
          <p:cNvSpPr/>
          <p:nvPr/>
        </p:nvSpPr>
        <p:spPr>
          <a:xfrm>
            <a:off x="4039729" y="4459557"/>
            <a:ext cx="133359" cy="94012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DB0EEA3-56CF-4446-9F0E-BBB30581067A}"/>
              </a:ext>
            </a:extLst>
          </p:cNvPr>
          <p:cNvSpPr/>
          <p:nvPr/>
        </p:nvSpPr>
        <p:spPr>
          <a:xfrm rot="163748">
            <a:off x="5490304" y="4481103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1886D2-83DA-2858-D84E-188458B7700C}"/>
              </a:ext>
            </a:extLst>
          </p:cNvPr>
          <p:cNvSpPr/>
          <p:nvPr/>
        </p:nvSpPr>
        <p:spPr>
          <a:xfrm>
            <a:off x="6491063" y="4503441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167C5F-DC93-4E76-4A49-FFD14E0C7EDB}"/>
              </a:ext>
            </a:extLst>
          </p:cNvPr>
          <p:cNvSpPr/>
          <p:nvPr/>
        </p:nvSpPr>
        <p:spPr>
          <a:xfrm>
            <a:off x="8456697" y="4466390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5959BE3-62C6-BEAC-7DB7-C2C31CD83CC4}"/>
              </a:ext>
            </a:extLst>
          </p:cNvPr>
          <p:cNvSpPr/>
          <p:nvPr/>
        </p:nvSpPr>
        <p:spPr>
          <a:xfrm rot="163748">
            <a:off x="2831183" y="4425068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1C96E0BE-01E2-BF89-FE1D-231851FE90DB}"/>
              </a:ext>
            </a:extLst>
          </p:cNvPr>
          <p:cNvSpPr/>
          <p:nvPr/>
        </p:nvSpPr>
        <p:spPr>
          <a:xfrm rot="163748">
            <a:off x="6512925" y="1631041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F0392F8-E351-954B-2E34-A55C88323CE8}"/>
              </a:ext>
            </a:extLst>
          </p:cNvPr>
          <p:cNvSpPr/>
          <p:nvPr/>
        </p:nvSpPr>
        <p:spPr>
          <a:xfrm rot="163748">
            <a:off x="7539619" y="4456435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C09010B-70C5-9002-885C-7A94E92DCC5A}"/>
              </a:ext>
            </a:extLst>
          </p:cNvPr>
          <p:cNvSpPr/>
          <p:nvPr/>
        </p:nvSpPr>
        <p:spPr>
          <a:xfrm rot="163748">
            <a:off x="5503113" y="5343154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08D7553-E9A6-C31D-58CD-9894180CD968}"/>
              </a:ext>
            </a:extLst>
          </p:cNvPr>
          <p:cNvSpPr/>
          <p:nvPr/>
        </p:nvSpPr>
        <p:spPr>
          <a:xfrm rot="163748">
            <a:off x="3402584" y="1621297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D86D83D-F5DB-34CD-4D16-ECA74D6F0E07}"/>
              </a:ext>
            </a:extLst>
          </p:cNvPr>
          <p:cNvSpPr/>
          <p:nvPr/>
        </p:nvSpPr>
        <p:spPr>
          <a:xfrm rot="163748">
            <a:off x="5464133" y="1632228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A75CDF7-7C33-835E-958A-088AA03467AB}"/>
              </a:ext>
            </a:extLst>
          </p:cNvPr>
          <p:cNvSpPr/>
          <p:nvPr/>
        </p:nvSpPr>
        <p:spPr>
          <a:xfrm rot="10800000">
            <a:off x="4428335" y="2059003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123CE45-AD65-55B2-ED09-E657C47F5B2E}"/>
              </a:ext>
            </a:extLst>
          </p:cNvPr>
          <p:cNvSpPr/>
          <p:nvPr/>
        </p:nvSpPr>
        <p:spPr>
          <a:xfrm rot="10800000">
            <a:off x="5461970" y="2058232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F816824-B486-3770-47BC-E62CBBCA8F29}"/>
              </a:ext>
            </a:extLst>
          </p:cNvPr>
          <p:cNvSpPr/>
          <p:nvPr/>
        </p:nvSpPr>
        <p:spPr>
          <a:xfrm rot="163748">
            <a:off x="6493225" y="2050158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7959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6974-C9C6-7787-DAD5-4002CC02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/>
              <a:t>Monitoring Closed Approved YOE Non LHF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1C18-3180-1FF4-CF9D-49E0BFE4F86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6F44-B6EF-7AE0-B284-9199995EE7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00343-FB5A-284B-BDF3-F3BF2B8D9A7A}"/>
              </a:ext>
            </a:extLst>
          </p:cNvPr>
          <p:cNvSpPr/>
          <p:nvPr/>
        </p:nvSpPr>
        <p:spPr>
          <a:xfrm>
            <a:off x="601295" y="1133819"/>
            <a:ext cx="198453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BNI BRI BTN MANDIRI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EF4D6-AB33-76D3-081F-E54AB8801CF1}"/>
              </a:ext>
            </a:extLst>
          </p:cNvPr>
          <p:cNvSpPr/>
          <p:nvPr/>
        </p:nvSpPr>
        <p:spPr>
          <a:xfrm>
            <a:off x="4454197" y="1133817"/>
            <a:ext cx="12315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BRI BNI</a:t>
            </a:r>
            <a:endParaRPr kumimoji="0" lang="id-ID" sz="7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258E6-4793-AFC3-3B70-E62B206E8EEA}"/>
              </a:ext>
            </a:extLst>
          </p:cNvPr>
          <p:cNvSpPr/>
          <p:nvPr/>
        </p:nvSpPr>
        <p:spPr>
          <a:xfrm>
            <a:off x="5789939" y="1133817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MANDIRI BNI</a:t>
            </a:r>
            <a:r>
              <a:rPr lang="en-US" sz="1000" dirty="0"/>
              <a:t> </a:t>
            </a:r>
            <a:endParaRPr kumimoji="0" lang="id-ID" sz="4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AE957-B522-7F93-2ABD-BEEF28D6D4E3}"/>
              </a:ext>
            </a:extLst>
          </p:cNvPr>
          <p:cNvSpPr/>
          <p:nvPr/>
        </p:nvSpPr>
        <p:spPr>
          <a:xfrm>
            <a:off x="7349797" y="1133817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MANDIRI BRI</a:t>
            </a:r>
            <a:r>
              <a:rPr lang="en-US" sz="1000" dirty="0"/>
              <a:t> </a:t>
            </a:r>
            <a:endParaRPr kumimoji="0" lang="id-ID" sz="1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AF3A1-F914-4270-486D-486CBD408CF8}"/>
              </a:ext>
            </a:extLst>
          </p:cNvPr>
          <p:cNvSpPr/>
          <p:nvPr/>
        </p:nvSpPr>
        <p:spPr>
          <a:xfrm>
            <a:off x="601295" y="1510850"/>
            <a:ext cx="198453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7BE66-2833-694A-449C-EDA08F73E754}"/>
              </a:ext>
            </a:extLst>
          </p:cNvPr>
          <p:cNvSpPr/>
          <p:nvPr/>
        </p:nvSpPr>
        <p:spPr>
          <a:xfrm>
            <a:off x="4454197" y="1492918"/>
            <a:ext cx="12315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B308D-89B8-7EF9-86D8-13F0BBB42135}"/>
              </a:ext>
            </a:extLst>
          </p:cNvPr>
          <p:cNvSpPr/>
          <p:nvPr/>
        </p:nvSpPr>
        <p:spPr>
          <a:xfrm>
            <a:off x="5789939" y="1492917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16952-B42E-38D6-7FE1-08F8D01DA4A2}"/>
              </a:ext>
            </a:extLst>
          </p:cNvPr>
          <p:cNvSpPr/>
          <p:nvPr/>
        </p:nvSpPr>
        <p:spPr>
          <a:xfrm>
            <a:off x="7349797" y="1501783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45FEB-6040-3379-8D3F-515CE8F2DB6E}"/>
              </a:ext>
            </a:extLst>
          </p:cNvPr>
          <p:cNvSpPr/>
          <p:nvPr/>
        </p:nvSpPr>
        <p:spPr>
          <a:xfrm>
            <a:off x="2690071" y="1124953"/>
            <a:ext cx="165988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MANDIRI BRI BNI</a:t>
            </a:r>
            <a:r>
              <a:rPr lang="en-US" sz="1000" dirty="0"/>
              <a:t> </a:t>
            </a:r>
            <a:endParaRPr kumimoji="0" lang="id-ID" sz="1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B0411-CB33-76B7-7D66-1DE1EE9FC37D}"/>
              </a:ext>
            </a:extLst>
          </p:cNvPr>
          <p:cNvSpPr/>
          <p:nvPr/>
        </p:nvSpPr>
        <p:spPr>
          <a:xfrm>
            <a:off x="2690072" y="1492919"/>
            <a:ext cx="1659884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6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5300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Yokke.thmx</Template>
  <TotalTime>14640</TotalTime>
  <Words>229</Words>
  <Application>Microsoft Office PowerPoint</Application>
  <PresentationFormat>On-screen Show (16:10)</PresentationFormat>
  <Paragraphs>70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1_Office Theme</vt:lpstr>
      <vt:lpstr>Contents Slide Master</vt:lpstr>
      <vt:lpstr>PowerPoint Presentation</vt:lpstr>
      <vt:lpstr>PowerPoint Presentation</vt:lpstr>
      <vt:lpstr>Monitoring Closed Approved YOE Non LHF</vt:lpstr>
    </vt:vector>
  </TitlesOfParts>
  <Company>cintiacandra@gmail.com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</dc:creator>
  <cp:lastModifiedBy>Yokke 43</cp:lastModifiedBy>
  <cp:revision>484</cp:revision>
  <dcterms:created xsi:type="dcterms:W3CDTF">2021-11-10T04:35:38Z</dcterms:created>
  <dcterms:modified xsi:type="dcterms:W3CDTF">2023-07-10T02:09:51Z</dcterms:modified>
</cp:coreProperties>
</file>