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5FE006-F9E9-4065-B83E-4414CF49F9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current technology usage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76C438-463C-48A0-A4DD-ACC3865116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29/7/2024 12:27:34 am HKT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A89D8C-0034-40F7-949A-0FE2EDB3F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2024-07-28T16:27:34Z</dcterms:created>
  <dcterms:modified xsi:type="dcterms:W3CDTF">2024-07-28T16:27:34Z</dcterms:modified>
</cp:coreProperties>
</file>