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B206BD7-8724-4C56-B3F4-0639E0419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209FA49-5E77-4D57-82DF-A65C7AC98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28/7/2024 10:56:08 pm HKT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28F8E4C1-A4BC-41EC-86CA-AB83B9CBB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2">
            <a:extLst>
              <a:ext uri="{FF2B5EF4-FFF2-40B4-BE49-F238E27FC236}">
                <a16:creationId xmlns:a16="http://schemas.microsoft.com/office/drawing/2014/main" id="{EDD606AC-2DC7-42EC-B437-671A99C30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 3">
            <a:extLst>
              <a:ext uri="{FF2B5EF4-FFF2-40B4-BE49-F238E27FC236}">
                <a16:creationId xmlns:a16="http://schemas.microsoft.com/office/drawing/2014/main" id="{8E051CA0-D74A-4117-B07C-B51B1F0D6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assignment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Fok, Pak</cp:lastModifiedBy>
  <cp:revision>1</cp:revision>
  <dcterms:created xsi:type="dcterms:W3CDTF">2024-07-28T14:56:08Z</dcterms:created>
  <dcterms:modified xsi:type="dcterms:W3CDTF">2024-07-28T14:57:13Z</dcterms:modified>
</cp:coreProperties>
</file>