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6D3C903-B78C-4616-9FF9-EDC01E8BB91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current technology usage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512B807-7BB5-4EE2-9589-449C4045D0D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29/7/2024 12:30:02 am HKT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C374A77-5EB5-41E3-A971-689E97B47F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3" name="slide3">
            <a:extLst>
              <a:ext uri="{FF2B5EF4-FFF2-40B4-BE49-F238E27FC236}">
                <a16:creationId xmlns:a16="http://schemas.microsoft.com/office/drawing/2014/main" id="{4ABE4E99-243B-4B31-8E03-502C637778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4" name="slide4">
            <a:extLst>
              <a:ext uri="{FF2B5EF4-FFF2-40B4-BE49-F238E27FC236}">
                <a16:creationId xmlns:a16="http://schemas.microsoft.com/office/drawing/2014/main" id="{71D27BE3-15C1-4035-8B6E-5C818E6120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2024-07-28T16:30:03Z</dcterms:created>
  <dcterms:modified xsi:type="dcterms:W3CDTF">2024-07-28T16:30:03Z</dcterms:modified>
</cp:coreProperties>
</file>