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Google Sans" panose="020B0604020202020204" charset="0"/>
      <p:regular r:id="rId8"/>
      <p:bold r:id="rId9"/>
      <p:italic r:id="rId10"/>
      <p:boldItalic r:id="rId11"/>
    </p:embeddedFont>
    <p:embeddedFont>
      <p:font typeface="Google Sans Medium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D74C7-3D0D-43DB-ABA7-EE5BB8181C23}" v="2430" dt="2021-11-15T20:33:09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1d7e6ace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1d7e6ace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1d7e6ace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1d7e6ace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25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1d7e6ace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1d7e6ace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892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1d7e6ace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1d7e6ace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11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1d7e6ace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1d7e6ace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39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740" t="-13605" r="-9740" b="-24382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None/>
              <a:defRPr sz="18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4" name="Google Shape;114;p30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15" name="Google Shape;115;p30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16" name="Google Shape;116;p30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0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0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0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" name="Google Shape;120;p30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21" name="Google Shape;121;p30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" name="Google Shape;122;p30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23" name="Google Shape;123;p30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30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30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30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30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"/>
              <a:buNone/>
              <a:defRPr sz="400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3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4" name="Google Shape;134;p3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35" name="Google Shape;135;p3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36" name="Google Shape;136;p3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" name="Google Shape;140;p3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41" name="Google Shape;141;p3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2" name="Google Shape;142;p33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43" name="Google Shape;143;p3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3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3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3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3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34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35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5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35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36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36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8" name="Google Shape;168;p37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Loading image...</a:t>
            </a:r>
            <a:endParaRPr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37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Google Sans"/>
              <a:buChar char="●"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0" name="Google Shape;170;p37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Google Sans"/>
              <a:buChar char="●"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1" name="Google Shape;171;p37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Google Sans"/>
              <a:buChar char="●"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38"/>
          <p:cNvSpPr/>
          <p:nvPr/>
        </p:nvSpPr>
        <p:spPr>
          <a:xfrm>
            <a:off x="36550" y="4349200"/>
            <a:ext cx="9017100" cy="71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8"/>
          <p:cNvSpPr/>
          <p:nvPr/>
        </p:nvSpPr>
        <p:spPr>
          <a:xfrm>
            <a:off x="2499300" y="499050"/>
            <a:ext cx="2011800" cy="2011800"/>
          </a:xfrm>
          <a:prstGeom prst="rect">
            <a:avLst/>
          </a:prstGeom>
          <a:noFill/>
          <a:ln w="28575" cap="flat" cmpd="sng">
            <a:solidFill>
              <a:srgbClr val="8B5C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8B5CF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7" name="Google Shape;177;p38"/>
          <p:cNvSpPr/>
          <p:nvPr/>
        </p:nvSpPr>
        <p:spPr>
          <a:xfrm>
            <a:off x="4632900" y="499050"/>
            <a:ext cx="2011800" cy="2011800"/>
          </a:xfrm>
          <a:prstGeom prst="rect">
            <a:avLst/>
          </a:prstGeom>
          <a:noFill/>
          <a:ln w="28575" cap="flat" cmpd="sng">
            <a:solidFill>
              <a:srgbClr val="F59E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59E0B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F59E0B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8" name="Google Shape;178;p38"/>
          <p:cNvSpPr/>
          <p:nvPr/>
        </p:nvSpPr>
        <p:spPr>
          <a:xfrm>
            <a:off x="4632900" y="2632650"/>
            <a:ext cx="2011800" cy="2011800"/>
          </a:xfrm>
          <a:prstGeom prst="rect">
            <a:avLst/>
          </a:prstGeom>
          <a:noFill/>
          <a:ln w="28575" cap="flat" cmpd="sng">
            <a:solidFill>
              <a:srgbClr val="10B9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10B98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9" name="Google Shape;179;p38"/>
          <p:cNvSpPr/>
          <p:nvPr/>
        </p:nvSpPr>
        <p:spPr>
          <a:xfrm>
            <a:off x="2499300" y="2632650"/>
            <a:ext cx="2011800" cy="2011800"/>
          </a:xfrm>
          <a:prstGeom prst="rect">
            <a:avLst/>
          </a:prstGeom>
          <a:noFill/>
          <a:ln w="28575" cap="flat" cmpd="sng">
            <a:solidFill>
              <a:srgbClr val="F43F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F43F5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0" name="Google Shape;180;p38"/>
          <p:cNvSpPr txBox="1">
            <a:spLocks noGrp="1"/>
          </p:cNvSpPr>
          <p:nvPr>
            <p:ph type="body" idx="1"/>
          </p:nvPr>
        </p:nvSpPr>
        <p:spPr>
          <a:xfrm>
            <a:off x="2540400" y="918250"/>
            <a:ext cx="19296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●"/>
              <a:defRPr sz="10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○"/>
              <a:defRPr sz="10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■"/>
              <a:defRPr sz="10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●"/>
              <a:defRPr sz="10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○"/>
              <a:defRPr sz="10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■"/>
              <a:defRPr sz="10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●"/>
              <a:defRPr sz="10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○"/>
              <a:defRPr sz="10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■"/>
              <a:defRPr sz="10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81" name="Google Shape;181;p38"/>
          <p:cNvSpPr txBox="1">
            <a:spLocks noGrp="1"/>
          </p:cNvSpPr>
          <p:nvPr>
            <p:ph type="body" idx="2"/>
          </p:nvPr>
        </p:nvSpPr>
        <p:spPr>
          <a:xfrm>
            <a:off x="2540400" y="3080150"/>
            <a:ext cx="1929600" cy="1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●"/>
              <a:defRPr sz="10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○"/>
              <a:defRPr sz="10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■"/>
              <a:defRPr sz="10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●"/>
              <a:defRPr sz="10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○"/>
              <a:defRPr sz="10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■"/>
              <a:defRPr sz="10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●"/>
              <a:defRPr sz="10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○"/>
              <a:defRPr sz="10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■"/>
              <a:defRPr sz="10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82" name="Google Shape;182;p38"/>
          <p:cNvSpPr txBox="1">
            <a:spLocks noGrp="1"/>
          </p:cNvSpPr>
          <p:nvPr>
            <p:ph type="body" idx="3"/>
          </p:nvPr>
        </p:nvSpPr>
        <p:spPr>
          <a:xfrm>
            <a:off x="4674000" y="3080150"/>
            <a:ext cx="1929600" cy="1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r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●"/>
              <a:defRPr sz="10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292100" algn="r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○"/>
              <a:defRPr sz="10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292100" algn="r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■"/>
              <a:defRPr sz="10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292100" algn="r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●"/>
              <a:defRPr sz="10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292100" algn="r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○"/>
              <a:defRPr sz="10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292100" algn="r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■"/>
              <a:defRPr sz="10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292100" algn="r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●"/>
              <a:defRPr sz="10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292100" algn="r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○"/>
              <a:defRPr sz="10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292100" algn="r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■"/>
              <a:defRPr sz="10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83" name="Google Shape;183;p38"/>
          <p:cNvSpPr/>
          <p:nvPr/>
        </p:nvSpPr>
        <p:spPr>
          <a:xfrm>
            <a:off x="3886200" y="1885950"/>
            <a:ext cx="1371600" cy="1371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2D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D3E50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2D3E5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4" name="Google Shape;184;p38"/>
          <p:cNvSpPr txBox="1">
            <a:spLocks noGrp="1"/>
          </p:cNvSpPr>
          <p:nvPr>
            <p:ph type="body" idx="4"/>
          </p:nvPr>
        </p:nvSpPr>
        <p:spPr>
          <a:xfrm>
            <a:off x="4674000" y="957550"/>
            <a:ext cx="1929600" cy="1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r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●"/>
              <a:defRPr sz="10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292100" algn="r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○"/>
              <a:defRPr sz="10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292100" algn="r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■"/>
              <a:defRPr sz="10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292100" algn="r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●"/>
              <a:defRPr sz="10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292100" algn="r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○"/>
              <a:defRPr sz="10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292100" algn="r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■"/>
              <a:defRPr sz="10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292100" algn="r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●"/>
              <a:defRPr sz="10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292100" algn="r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○"/>
              <a:defRPr sz="10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292100" algn="r" rtl="0">
              <a:spcBef>
                <a:spcPts val="0"/>
              </a:spcBef>
              <a:spcAft>
                <a:spcPts val="0"/>
              </a:spcAft>
              <a:buSzPts val="1000"/>
              <a:buFont typeface="Google Sans"/>
              <a:buChar char="■"/>
              <a:defRPr sz="10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9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9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40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2535150" y="918250"/>
            <a:ext cx="1929600" cy="14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- 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rinci</a:t>
            </a:r>
            <a:r>
              <a:rPr lang="en-US" dirty="0"/>
              <a:t> dan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apalagi</a:t>
            </a:r>
            <a:r>
              <a:rPr lang="en-US" dirty="0"/>
              <a:t> sangat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.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body" idx="2"/>
          </p:nvPr>
        </p:nvSpPr>
        <p:spPr>
          <a:xfrm>
            <a:off x="2540400" y="30801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tertera</a:t>
            </a:r>
            <a:r>
              <a:rPr lang="en-US" dirty="0"/>
              <a:t> pada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Masuk pada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dan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dijual</a:t>
            </a:r>
            <a:r>
              <a:rPr lang="en-US" dirty="0"/>
              <a:t>. </a:t>
            </a:r>
            <a:r>
              <a:rPr lang="en-US" dirty="0" err="1"/>
              <a:t>Terdapat</a:t>
            </a:r>
            <a:r>
              <a:rPr lang="en-US" dirty="0"/>
              <a:t> rating dan total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terakhir</a:t>
            </a:r>
          </a:p>
        </p:txBody>
      </p:sp>
      <p:sp>
        <p:nvSpPr>
          <p:cNvPr id="201" name="Google Shape;201;p41"/>
          <p:cNvSpPr txBox="1">
            <a:spLocks noGrp="1"/>
          </p:cNvSpPr>
          <p:nvPr>
            <p:ph type="body" idx="3"/>
          </p:nvPr>
        </p:nvSpPr>
        <p:spPr>
          <a:xfrm>
            <a:off x="4674000" y="30801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indent="0" algn="l">
              <a:buNone/>
            </a:pPr>
            <a:r>
              <a:rPr lang="en-US" dirty="0"/>
              <a:t>- </a:t>
            </a:r>
            <a:r>
              <a:rPr lang="en-US" dirty="0" err="1"/>
              <a:t>Susahnya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 </a:t>
            </a:r>
            <a:r>
              <a:rPr lang="en-US" dirty="0" err="1"/>
              <a:t>jelas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- Salah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 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yang salah</a:t>
            </a:r>
          </a:p>
        </p:txBody>
      </p:sp>
      <p:sp>
        <p:nvSpPr>
          <p:cNvPr id="202" name="Google Shape;202;p41"/>
          <p:cNvSpPr txBox="1">
            <a:spLocks noGrp="1"/>
          </p:cNvSpPr>
          <p:nvPr>
            <p:ph type="body" idx="4"/>
          </p:nvPr>
        </p:nvSpPr>
        <p:spPr>
          <a:xfrm>
            <a:off x="4674000" y="7670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dirty="0"/>
              <a:t>-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penggambaran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kafe</a:t>
            </a: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-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 yang </a:t>
            </a:r>
            <a:r>
              <a:rPr lang="en-US" dirty="0" err="1"/>
              <a:t>efisien</a:t>
            </a:r>
            <a:r>
              <a:rPr lang="en-US" dirty="0"/>
              <a:t>, </a:t>
            </a:r>
            <a:r>
              <a:rPr lang="en-US" dirty="0" err="1"/>
              <a:t>ringkas</a:t>
            </a:r>
            <a:r>
              <a:rPr lang="en-US" dirty="0"/>
              <a:t> dan detail</a:t>
            </a:r>
          </a:p>
        </p:txBody>
      </p:sp>
      <p:sp>
        <p:nvSpPr>
          <p:cNvPr id="203" name="Google Shape;203;p41"/>
          <p:cNvSpPr/>
          <p:nvPr/>
        </p:nvSpPr>
        <p:spPr>
          <a:xfrm>
            <a:off x="3886200" y="1885950"/>
            <a:ext cx="1371600" cy="1371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User 01</a:t>
            </a:r>
            <a:endParaRPr sz="1800" b="1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2535150" y="918250"/>
            <a:ext cx="1929600" cy="14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- 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jalanan</a:t>
            </a:r>
            <a:r>
              <a:rPr lang="en-US" dirty="0"/>
              <a:t> </a:t>
            </a:r>
            <a:r>
              <a:rPr lang="en-US" dirty="0" err="1"/>
              <a:t>macet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tiba² </a:t>
            </a:r>
            <a:r>
              <a:rPr lang="en-US" dirty="0" err="1"/>
              <a:t>kafe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tutup</a:t>
            </a:r>
            <a:r>
              <a:rPr lang="en-US" dirty="0"/>
              <a:t> dan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gerai</a:t>
            </a:r>
            <a:r>
              <a:rPr lang="en-US" dirty="0"/>
              <a:t> </a:t>
            </a:r>
            <a:r>
              <a:rPr lang="en-US" dirty="0" err="1"/>
              <a:t>lain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00" name="Google Shape;200;p41"/>
          <p:cNvSpPr txBox="1">
            <a:spLocks noGrp="1"/>
          </p:cNvSpPr>
          <p:nvPr>
            <p:ph type="body" idx="2"/>
          </p:nvPr>
        </p:nvSpPr>
        <p:spPr>
          <a:xfrm>
            <a:off x="2540400" y="30801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- Filter jam dan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 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pada </a:t>
            </a:r>
            <a:r>
              <a:rPr lang="en-US" dirty="0" err="1"/>
              <a:t>kafe</a:t>
            </a:r>
            <a:r>
              <a:rPr lang="en-US" dirty="0"/>
              <a:t> </a:t>
            </a:r>
            <a:r>
              <a:rPr lang="en-US" dirty="0" err="1"/>
              <a:t>tujuan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 </a:t>
            </a:r>
            <a:r>
              <a:rPr lang="en-US" dirty="0" err="1"/>
              <a:t>buka</a:t>
            </a:r>
            <a:r>
              <a:rPr lang="en-US" dirty="0"/>
              <a:t> dan </a:t>
            </a:r>
            <a:r>
              <a:rPr lang="en-US" dirty="0" err="1"/>
              <a:t>tutup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filter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1" name="Google Shape;201;p41"/>
          <p:cNvSpPr txBox="1">
            <a:spLocks noGrp="1"/>
          </p:cNvSpPr>
          <p:nvPr>
            <p:ph type="body" idx="3"/>
          </p:nvPr>
        </p:nvSpPr>
        <p:spPr>
          <a:xfrm>
            <a:off x="4674000" y="30801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indent="0" algn="l">
              <a:buNone/>
            </a:pPr>
            <a:r>
              <a:rPr lang="en-US" dirty="0"/>
              <a:t>-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 </a:t>
            </a:r>
            <a:r>
              <a:rPr lang="en-US" dirty="0" err="1"/>
              <a:t>kafe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 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- Susah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jam </a:t>
            </a:r>
            <a:r>
              <a:rPr lang="en-US" dirty="0" err="1"/>
              <a:t>operasi</a:t>
            </a:r>
            <a:r>
              <a:rPr lang="en-US" dirty="0"/>
              <a:t> pada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.</a:t>
            </a:r>
          </a:p>
        </p:txBody>
      </p:sp>
      <p:sp>
        <p:nvSpPr>
          <p:cNvPr id="202" name="Google Shape;202;p41"/>
          <p:cNvSpPr txBox="1">
            <a:spLocks noGrp="1"/>
          </p:cNvSpPr>
          <p:nvPr>
            <p:ph type="body" idx="4"/>
          </p:nvPr>
        </p:nvSpPr>
        <p:spPr>
          <a:xfrm>
            <a:off x="4674000" y="86230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dirty="0"/>
              <a:t>-  </a:t>
            </a:r>
            <a:r>
              <a:rPr lang="en-US" dirty="0" err="1"/>
              <a:t>Mengatahui</a:t>
            </a:r>
            <a:r>
              <a:rPr lang="en-US" dirty="0"/>
              <a:t> jam </a:t>
            </a:r>
            <a:r>
              <a:rPr lang="en-US" dirty="0" err="1"/>
              <a:t>operasi</a:t>
            </a:r>
            <a:r>
              <a:rPr lang="en-US" dirty="0"/>
              <a:t> dan </a:t>
            </a:r>
            <a:r>
              <a:rPr lang="en-US" dirty="0" err="1"/>
              <a:t>libur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</a:t>
            </a:r>
            <a:r>
              <a:rPr lang="en-US" dirty="0" err="1"/>
              <a:t>tujuan</a:t>
            </a: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-  </a:t>
            </a:r>
            <a:r>
              <a:rPr lang="en-US" dirty="0" err="1"/>
              <a:t>Mengetahui</a:t>
            </a:r>
            <a:r>
              <a:rPr lang="en-US" dirty="0"/>
              <a:t> 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dan update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terbaru</a:t>
            </a:r>
            <a:endParaRPr lang="en-US" dirty="0"/>
          </a:p>
        </p:txBody>
      </p:sp>
      <p:sp>
        <p:nvSpPr>
          <p:cNvPr id="203" name="Google Shape;203;p41"/>
          <p:cNvSpPr/>
          <p:nvPr/>
        </p:nvSpPr>
        <p:spPr>
          <a:xfrm>
            <a:off x="3886200" y="1885950"/>
            <a:ext cx="1371600" cy="1371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User 02</a:t>
            </a:r>
            <a:endParaRPr lang="en" sz="1800" b="1" dirty="0">
              <a:solidFill>
                <a:schemeClr val="dk2"/>
              </a:solidFill>
              <a:latin typeface="Google Sans"/>
              <a:ea typeface="Google Sans"/>
              <a:cs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681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2535150" y="918250"/>
            <a:ext cx="1929600" cy="14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-US" dirty="0"/>
              <a:t>-Tidak </a:t>
            </a:r>
            <a:r>
              <a:rPr lang="en-US" dirty="0" err="1"/>
              <a:t>sesuai</a:t>
            </a:r>
            <a:r>
              <a:rPr lang="en-US" dirty="0"/>
              <a:t> yang di internet </a:t>
            </a:r>
            <a:r>
              <a:rPr lang="en-US" dirty="0" err="1"/>
              <a:t>entah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, </a:t>
            </a:r>
            <a:r>
              <a:rPr lang="en-US" dirty="0" err="1"/>
              <a:t>tempat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.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body" idx="2"/>
          </p:nvPr>
        </p:nvSpPr>
        <p:spPr>
          <a:xfrm>
            <a:off x="2540400" y="30801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Membaca</a:t>
            </a:r>
            <a:r>
              <a:rPr lang="en-US" dirty="0"/>
              <a:t> menu </a:t>
            </a:r>
            <a:r>
              <a:rPr lang="en-US" dirty="0" err="1"/>
              <a:t>kafe</a:t>
            </a:r>
            <a:r>
              <a:rPr lang="en-US" dirty="0"/>
              <a:t> pada daftar 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Menekan</a:t>
            </a:r>
            <a:r>
              <a:rPr lang="en-US" dirty="0"/>
              <a:t> link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1" name="Google Shape;201;p41"/>
          <p:cNvSpPr txBox="1">
            <a:spLocks noGrp="1"/>
          </p:cNvSpPr>
          <p:nvPr>
            <p:ph type="body" idx="3"/>
          </p:nvPr>
        </p:nvSpPr>
        <p:spPr>
          <a:xfrm>
            <a:off x="4674000" y="30801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indent="0" algn="l">
              <a:buNone/>
            </a:pPr>
            <a:r>
              <a:rPr lang="en-US" dirty="0"/>
              <a:t>- Salah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menu dan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-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keinginan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 salah </a:t>
            </a:r>
            <a:r>
              <a:rPr lang="en-US" dirty="0" err="1"/>
              <a:t>dalam</a:t>
            </a:r>
            <a:r>
              <a:rPr lang="en-US" dirty="0"/>
              <a:t> </a:t>
            </a:r>
          </a:p>
          <a:p>
            <a:pPr marL="0" indent="0" algn="l">
              <a:buNone/>
            </a:pPr>
            <a:r>
              <a:rPr lang="en-US" dirty="0" err="1"/>
              <a:t>penggambaran</a:t>
            </a:r>
            <a:r>
              <a:rPr lang="en-US" dirty="0"/>
              <a:t> 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.</a:t>
            </a:r>
          </a:p>
        </p:txBody>
      </p:sp>
      <p:sp>
        <p:nvSpPr>
          <p:cNvPr id="202" name="Google Shape;202;p41"/>
          <p:cNvSpPr txBox="1">
            <a:spLocks noGrp="1"/>
          </p:cNvSpPr>
          <p:nvPr>
            <p:ph type="body" idx="4"/>
          </p:nvPr>
        </p:nvSpPr>
        <p:spPr>
          <a:xfrm>
            <a:off x="4674000" y="7670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dirty="0"/>
              <a:t>- </a:t>
            </a:r>
            <a:r>
              <a:rPr lang="en-US" dirty="0" err="1"/>
              <a:t>Tepatnya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menu,</a:t>
            </a:r>
          </a:p>
          <a:p>
            <a:pPr marL="0" indent="0" algn="l">
              <a:buNone/>
            </a:pPr>
            <a:r>
              <a:rPr lang="en-US" dirty="0"/>
              <a:t>-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menu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dan review,</a:t>
            </a:r>
          </a:p>
          <a:p>
            <a:pPr marL="0" indent="0" algn="l">
              <a:buNone/>
            </a:pPr>
            <a:r>
              <a:rPr lang="en-US" dirty="0"/>
              <a:t>-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dan </a:t>
            </a:r>
            <a:r>
              <a:rPr lang="en-US" dirty="0" err="1"/>
              <a:t>jelas</a:t>
            </a:r>
            <a:r>
              <a:rPr lang="en-US" dirty="0"/>
              <a:t>.</a:t>
            </a:r>
            <a:endParaRPr dirty="0" err="1"/>
          </a:p>
        </p:txBody>
      </p:sp>
      <p:sp>
        <p:nvSpPr>
          <p:cNvPr id="203" name="Google Shape;203;p41"/>
          <p:cNvSpPr/>
          <p:nvPr/>
        </p:nvSpPr>
        <p:spPr>
          <a:xfrm>
            <a:off x="3886200" y="1885950"/>
            <a:ext cx="1371600" cy="1371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User 03</a:t>
            </a:r>
            <a:endParaRPr sz="1800" b="1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06392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2535150" y="918250"/>
            <a:ext cx="1929600" cy="14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-US" dirty="0"/>
              <a:t>- Cara </a:t>
            </a:r>
            <a:r>
              <a:rPr lang="en-US" dirty="0" err="1"/>
              <a:t>memesan</a:t>
            </a:r>
            <a:r>
              <a:rPr lang="en-US" dirty="0"/>
              <a:t> menu dan </a:t>
            </a:r>
            <a:r>
              <a:rPr lang="en-US" dirty="0" err="1"/>
              <a:t>bingung</a:t>
            </a:r>
            <a:r>
              <a:rPr lang="en-US" dirty="0"/>
              <a:t> menu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body" idx="2"/>
          </p:nvPr>
        </p:nvSpPr>
        <p:spPr>
          <a:xfrm>
            <a:off x="2540400" y="30801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dan </a:t>
            </a:r>
            <a:r>
              <a:rPr lang="en-US" dirty="0" err="1"/>
              <a:t>komposisi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yang </a:t>
            </a:r>
            <a:r>
              <a:rPr lang="en-US" dirty="0" err="1"/>
              <a:t>tertera</a:t>
            </a:r>
            <a:r>
              <a:rPr lang="en-US" dirty="0"/>
              <a:t> pada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1" name="Google Shape;201;p41"/>
          <p:cNvSpPr txBox="1">
            <a:spLocks noGrp="1"/>
          </p:cNvSpPr>
          <p:nvPr>
            <p:ph type="body" idx="3"/>
          </p:nvPr>
        </p:nvSpPr>
        <p:spPr>
          <a:xfrm>
            <a:off x="4674000" y="30801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indent="0" algn="l">
              <a:buNone/>
            </a:pPr>
            <a:r>
              <a:rPr lang="en-US" dirty="0"/>
              <a:t>-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 menu yang </a:t>
            </a:r>
            <a:r>
              <a:rPr lang="en-US" dirty="0" err="1"/>
              <a:t>kurang</a:t>
            </a:r>
            <a:r>
              <a:rPr lang="en-US" dirty="0"/>
              <a:t> detail.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- </a:t>
            </a:r>
            <a:r>
              <a:rPr lang="en-US" dirty="0" err="1"/>
              <a:t>Bingung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 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tertera</a:t>
            </a:r>
            <a:r>
              <a:rPr lang="en-US" dirty="0"/>
              <a:t> </a:t>
            </a:r>
            <a:r>
              <a:rPr lang="en-US" dirty="0" err="1"/>
              <a:t>informasinya</a:t>
            </a:r>
            <a:r>
              <a:rPr lang="en-US" dirty="0"/>
              <a:t>.</a:t>
            </a:r>
          </a:p>
        </p:txBody>
      </p:sp>
      <p:sp>
        <p:nvSpPr>
          <p:cNvPr id="202" name="Google Shape;202;p41"/>
          <p:cNvSpPr txBox="1">
            <a:spLocks noGrp="1"/>
          </p:cNvSpPr>
          <p:nvPr>
            <p:ph type="body" idx="4"/>
          </p:nvPr>
        </p:nvSpPr>
        <p:spPr>
          <a:xfrm>
            <a:off x="4674000" y="7670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dirty="0"/>
              <a:t>- </a:t>
            </a:r>
            <a:r>
              <a:rPr lang="en-US" dirty="0" err="1"/>
              <a:t>Pilihan</a:t>
            </a:r>
            <a:r>
              <a:rPr lang="en-US" dirty="0"/>
              <a:t> menu dan detail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</a:t>
            </a:r>
            <a:endParaRPr lang="en-US" dirty="0" err="1"/>
          </a:p>
          <a:p>
            <a:pPr marL="0" indent="0" algn="l">
              <a:buNone/>
            </a:pPr>
            <a:r>
              <a:rPr lang="en-US" dirty="0"/>
              <a:t>- Custom menu dan </a:t>
            </a:r>
            <a:r>
              <a:rPr lang="en-US" dirty="0" err="1"/>
              <a:t>isi</a:t>
            </a:r>
            <a:r>
              <a:rPr lang="en-US" dirty="0"/>
              <a:t> product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</a:t>
            </a:r>
          </a:p>
          <a:p>
            <a:pPr marL="0" indent="0" algn="l">
              <a:buNone/>
            </a:pPr>
            <a:r>
              <a:rPr lang="en-US" dirty="0"/>
              <a:t>- Detail Review </a:t>
            </a:r>
            <a:r>
              <a:rPr lang="en-US" dirty="0" err="1"/>
              <a:t>setiap</a:t>
            </a:r>
            <a:r>
              <a:rPr lang="en-US" dirty="0"/>
              <a:t> menu</a:t>
            </a:r>
          </a:p>
          <a:p>
            <a:pPr marL="0" indent="0" algn="l">
              <a:buNone/>
            </a:pPr>
            <a:r>
              <a:rPr lang="en-US" dirty="0"/>
              <a:t>- Jenis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.</a:t>
            </a:r>
          </a:p>
        </p:txBody>
      </p:sp>
      <p:sp>
        <p:nvSpPr>
          <p:cNvPr id="203" name="Google Shape;203;p41"/>
          <p:cNvSpPr/>
          <p:nvPr/>
        </p:nvSpPr>
        <p:spPr>
          <a:xfrm>
            <a:off x="3886200" y="1885950"/>
            <a:ext cx="1371600" cy="1371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User 04</a:t>
            </a:r>
            <a:endParaRPr sz="1800" b="1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05928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2535150" y="918250"/>
            <a:ext cx="1929600" cy="14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-US" dirty="0"/>
              <a:t>- </a:t>
            </a:r>
            <a:r>
              <a:rPr lang="en-US" dirty="0" err="1"/>
              <a:t>Ketidaktahuan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dan </a:t>
            </a:r>
            <a:r>
              <a:rPr lang="en-US" dirty="0" err="1"/>
              <a:t>terdekat</a:t>
            </a:r>
            <a:r>
              <a:rPr lang="en-US" dirty="0"/>
              <a:t>,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body" idx="2"/>
          </p:nvPr>
        </p:nvSpPr>
        <p:spPr>
          <a:xfrm>
            <a:off x="2540400" y="30801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 update </a:t>
            </a:r>
            <a:r>
              <a:rPr lang="en-US" dirty="0" err="1"/>
              <a:t>informasi</a:t>
            </a:r>
            <a:r>
              <a:rPr lang="en-US" dirty="0"/>
              <a:t> 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</a:t>
            </a:r>
            <a:r>
              <a:rPr lang="en-US" dirty="0" err="1"/>
              <a:t>bary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susuai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Membuka</a:t>
            </a:r>
            <a:r>
              <a:rPr lang="en-US" dirty="0"/>
              <a:t> menu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 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</p:txBody>
      </p:sp>
      <p:sp>
        <p:nvSpPr>
          <p:cNvPr id="201" name="Google Shape;201;p41"/>
          <p:cNvSpPr txBox="1">
            <a:spLocks noGrp="1"/>
          </p:cNvSpPr>
          <p:nvPr>
            <p:ph type="body" idx="3"/>
          </p:nvPr>
        </p:nvSpPr>
        <p:spPr>
          <a:xfrm>
            <a:off x="4674000" y="30801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indent="0" algn="l">
              <a:buNone/>
            </a:pPr>
            <a:r>
              <a:rPr lang="en-US" dirty="0"/>
              <a:t>-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 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update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darimana</a:t>
            </a:r>
            <a:r>
              <a:rPr lang="en-US" dirty="0"/>
              <a:t>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-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</p:txBody>
      </p:sp>
      <p:sp>
        <p:nvSpPr>
          <p:cNvPr id="202" name="Google Shape;202;p41"/>
          <p:cNvSpPr txBox="1">
            <a:spLocks noGrp="1"/>
          </p:cNvSpPr>
          <p:nvPr>
            <p:ph type="body" idx="4"/>
          </p:nvPr>
        </p:nvSpPr>
        <p:spPr>
          <a:xfrm>
            <a:off x="4674000" y="7670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dirty="0"/>
              <a:t>-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pengguna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- </a:t>
            </a:r>
            <a:r>
              <a:rPr lang="en-US" dirty="0" err="1"/>
              <a:t>Pemberitahuan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.</a:t>
            </a:r>
          </a:p>
        </p:txBody>
      </p:sp>
      <p:sp>
        <p:nvSpPr>
          <p:cNvPr id="203" name="Google Shape;203;p41"/>
          <p:cNvSpPr/>
          <p:nvPr/>
        </p:nvSpPr>
        <p:spPr>
          <a:xfrm>
            <a:off x="3886200" y="1885950"/>
            <a:ext cx="1371600" cy="1371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User 05</a:t>
            </a:r>
            <a:endParaRPr sz="1800" b="1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713061061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On-screen Show (16:9)</PresentationFormat>
  <Paragraphs>63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Google Sans</vt:lpstr>
      <vt:lpstr>Google Sans Medium</vt:lpstr>
      <vt:lpstr>Arial</vt:lpstr>
      <vt:lpstr>Google Recruitment 2018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Dicky Alamsyah</dc:creator>
  <cp:lastModifiedBy>Dicky Alamsyah</cp:lastModifiedBy>
  <cp:revision>325</cp:revision>
  <dcterms:modified xsi:type="dcterms:W3CDTF">2021-11-22T06:35:48Z</dcterms:modified>
</cp:coreProperties>
</file>