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6"/>
  </p:notesMasterIdLst>
  <p:sldIdLst>
    <p:sldId id="258" r:id="rId3"/>
    <p:sldId id="256" r:id="rId4"/>
    <p:sldId id="257" r:id="rId5"/>
  </p:sldIdLst>
  <p:sldSz cx="9144000" cy="5143500" type="screen16x9"/>
  <p:notesSz cx="6858000" cy="9144000"/>
  <p:embeddedFontLst>
    <p:embeddedFont>
      <p:font typeface="Google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0832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27082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244650" y="3420650"/>
            <a:ext cx="77001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alasan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kebutuhan pengguna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4412551" y="1686250"/>
            <a:ext cx="44790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karakteristik pengguna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393225" y="3018275"/>
            <a:ext cx="13149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karena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2558975" y="1407725"/>
            <a:ext cx="196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adalah seorang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26" y="1698300"/>
            <a:ext cx="22959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nama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384650" y="2144700"/>
            <a:ext cx="25332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yang membutuhkan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4420400" y="1695450"/>
            <a:ext cx="44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244725" y="3362875"/>
            <a:ext cx="770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2617125" y="2510050"/>
            <a:ext cx="629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244725" y="2982600"/>
            <a:ext cx="76596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 sz="1400"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59252" y="1318200"/>
            <a:ext cx="2213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 sz="1400"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2617126" y="2129775"/>
            <a:ext cx="62949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 sz="1400"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4412425" y="1315050"/>
            <a:ext cx="4479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●"/>
              <a:defRPr sz="1400"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○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■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●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○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■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●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○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■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244725" y="2982600"/>
            <a:ext cx="76596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untuk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lama.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2617126" y="2129775"/>
            <a:ext cx="6294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nyaman</a:t>
            </a:r>
            <a:r>
              <a:rPr lang="en-US" dirty="0"/>
              <a:t> dan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/>
              <a:t>harganya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59252" y="1318200"/>
            <a:ext cx="22137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Dicky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4412425" y="1315050"/>
            <a:ext cx="44790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Programmer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49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244725" y="2982600"/>
            <a:ext cx="76596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Untuk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tidak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untuk </a:t>
            </a:r>
            <a:r>
              <a:rPr lang="en-US" dirty="0" err="1"/>
              <a:t>menikmati</a:t>
            </a:r>
            <a:r>
              <a:rPr lang="en-US" dirty="0"/>
              <a:t> kopi.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2617126" y="2129775"/>
            <a:ext cx="6294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dekat dan </a:t>
            </a:r>
            <a:r>
              <a:rPr lang="en-US" dirty="0" err="1"/>
              <a:t>harga</a:t>
            </a:r>
            <a:r>
              <a:rPr lang="en-US" dirty="0"/>
              <a:t> untuk </a:t>
            </a:r>
            <a:r>
              <a:rPr lang="en-US" dirty="0" err="1"/>
              <a:t>pelajar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59252" y="1318200"/>
            <a:ext cx="22137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Dewi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4412425" y="1315050"/>
            <a:ext cx="44790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Pelajar</a:t>
            </a:r>
            <a:r>
              <a:rPr lang="en-US" dirty="0"/>
              <a:t> yang </a:t>
            </a:r>
            <a:r>
              <a:rPr lang="en-US" dirty="0" err="1"/>
              <a:t>menyukai</a:t>
            </a:r>
            <a:r>
              <a:rPr lang="en-US" dirty="0"/>
              <a:t> kopi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252426" y="2790975"/>
            <a:ext cx="76596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dan client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berkumpul</a:t>
            </a:r>
            <a:r>
              <a:rPr lang="en-US" dirty="0"/>
              <a:t> dan Membuat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dan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untuk </a:t>
            </a:r>
            <a:r>
              <a:rPr lang="en-US" dirty="0" err="1"/>
              <a:t>berkumpul</a:t>
            </a:r>
            <a:r>
              <a:rPr lang="en-US" dirty="0"/>
              <a:t> dan </a:t>
            </a:r>
            <a:r>
              <a:rPr lang="en-US" dirty="0" err="1"/>
              <a:t>makan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2617126" y="2129775"/>
            <a:ext cx="6294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untuk </a:t>
            </a:r>
            <a:r>
              <a:rPr lang="en-US" dirty="0" err="1"/>
              <a:t>dia</a:t>
            </a:r>
            <a:r>
              <a:rPr lang="en-US" dirty="0"/>
              <a:t> meeting Bersama team dan </a:t>
            </a:r>
            <a:r>
              <a:rPr lang="en-US" dirty="0" err="1"/>
              <a:t>clientnya</a:t>
            </a:r>
            <a:r>
              <a:rPr lang="en-US" dirty="0"/>
              <a:t> untuk </a:t>
            </a:r>
            <a:r>
              <a:rPr lang="en-US" dirty="0" err="1"/>
              <a:t>bisnis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59252" y="1318200"/>
            <a:ext cx="22137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Ryan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4412425" y="1315050"/>
            <a:ext cx="44790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Pengusaha</a:t>
            </a:r>
            <a:r>
              <a:rPr lang="en-US" dirty="0"/>
              <a:t> yang </a:t>
            </a:r>
            <a:r>
              <a:rPr lang="en-US" dirty="0" err="1"/>
              <a:t>sukses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76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78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Google Sans</vt:lpstr>
      <vt:lpstr>Arial</vt:lpstr>
      <vt:lpstr>Simple Light</vt:lpstr>
      <vt:lpstr>Google Recruitment 2018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Dicky Alamsyah</cp:lastModifiedBy>
  <cp:revision>1</cp:revision>
  <dcterms:modified xsi:type="dcterms:W3CDTF">2021-11-22T18:01:05Z</dcterms:modified>
</cp:coreProperties>
</file>