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2" r:id="rId4"/>
    <p:sldId id="260" r:id="rId5"/>
    <p:sldId id="263" r:id="rId6"/>
    <p:sldId id="2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BB2F3-5EFF-4843-B92D-BDC75859C767}" v="586" dt="2022-11-17T12:39:2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Diener" userId="e2108aa4-59b6-4dea-a74b-9cb5261a8fb1" providerId="ADAL" clId="{6EDBB2F3-5EFF-4843-B92D-BDC75859C767}"/>
    <pc:docChg chg="undo redo custSel addSld delSld modSld sldOrd">
      <pc:chgData name="Clemens Diener" userId="e2108aa4-59b6-4dea-a74b-9cb5261a8fb1" providerId="ADAL" clId="{6EDBB2F3-5EFF-4843-B92D-BDC75859C767}" dt="2022-11-17T12:39:26.876" v="766" actId="20577"/>
      <pc:docMkLst>
        <pc:docMk/>
      </pc:docMkLst>
      <pc:sldChg chg="modSp mod ord">
        <pc:chgData name="Clemens Diener" userId="e2108aa4-59b6-4dea-a74b-9cb5261a8fb1" providerId="ADAL" clId="{6EDBB2F3-5EFF-4843-B92D-BDC75859C767}" dt="2022-11-17T12:38:07.781" v="758" actId="20577"/>
        <pc:sldMkLst>
          <pc:docMk/>
          <pc:sldMk cId="832075304" sldId="256"/>
        </pc:sldMkLst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4" creationId="{11F34559-275B-EAFA-6F01-8F1A1381F6CC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6" creationId="{167E4680-9E59-166E-B69D-CB51D4D41DCB}"/>
          </ac:spMkLst>
        </pc:spChg>
        <pc:spChg chg="mod">
          <ac:chgData name="Clemens Diener" userId="e2108aa4-59b6-4dea-a74b-9cb5261a8fb1" providerId="ADAL" clId="{6EDBB2F3-5EFF-4843-B92D-BDC75859C767}" dt="2022-11-17T12:38:07.781" v="758" actId="20577"/>
          <ac:spMkLst>
            <pc:docMk/>
            <pc:sldMk cId="832075304" sldId="256"/>
            <ac:spMk id="7" creationId="{7DC15BFC-A1AD-C4A3-2C1F-5F9393953056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8" creationId="{3F0707B8-AE60-68A9-6943-A6884C81518B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9" creationId="{E5CA52F8-CF2A-0C40-43D1-01547D54F504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25" creationId="{FE0B387F-C256-B006-06BB-6042273DFEBD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33" creationId="{832A97AF-0C73-C31E-6ADD-408B7F4EBE2F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34" creationId="{CA602367-95E4-67DB-A429-F818DF344076}"/>
          </ac:spMkLst>
        </pc:spChg>
        <pc:spChg chg="mod">
          <ac:chgData name="Clemens Diener" userId="e2108aa4-59b6-4dea-a74b-9cb5261a8fb1" providerId="ADAL" clId="{6EDBB2F3-5EFF-4843-B92D-BDC75859C767}" dt="2022-11-17T12:30:54.354" v="699" actId="1076"/>
          <ac:spMkLst>
            <pc:docMk/>
            <pc:sldMk cId="832075304" sldId="256"/>
            <ac:spMk id="35" creationId="{E0C0CE83-6325-7B94-D178-D1ED40C1246B}"/>
          </ac:spMkLst>
        </pc:spChg>
        <pc:spChg chg="mod">
          <ac:chgData name="Clemens Diener" userId="e2108aa4-59b6-4dea-a74b-9cb5261a8fb1" providerId="ADAL" clId="{6EDBB2F3-5EFF-4843-B92D-BDC75859C767}" dt="2022-11-17T12:37:11.761" v="749" actId="1076"/>
          <ac:spMkLst>
            <pc:docMk/>
            <pc:sldMk cId="832075304" sldId="256"/>
            <ac:spMk id="36" creationId="{12EE42E4-92DA-311B-2362-08BF42BC4035}"/>
          </ac:spMkLst>
        </pc:spChg>
        <pc:spChg chg="mod">
          <ac:chgData name="Clemens Diener" userId="e2108aa4-59b6-4dea-a74b-9cb5261a8fb1" providerId="ADAL" clId="{6EDBB2F3-5EFF-4843-B92D-BDC75859C767}" dt="2022-11-17T12:30:51.257" v="698" actId="1076"/>
          <ac:spMkLst>
            <pc:docMk/>
            <pc:sldMk cId="832075304" sldId="256"/>
            <ac:spMk id="37" creationId="{F40F5A76-06B6-C195-BE40-31DB2987A583}"/>
          </ac:spMkLst>
        </pc:spChg>
        <pc:cxnChg chg="mod">
          <ac:chgData name="Clemens Diener" userId="e2108aa4-59b6-4dea-a74b-9cb5261a8fb1" providerId="ADAL" clId="{6EDBB2F3-5EFF-4843-B92D-BDC75859C767}" dt="2022-11-17T12:30:51.257" v="698" actId="1076"/>
          <ac:cxnSpMkLst>
            <pc:docMk/>
            <pc:sldMk cId="832075304" sldId="256"/>
            <ac:cxnSpMk id="12" creationId="{A5B88D85-0E59-3730-9CEE-D1EDD3FCB657}"/>
          </ac:cxnSpMkLst>
        </pc:cxnChg>
        <pc:cxnChg chg="mod">
          <ac:chgData name="Clemens Diener" userId="e2108aa4-59b6-4dea-a74b-9cb5261a8fb1" providerId="ADAL" clId="{6EDBB2F3-5EFF-4843-B92D-BDC75859C767}" dt="2022-11-17T12:30:51.257" v="698" actId="1076"/>
          <ac:cxnSpMkLst>
            <pc:docMk/>
            <pc:sldMk cId="832075304" sldId="256"/>
            <ac:cxnSpMk id="13" creationId="{6A7AFF56-6140-3907-9BDE-532B2404907F}"/>
          </ac:cxnSpMkLst>
        </pc:cxnChg>
        <pc:cxnChg chg="mod">
          <ac:chgData name="Clemens Diener" userId="e2108aa4-59b6-4dea-a74b-9cb5261a8fb1" providerId="ADAL" clId="{6EDBB2F3-5EFF-4843-B92D-BDC75859C767}" dt="2022-11-17T12:30:51.257" v="698" actId="1076"/>
          <ac:cxnSpMkLst>
            <pc:docMk/>
            <pc:sldMk cId="832075304" sldId="256"/>
            <ac:cxnSpMk id="16" creationId="{D26C8892-8463-F892-FB44-20C0CB4D27D1}"/>
          </ac:cxnSpMkLst>
        </pc:cxnChg>
        <pc:cxnChg chg="mod">
          <ac:chgData name="Clemens Diener" userId="e2108aa4-59b6-4dea-a74b-9cb5261a8fb1" providerId="ADAL" clId="{6EDBB2F3-5EFF-4843-B92D-BDC75859C767}" dt="2022-11-17T12:30:51.257" v="698" actId="1076"/>
          <ac:cxnSpMkLst>
            <pc:docMk/>
            <pc:sldMk cId="832075304" sldId="256"/>
            <ac:cxnSpMk id="19" creationId="{0F47229F-EEF1-C73F-487A-F66231C1977E}"/>
          </ac:cxnSpMkLst>
        </pc:cxnChg>
        <pc:cxnChg chg="mod">
          <ac:chgData name="Clemens Diener" userId="e2108aa4-59b6-4dea-a74b-9cb5261a8fb1" providerId="ADAL" clId="{6EDBB2F3-5EFF-4843-B92D-BDC75859C767}" dt="2022-11-17T12:30:51.257" v="698" actId="1076"/>
          <ac:cxnSpMkLst>
            <pc:docMk/>
            <pc:sldMk cId="832075304" sldId="256"/>
            <ac:cxnSpMk id="27" creationId="{611EBBC1-5725-AEAC-0166-54BE877F392B}"/>
          </ac:cxnSpMkLst>
        </pc:cxnChg>
        <pc:cxnChg chg="mod">
          <ac:chgData name="Clemens Diener" userId="e2108aa4-59b6-4dea-a74b-9cb5261a8fb1" providerId="ADAL" clId="{6EDBB2F3-5EFF-4843-B92D-BDC75859C767}" dt="2022-11-17T12:30:51.257" v="698" actId="1076"/>
          <ac:cxnSpMkLst>
            <pc:docMk/>
            <pc:sldMk cId="832075304" sldId="256"/>
            <ac:cxnSpMk id="30" creationId="{0556AD88-0903-A765-2B25-BFF7F597F822}"/>
          </ac:cxnSpMkLst>
        </pc:cxnChg>
      </pc:sldChg>
      <pc:sldChg chg="addSp delSp modSp new del mod">
        <pc:chgData name="Clemens Diener" userId="e2108aa4-59b6-4dea-a74b-9cb5261a8fb1" providerId="ADAL" clId="{6EDBB2F3-5EFF-4843-B92D-BDC75859C767}" dt="2022-11-17T12:09:17.536" v="40" actId="47"/>
        <pc:sldMkLst>
          <pc:docMk/>
          <pc:sldMk cId="4186715689" sldId="257"/>
        </pc:sldMkLst>
        <pc:spChg chg="del">
          <ac:chgData name="Clemens Diener" userId="e2108aa4-59b6-4dea-a74b-9cb5261a8fb1" providerId="ADAL" clId="{6EDBB2F3-5EFF-4843-B92D-BDC75859C767}" dt="2022-11-17T12:05:30.036" v="2" actId="478"/>
          <ac:spMkLst>
            <pc:docMk/>
            <pc:sldMk cId="4186715689" sldId="257"/>
            <ac:spMk id="2" creationId="{8E503E64-3710-AE5C-96B3-F02898ED0EA4}"/>
          </ac:spMkLst>
        </pc:spChg>
        <pc:spChg chg="del">
          <ac:chgData name="Clemens Diener" userId="e2108aa4-59b6-4dea-a74b-9cb5261a8fb1" providerId="ADAL" clId="{6EDBB2F3-5EFF-4843-B92D-BDC75859C767}" dt="2022-11-17T12:05:28.218" v="1" actId="478"/>
          <ac:spMkLst>
            <pc:docMk/>
            <pc:sldMk cId="4186715689" sldId="257"/>
            <ac:spMk id="3" creationId="{2A7615E7-8671-D477-4655-6796A24141FB}"/>
          </ac:spMkLst>
        </pc:spChg>
        <pc:spChg chg="add del">
          <ac:chgData name="Clemens Diener" userId="e2108aa4-59b6-4dea-a74b-9cb5261a8fb1" providerId="ADAL" clId="{6EDBB2F3-5EFF-4843-B92D-BDC75859C767}" dt="2022-11-17T12:05:35.010" v="4" actId="478"/>
          <ac:spMkLst>
            <pc:docMk/>
            <pc:sldMk cId="4186715689" sldId="257"/>
            <ac:spMk id="4" creationId="{A1D366E3-52B0-F247-29C1-07DD159E2836}"/>
          </ac:spMkLst>
        </pc:spChg>
        <pc:picChg chg="add del mod modCrop">
          <ac:chgData name="Clemens Diener" userId="e2108aa4-59b6-4dea-a74b-9cb5261a8fb1" providerId="ADAL" clId="{6EDBB2F3-5EFF-4843-B92D-BDC75859C767}" dt="2022-11-17T12:08:11.526" v="8" actId="478"/>
          <ac:picMkLst>
            <pc:docMk/>
            <pc:sldMk cId="4186715689" sldId="257"/>
            <ac:picMk id="6" creationId="{AC3CD6CB-D897-6C20-B66F-762F368C0C2C}"/>
          </ac:picMkLst>
        </pc:picChg>
        <pc:picChg chg="add mod modCrop">
          <ac:chgData name="Clemens Diener" userId="e2108aa4-59b6-4dea-a74b-9cb5261a8fb1" providerId="ADAL" clId="{6EDBB2F3-5EFF-4843-B92D-BDC75859C767}" dt="2022-11-17T12:08:23.127" v="12" actId="1076"/>
          <ac:picMkLst>
            <pc:docMk/>
            <pc:sldMk cId="4186715689" sldId="257"/>
            <ac:picMk id="8" creationId="{A2725434-58AB-A955-91A7-85B2F44A0101}"/>
          </ac:picMkLst>
        </pc:picChg>
      </pc:sldChg>
      <pc:sldChg chg="new del">
        <pc:chgData name="Clemens Diener" userId="e2108aa4-59b6-4dea-a74b-9cb5261a8fb1" providerId="ADAL" clId="{6EDBB2F3-5EFF-4843-B92D-BDC75859C767}" dt="2022-11-17T12:08:34.122" v="14" actId="47"/>
        <pc:sldMkLst>
          <pc:docMk/>
          <pc:sldMk cId="845120934" sldId="258"/>
        </pc:sldMkLst>
      </pc:sldChg>
      <pc:sldChg chg="addSp delSp modSp new mod">
        <pc:chgData name="Clemens Diener" userId="e2108aa4-59b6-4dea-a74b-9cb5261a8fb1" providerId="ADAL" clId="{6EDBB2F3-5EFF-4843-B92D-BDC75859C767}" dt="2022-11-17T12:30:26.218" v="697" actId="20577"/>
        <pc:sldMkLst>
          <pc:docMk/>
          <pc:sldMk cId="1101702413" sldId="258"/>
        </pc:sldMkLst>
        <pc:spChg chg="mod">
          <ac:chgData name="Clemens Diener" userId="e2108aa4-59b6-4dea-a74b-9cb5261a8fb1" providerId="ADAL" clId="{6EDBB2F3-5EFF-4843-B92D-BDC75859C767}" dt="2022-11-17T12:09:14.597" v="39" actId="20577"/>
          <ac:spMkLst>
            <pc:docMk/>
            <pc:sldMk cId="1101702413" sldId="258"/>
            <ac:spMk id="2" creationId="{EFBEDE89-96DC-5260-0BF9-F3CF373124E0}"/>
          </ac:spMkLst>
        </pc:spChg>
        <pc:spChg chg="del">
          <ac:chgData name="Clemens Diener" userId="e2108aa4-59b6-4dea-a74b-9cb5261a8fb1" providerId="ADAL" clId="{6EDBB2F3-5EFF-4843-B92D-BDC75859C767}" dt="2022-11-17T12:08:49.201" v="16" actId="478"/>
          <ac:spMkLst>
            <pc:docMk/>
            <pc:sldMk cId="1101702413" sldId="258"/>
            <ac:spMk id="3" creationId="{477C40AF-6A5D-655F-A03A-3A98BAB581D5}"/>
          </ac:spMkLst>
        </pc:spChg>
        <pc:spChg chg="del">
          <ac:chgData name="Clemens Diener" userId="e2108aa4-59b6-4dea-a74b-9cb5261a8fb1" providerId="ADAL" clId="{6EDBB2F3-5EFF-4843-B92D-BDC75859C767}" dt="2022-11-17T12:08:51.785" v="17" actId="478"/>
          <ac:spMkLst>
            <pc:docMk/>
            <pc:sldMk cId="1101702413" sldId="258"/>
            <ac:spMk id="4" creationId="{B6544FC4-8DE9-0FF3-F859-B6698E1E104D}"/>
          </ac:spMkLst>
        </pc:spChg>
        <pc:spChg chg="del mod">
          <ac:chgData name="Clemens Diener" userId="e2108aa4-59b6-4dea-a74b-9cb5261a8fb1" providerId="ADAL" clId="{6EDBB2F3-5EFF-4843-B92D-BDC75859C767}" dt="2022-11-17T12:11:03.027" v="149" actId="478"/>
          <ac:spMkLst>
            <pc:docMk/>
            <pc:sldMk cId="1101702413" sldId="258"/>
            <ac:spMk id="5" creationId="{2C643418-DA2C-6AC9-A628-EC97C580D163}"/>
          </ac:spMkLst>
        </pc:spChg>
        <pc:spChg chg="mod">
          <ac:chgData name="Clemens Diener" userId="e2108aa4-59b6-4dea-a74b-9cb5261a8fb1" providerId="ADAL" clId="{6EDBB2F3-5EFF-4843-B92D-BDC75859C767}" dt="2022-11-17T12:30:26.218" v="697" actId="20577"/>
          <ac:spMkLst>
            <pc:docMk/>
            <pc:sldMk cId="1101702413" sldId="258"/>
            <ac:spMk id="6" creationId="{1B568B80-C04B-1AEE-22C4-2A46F9EEC1F6}"/>
          </ac:spMkLst>
        </pc:spChg>
        <pc:spChg chg="add del mod">
          <ac:chgData name="Clemens Diener" userId="e2108aa4-59b6-4dea-a74b-9cb5261a8fb1" providerId="ADAL" clId="{6EDBB2F3-5EFF-4843-B92D-BDC75859C767}" dt="2022-11-17T12:11:04.715" v="150" actId="478"/>
          <ac:spMkLst>
            <pc:docMk/>
            <pc:sldMk cId="1101702413" sldId="258"/>
            <ac:spMk id="9" creationId="{B0AE643D-035B-626F-199D-55DE1F8893B3}"/>
          </ac:spMkLst>
        </pc:spChg>
        <pc:picChg chg="add mod">
          <ac:chgData name="Clemens Diener" userId="e2108aa4-59b6-4dea-a74b-9cb5261a8fb1" providerId="ADAL" clId="{6EDBB2F3-5EFF-4843-B92D-BDC75859C767}" dt="2022-11-17T12:08:56.933" v="19" actId="1076"/>
          <ac:picMkLst>
            <pc:docMk/>
            <pc:sldMk cId="1101702413" sldId="258"/>
            <ac:picMk id="7" creationId="{F505D9FF-F91B-8938-36AD-C192244FDB16}"/>
          </ac:picMkLst>
        </pc:picChg>
      </pc:sldChg>
      <pc:sldChg chg="addSp delSp modSp add del mod">
        <pc:chgData name="Clemens Diener" userId="e2108aa4-59b6-4dea-a74b-9cb5261a8fb1" providerId="ADAL" clId="{6EDBB2F3-5EFF-4843-B92D-BDC75859C767}" dt="2022-11-17T12:14:24.389" v="240" actId="47"/>
        <pc:sldMkLst>
          <pc:docMk/>
          <pc:sldMk cId="368309306" sldId="259"/>
        </pc:sldMkLst>
        <pc:spChg chg="mod">
          <ac:chgData name="Clemens Diener" userId="e2108aa4-59b6-4dea-a74b-9cb5261a8fb1" providerId="ADAL" clId="{6EDBB2F3-5EFF-4843-B92D-BDC75859C767}" dt="2022-11-17T12:14:05.627" v="234" actId="20577"/>
          <ac:spMkLst>
            <pc:docMk/>
            <pc:sldMk cId="368309306" sldId="259"/>
            <ac:spMk id="6" creationId="{1B568B80-C04B-1AEE-22C4-2A46F9EEC1F6}"/>
          </ac:spMkLst>
        </pc:spChg>
        <pc:picChg chg="add del">
          <ac:chgData name="Clemens Diener" userId="e2108aa4-59b6-4dea-a74b-9cb5261a8fb1" providerId="ADAL" clId="{6EDBB2F3-5EFF-4843-B92D-BDC75859C767}" dt="2022-11-17T12:12:48.237" v="176" actId="22"/>
          <ac:picMkLst>
            <pc:docMk/>
            <pc:sldMk cId="368309306" sldId="259"/>
            <ac:picMk id="4" creationId="{F07D74D1-CE00-4872-7C6F-6FF55930B313}"/>
          </ac:picMkLst>
        </pc:picChg>
        <pc:picChg chg="del">
          <ac:chgData name="Clemens Diener" userId="e2108aa4-59b6-4dea-a74b-9cb5261a8fb1" providerId="ADAL" clId="{6EDBB2F3-5EFF-4843-B92D-BDC75859C767}" dt="2022-11-17T12:12:52.510" v="177" actId="478"/>
          <ac:picMkLst>
            <pc:docMk/>
            <pc:sldMk cId="368309306" sldId="259"/>
            <ac:picMk id="7" creationId="{F505D9FF-F91B-8938-36AD-C192244FDB16}"/>
          </ac:picMkLst>
        </pc:picChg>
        <pc:picChg chg="add del mod">
          <ac:chgData name="Clemens Diener" userId="e2108aa4-59b6-4dea-a74b-9cb5261a8fb1" providerId="ADAL" clId="{6EDBB2F3-5EFF-4843-B92D-BDC75859C767}" dt="2022-11-17T12:14:21.251" v="238" actId="478"/>
          <ac:picMkLst>
            <pc:docMk/>
            <pc:sldMk cId="368309306" sldId="259"/>
            <ac:picMk id="8" creationId="{72552267-23A8-5AD6-EA44-57DFFB09E2A0}"/>
          </ac:picMkLst>
        </pc:picChg>
        <pc:picChg chg="add del mod">
          <ac:chgData name="Clemens Diener" userId="e2108aa4-59b6-4dea-a74b-9cb5261a8fb1" providerId="ADAL" clId="{6EDBB2F3-5EFF-4843-B92D-BDC75859C767}" dt="2022-11-17T12:14:22.622" v="239" actId="478"/>
          <ac:picMkLst>
            <pc:docMk/>
            <pc:sldMk cId="368309306" sldId="259"/>
            <ac:picMk id="10" creationId="{414E81AE-9F9C-EB17-4AB0-D583C625723B}"/>
          </ac:picMkLst>
        </pc:picChg>
      </pc:sldChg>
      <pc:sldChg chg="modSp add mod">
        <pc:chgData name="Clemens Diener" userId="e2108aa4-59b6-4dea-a74b-9cb5261a8fb1" providerId="ADAL" clId="{6EDBB2F3-5EFF-4843-B92D-BDC75859C767}" dt="2022-11-17T12:36:28.221" v="738" actId="20577"/>
        <pc:sldMkLst>
          <pc:docMk/>
          <pc:sldMk cId="972798390" sldId="260"/>
        </pc:sldMkLst>
        <pc:spChg chg="mod">
          <ac:chgData name="Clemens Diener" userId="e2108aa4-59b6-4dea-a74b-9cb5261a8fb1" providerId="ADAL" clId="{6EDBB2F3-5EFF-4843-B92D-BDC75859C767}" dt="2022-11-17T12:36:28.221" v="738" actId="20577"/>
          <ac:spMkLst>
            <pc:docMk/>
            <pc:sldMk cId="972798390" sldId="260"/>
            <ac:spMk id="2" creationId="{EFBEDE89-96DC-5260-0BF9-F3CF373124E0}"/>
          </ac:spMkLst>
        </pc:spChg>
      </pc:sldChg>
      <pc:sldChg chg="new del">
        <pc:chgData name="Clemens Diener" userId="e2108aa4-59b6-4dea-a74b-9cb5261a8fb1" providerId="ADAL" clId="{6EDBB2F3-5EFF-4843-B92D-BDC75859C767}" dt="2022-11-17T12:14:17" v="236" actId="47"/>
        <pc:sldMkLst>
          <pc:docMk/>
          <pc:sldMk cId="2023437585" sldId="260"/>
        </pc:sldMkLst>
      </pc:sldChg>
      <pc:sldChg chg="modSp add mod">
        <pc:chgData name="Clemens Diener" userId="e2108aa4-59b6-4dea-a74b-9cb5261a8fb1" providerId="ADAL" clId="{6EDBB2F3-5EFF-4843-B92D-BDC75859C767}" dt="2022-11-17T12:36:15.930" v="728" actId="20577"/>
        <pc:sldMkLst>
          <pc:docMk/>
          <pc:sldMk cId="2048556701" sldId="261"/>
        </pc:sldMkLst>
        <pc:spChg chg="mod">
          <ac:chgData name="Clemens Diener" userId="e2108aa4-59b6-4dea-a74b-9cb5261a8fb1" providerId="ADAL" clId="{6EDBB2F3-5EFF-4843-B92D-BDC75859C767}" dt="2022-11-17T12:36:15.930" v="728" actId="20577"/>
          <ac:spMkLst>
            <pc:docMk/>
            <pc:sldMk cId="2048556701" sldId="261"/>
            <ac:spMk id="2" creationId="{EFBEDE89-96DC-5260-0BF9-F3CF373124E0}"/>
          </ac:spMkLst>
        </pc:spChg>
        <pc:spChg chg="mod">
          <ac:chgData name="Clemens Diener" userId="e2108aa4-59b6-4dea-a74b-9cb5261a8fb1" providerId="ADAL" clId="{6EDBB2F3-5EFF-4843-B92D-BDC75859C767}" dt="2022-11-17T12:17:35.579" v="416" actId="14100"/>
          <ac:spMkLst>
            <pc:docMk/>
            <pc:sldMk cId="2048556701" sldId="261"/>
            <ac:spMk id="6" creationId="{1B568B80-C04B-1AEE-22C4-2A46F9EEC1F6}"/>
          </ac:spMkLst>
        </pc:spChg>
      </pc:sldChg>
      <pc:sldChg chg="modSp add mod">
        <pc:chgData name="Clemens Diener" userId="e2108aa4-59b6-4dea-a74b-9cb5261a8fb1" providerId="ADAL" clId="{6EDBB2F3-5EFF-4843-B92D-BDC75859C767}" dt="2022-11-17T12:36:05.824" v="714" actId="20577"/>
        <pc:sldMkLst>
          <pc:docMk/>
          <pc:sldMk cId="257072674" sldId="262"/>
        </pc:sldMkLst>
        <pc:spChg chg="mod">
          <ac:chgData name="Clemens Diener" userId="e2108aa4-59b6-4dea-a74b-9cb5261a8fb1" providerId="ADAL" clId="{6EDBB2F3-5EFF-4843-B92D-BDC75859C767}" dt="2022-11-17T12:36:05.824" v="714" actId="20577"/>
          <ac:spMkLst>
            <pc:docMk/>
            <pc:sldMk cId="257072674" sldId="262"/>
            <ac:spMk id="2" creationId="{EFBEDE89-96DC-5260-0BF9-F3CF373124E0}"/>
          </ac:spMkLst>
        </pc:spChg>
        <pc:spChg chg="mod">
          <ac:chgData name="Clemens Diener" userId="e2108aa4-59b6-4dea-a74b-9cb5261a8fb1" providerId="ADAL" clId="{6EDBB2F3-5EFF-4843-B92D-BDC75859C767}" dt="2022-11-17T12:20:05.996" v="446" actId="20577"/>
          <ac:spMkLst>
            <pc:docMk/>
            <pc:sldMk cId="257072674" sldId="262"/>
            <ac:spMk id="6" creationId="{1B568B80-C04B-1AEE-22C4-2A46F9EEC1F6}"/>
          </ac:spMkLst>
        </pc:spChg>
      </pc:sldChg>
      <pc:sldChg chg="addSp delSp modSp add mod modAnim modNotesTx">
        <pc:chgData name="Clemens Diener" userId="e2108aa4-59b6-4dea-a74b-9cb5261a8fb1" providerId="ADAL" clId="{6EDBB2F3-5EFF-4843-B92D-BDC75859C767}" dt="2022-11-17T12:39:26.876" v="766" actId="20577"/>
        <pc:sldMkLst>
          <pc:docMk/>
          <pc:sldMk cId="1858066448" sldId="263"/>
        </pc:sldMkLst>
        <pc:spChg chg="mod">
          <ac:chgData name="Clemens Diener" userId="e2108aa4-59b6-4dea-a74b-9cb5261a8fb1" providerId="ADAL" clId="{6EDBB2F3-5EFF-4843-B92D-BDC75859C767}" dt="2022-11-17T12:36:34.679" v="746" actId="20577"/>
          <ac:spMkLst>
            <pc:docMk/>
            <pc:sldMk cId="1858066448" sldId="263"/>
            <ac:spMk id="2" creationId="{EFBEDE89-96DC-5260-0BF9-F3CF373124E0}"/>
          </ac:spMkLst>
        </pc:spChg>
        <pc:spChg chg="mod">
          <ac:chgData name="Clemens Diener" userId="e2108aa4-59b6-4dea-a74b-9cb5261a8fb1" providerId="ADAL" clId="{6EDBB2F3-5EFF-4843-B92D-BDC75859C767}" dt="2022-11-17T12:26:10.445" v="638" actId="115"/>
          <ac:spMkLst>
            <pc:docMk/>
            <pc:sldMk cId="1858066448" sldId="263"/>
            <ac:spMk id="6" creationId="{1B568B80-C04B-1AEE-22C4-2A46F9EEC1F6}"/>
          </ac:spMkLst>
        </pc:spChg>
        <pc:picChg chg="del">
          <ac:chgData name="Clemens Diener" userId="e2108aa4-59b6-4dea-a74b-9cb5261a8fb1" providerId="ADAL" clId="{6EDBB2F3-5EFF-4843-B92D-BDC75859C767}" dt="2022-11-17T12:20:30.002" v="448" actId="478"/>
          <ac:picMkLst>
            <pc:docMk/>
            <pc:sldMk cId="1858066448" sldId="263"/>
            <ac:picMk id="8" creationId="{72552267-23A8-5AD6-EA44-57DFFB09E2A0}"/>
          </ac:picMkLst>
        </pc:picChg>
        <pc:picChg chg="del">
          <ac:chgData name="Clemens Diener" userId="e2108aa4-59b6-4dea-a74b-9cb5261a8fb1" providerId="ADAL" clId="{6EDBB2F3-5EFF-4843-B92D-BDC75859C767}" dt="2022-11-17T12:20:31.638" v="449" actId="478"/>
          <ac:picMkLst>
            <pc:docMk/>
            <pc:sldMk cId="1858066448" sldId="263"/>
            <ac:picMk id="10" creationId="{414E81AE-9F9C-EB17-4AB0-D583C625723B}"/>
          </ac:picMkLst>
        </pc:picChg>
        <pc:cxnChg chg="add del mod">
          <ac:chgData name="Clemens Diener" userId="e2108aa4-59b6-4dea-a74b-9cb5261a8fb1" providerId="ADAL" clId="{6EDBB2F3-5EFF-4843-B92D-BDC75859C767}" dt="2022-11-17T12:25:57.987" v="635" actId="13822"/>
          <ac:cxnSpMkLst>
            <pc:docMk/>
            <pc:sldMk cId="1858066448" sldId="263"/>
            <ac:cxnSpMk id="4" creationId="{EFC65375-A4FE-C47F-F1EA-AB08830205AD}"/>
          </ac:cxnSpMkLst>
        </pc:cxnChg>
      </pc:sldChg>
    </pc:docChg>
  </pc:docChgLst>
  <pc:docChgLst>
    <pc:chgData name="Clemens Diener" userId="e2108aa4-59b6-4dea-a74b-9cb5261a8fb1" providerId="ADAL" clId="{2F3D7BEF-361C-45D0-8DAF-F79657E8FD73}"/>
    <pc:docChg chg="undo redo custSel addSld modSld">
      <pc:chgData name="Clemens Diener" userId="e2108aa4-59b6-4dea-a74b-9cb5261a8fb1" providerId="ADAL" clId="{2F3D7BEF-361C-45D0-8DAF-F79657E8FD73}" dt="2022-10-31T13:23:54.646" v="314" actId="1076"/>
      <pc:docMkLst>
        <pc:docMk/>
      </pc:docMkLst>
      <pc:sldChg chg="addSp delSp modSp new mod">
        <pc:chgData name="Clemens Diener" userId="e2108aa4-59b6-4dea-a74b-9cb5261a8fb1" providerId="ADAL" clId="{2F3D7BEF-361C-45D0-8DAF-F79657E8FD73}" dt="2022-10-31T13:23:54.646" v="314" actId="1076"/>
        <pc:sldMkLst>
          <pc:docMk/>
          <pc:sldMk cId="832075304" sldId="256"/>
        </pc:sldMkLst>
        <pc:spChg chg="del">
          <ac:chgData name="Clemens Diener" userId="e2108aa4-59b6-4dea-a74b-9cb5261a8fb1" providerId="ADAL" clId="{2F3D7BEF-361C-45D0-8DAF-F79657E8FD73}" dt="2022-10-31T13:00:36.994" v="1" actId="478"/>
          <ac:spMkLst>
            <pc:docMk/>
            <pc:sldMk cId="832075304" sldId="256"/>
            <ac:spMk id="2" creationId="{AD9A8D05-C72A-324E-F0B9-416D46689FAD}"/>
          </ac:spMkLst>
        </pc:spChg>
        <pc:spChg chg="del">
          <ac:chgData name="Clemens Diener" userId="e2108aa4-59b6-4dea-a74b-9cb5261a8fb1" providerId="ADAL" clId="{2F3D7BEF-361C-45D0-8DAF-F79657E8FD73}" dt="2022-10-31T13:00:39.555" v="2" actId="478"/>
          <ac:spMkLst>
            <pc:docMk/>
            <pc:sldMk cId="832075304" sldId="256"/>
            <ac:spMk id="3" creationId="{ACE1286E-14E8-BF15-14C2-4C9F1DFD7E7A}"/>
          </ac:spMkLst>
        </pc:spChg>
        <pc:spChg chg="add mod">
          <ac:chgData name="Clemens Diener" userId="e2108aa4-59b6-4dea-a74b-9cb5261a8fb1" providerId="ADAL" clId="{2F3D7BEF-361C-45D0-8DAF-F79657E8FD73}" dt="2022-10-31T13:11:45.230" v="99" actId="1037"/>
          <ac:spMkLst>
            <pc:docMk/>
            <pc:sldMk cId="832075304" sldId="256"/>
            <ac:spMk id="4" creationId="{11F34559-275B-EAFA-6F01-8F1A1381F6CC}"/>
          </ac:spMkLst>
        </pc:spChg>
        <pc:spChg chg="add del mod">
          <ac:chgData name="Clemens Diener" userId="e2108aa4-59b6-4dea-a74b-9cb5261a8fb1" providerId="ADAL" clId="{2F3D7BEF-361C-45D0-8DAF-F79657E8FD73}" dt="2022-10-31T13:01:32.310" v="8"/>
          <ac:spMkLst>
            <pc:docMk/>
            <pc:sldMk cId="832075304" sldId="256"/>
            <ac:spMk id="5" creationId="{F6031C86-3DBA-6433-6BE5-3DF57E012A2F}"/>
          </ac:spMkLst>
        </pc:spChg>
        <pc:spChg chg="add mod">
          <ac:chgData name="Clemens Diener" userId="e2108aa4-59b6-4dea-a74b-9cb5261a8fb1" providerId="ADAL" clId="{2F3D7BEF-361C-45D0-8DAF-F79657E8FD73}" dt="2022-10-31T13:15:38.917" v="192" actId="1076"/>
          <ac:spMkLst>
            <pc:docMk/>
            <pc:sldMk cId="832075304" sldId="256"/>
            <ac:spMk id="6" creationId="{167E4680-9E59-166E-B69D-CB51D4D41DCB}"/>
          </ac:spMkLst>
        </pc:spChg>
        <pc:spChg chg="add mod">
          <ac:chgData name="Clemens Diener" userId="e2108aa4-59b6-4dea-a74b-9cb5261a8fb1" providerId="ADAL" clId="{2F3D7BEF-361C-45D0-8DAF-F79657E8FD73}" dt="2022-10-31T13:23:27.714" v="308" actId="1076"/>
          <ac:spMkLst>
            <pc:docMk/>
            <pc:sldMk cId="832075304" sldId="256"/>
            <ac:spMk id="7" creationId="{7DC15BFC-A1AD-C4A3-2C1F-5F9393953056}"/>
          </ac:spMkLst>
        </pc:spChg>
        <pc:spChg chg="add mod">
          <ac:chgData name="Clemens Diener" userId="e2108aa4-59b6-4dea-a74b-9cb5261a8fb1" providerId="ADAL" clId="{2F3D7BEF-361C-45D0-8DAF-F79657E8FD73}" dt="2022-10-31T13:22:03.634" v="302" actId="1076"/>
          <ac:spMkLst>
            <pc:docMk/>
            <pc:sldMk cId="832075304" sldId="256"/>
            <ac:spMk id="8" creationId="{3F0707B8-AE60-68A9-6943-A6884C81518B}"/>
          </ac:spMkLst>
        </pc:spChg>
        <pc:spChg chg="add mod">
          <ac:chgData name="Clemens Diener" userId="e2108aa4-59b6-4dea-a74b-9cb5261a8fb1" providerId="ADAL" clId="{2F3D7BEF-361C-45D0-8DAF-F79657E8FD73}" dt="2022-10-31T13:11:46.674" v="101" actId="20577"/>
          <ac:spMkLst>
            <pc:docMk/>
            <pc:sldMk cId="832075304" sldId="256"/>
            <ac:spMk id="9" creationId="{E5CA52F8-CF2A-0C40-43D1-01547D54F504}"/>
          </ac:spMkLst>
        </pc:spChg>
        <pc:spChg chg="add del mod">
          <ac:chgData name="Clemens Diener" userId="e2108aa4-59b6-4dea-a74b-9cb5261a8fb1" providerId="ADAL" clId="{2F3D7BEF-361C-45D0-8DAF-F79657E8FD73}" dt="2022-10-31T13:12:29.638" v="103" actId="478"/>
          <ac:spMkLst>
            <pc:docMk/>
            <pc:sldMk cId="832075304" sldId="256"/>
            <ac:spMk id="10" creationId="{DAFA2AE3-F070-7C98-520D-23D4BA3163A5}"/>
          </ac:spMkLst>
        </pc:spChg>
        <pc:spChg chg="add mod">
          <ac:chgData name="Clemens Diener" userId="e2108aa4-59b6-4dea-a74b-9cb5261a8fb1" providerId="ADAL" clId="{2F3D7BEF-361C-45D0-8DAF-F79657E8FD73}" dt="2022-10-31T13:23:37.613" v="311" actId="1076"/>
          <ac:spMkLst>
            <pc:docMk/>
            <pc:sldMk cId="832075304" sldId="256"/>
            <ac:spMk id="25" creationId="{FE0B387F-C256-B006-06BB-6042273DFEBD}"/>
          </ac:spMkLst>
        </pc:spChg>
        <pc:spChg chg="add mod">
          <ac:chgData name="Clemens Diener" userId="e2108aa4-59b6-4dea-a74b-9cb5261a8fb1" providerId="ADAL" clId="{2F3D7BEF-361C-45D0-8DAF-F79657E8FD73}" dt="2022-10-31T13:22:11.680" v="304" actId="1076"/>
          <ac:spMkLst>
            <pc:docMk/>
            <pc:sldMk cId="832075304" sldId="256"/>
            <ac:spMk id="33" creationId="{832A97AF-0C73-C31E-6ADD-408B7F4EBE2F}"/>
          </ac:spMkLst>
        </pc:spChg>
        <pc:spChg chg="add mod">
          <ac:chgData name="Clemens Diener" userId="e2108aa4-59b6-4dea-a74b-9cb5261a8fb1" providerId="ADAL" clId="{2F3D7BEF-361C-45D0-8DAF-F79657E8FD73}" dt="2022-10-31T13:23:54.646" v="314" actId="1076"/>
          <ac:spMkLst>
            <pc:docMk/>
            <pc:sldMk cId="832075304" sldId="256"/>
            <ac:spMk id="34" creationId="{CA602367-95E4-67DB-A429-F818DF344076}"/>
          </ac:spMkLst>
        </pc:spChg>
        <pc:spChg chg="add mod">
          <ac:chgData name="Clemens Diener" userId="e2108aa4-59b6-4dea-a74b-9cb5261a8fb1" providerId="ADAL" clId="{2F3D7BEF-361C-45D0-8DAF-F79657E8FD73}" dt="2022-10-31T13:21:08.931" v="282" actId="20577"/>
          <ac:spMkLst>
            <pc:docMk/>
            <pc:sldMk cId="832075304" sldId="256"/>
            <ac:spMk id="35" creationId="{E0C0CE83-6325-7B94-D178-D1ED40C1246B}"/>
          </ac:spMkLst>
        </pc:spChg>
        <pc:spChg chg="add mod">
          <ac:chgData name="Clemens Diener" userId="e2108aa4-59b6-4dea-a74b-9cb5261a8fb1" providerId="ADAL" clId="{2F3D7BEF-361C-45D0-8DAF-F79657E8FD73}" dt="2022-10-31T13:21:22.638" v="284" actId="1076"/>
          <ac:spMkLst>
            <pc:docMk/>
            <pc:sldMk cId="832075304" sldId="256"/>
            <ac:spMk id="36" creationId="{12EE42E4-92DA-311B-2362-08BF42BC4035}"/>
          </ac:spMkLst>
        </pc:spChg>
        <pc:spChg chg="add mod">
          <ac:chgData name="Clemens Diener" userId="e2108aa4-59b6-4dea-a74b-9cb5261a8fb1" providerId="ADAL" clId="{2F3D7BEF-361C-45D0-8DAF-F79657E8FD73}" dt="2022-10-31T13:21:49.710" v="301" actId="122"/>
          <ac:spMkLst>
            <pc:docMk/>
            <pc:sldMk cId="832075304" sldId="256"/>
            <ac:spMk id="37" creationId="{F40F5A76-06B6-C195-BE40-31DB2987A583}"/>
          </ac:spMkLst>
        </pc:spChg>
        <pc:cxnChg chg="add mod">
          <ac:chgData name="Clemens Diener" userId="e2108aa4-59b6-4dea-a74b-9cb5261a8fb1" providerId="ADAL" clId="{2F3D7BEF-361C-45D0-8DAF-F79657E8FD73}" dt="2022-10-31T13:23:33.148" v="310" actId="14100"/>
          <ac:cxnSpMkLst>
            <pc:docMk/>
            <pc:sldMk cId="832075304" sldId="256"/>
            <ac:cxnSpMk id="12" creationId="{A5B88D85-0E59-3730-9CEE-D1EDD3FCB657}"/>
          </ac:cxnSpMkLst>
        </pc:cxnChg>
        <pc:cxnChg chg="add mod">
          <ac:chgData name="Clemens Diener" userId="e2108aa4-59b6-4dea-a74b-9cb5261a8fb1" providerId="ADAL" clId="{2F3D7BEF-361C-45D0-8DAF-F79657E8FD73}" dt="2022-10-31T13:15:38.917" v="192" actId="1076"/>
          <ac:cxnSpMkLst>
            <pc:docMk/>
            <pc:sldMk cId="832075304" sldId="256"/>
            <ac:cxnSpMk id="13" creationId="{6A7AFF56-6140-3907-9BDE-532B2404907F}"/>
          </ac:cxnSpMkLst>
        </pc:cxnChg>
        <pc:cxnChg chg="add mod">
          <ac:chgData name="Clemens Diener" userId="e2108aa4-59b6-4dea-a74b-9cb5261a8fb1" providerId="ADAL" clId="{2F3D7BEF-361C-45D0-8DAF-F79657E8FD73}" dt="2022-10-31T13:22:42.150" v="305"/>
          <ac:cxnSpMkLst>
            <pc:docMk/>
            <pc:sldMk cId="832075304" sldId="256"/>
            <ac:cxnSpMk id="16" creationId="{D26C8892-8463-F892-FB44-20C0CB4D27D1}"/>
          </ac:cxnSpMkLst>
        </pc:cxnChg>
        <pc:cxnChg chg="add mod">
          <ac:chgData name="Clemens Diener" userId="e2108aa4-59b6-4dea-a74b-9cb5261a8fb1" providerId="ADAL" clId="{2F3D7BEF-361C-45D0-8DAF-F79657E8FD73}" dt="2022-10-31T13:22:51.563" v="306"/>
          <ac:cxnSpMkLst>
            <pc:docMk/>
            <pc:sldMk cId="832075304" sldId="256"/>
            <ac:cxnSpMk id="19" creationId="{0F47229F-EEF1-C73F-487A-F66231C1977E}"/>
          </ac:cxnSpMkLst>
        </pc:cxnChg>
        <pc:cxnChg chg="add del mod">
          <ac:chgData name="Clemens Diener" userId="e2108aa4-59b6-4dea-a74b-9cb5261a8fb1" providerId="ADAL" clId="{2F3D7BEF-361C-45D0-8DAF-F79657E8FD73}" dt="2022-10-31T13:14:53.031" v="121"/>
          <ac:cxnSpMkLst>
            <pc:docMk/>
            <pc:sldMk cId="832075304" sldId="256"/>
            <ac:cxnSpMk id="22" creationId="{8962504D-0F49-CEB4-3ACA-11F2D35458A3}"/>
          </ac:cxnSpMkLst>
        </pc:cxnChg>
        <pc:cxnChg chg="add mod">
          <ac:chgData name="Clemens Diener" userId="e2108aa4-59b6-4dea-a74b-9cb5261a8fb1" providerId="ADAL" clId="{2F3D7BEF-361C-45D0-8DAF-F79657E8FD73}" dt="2022-10-31T13:23:37.613" v="311" actId="1076"/>
          <ac:cxnSpMkLst>
            <pc:docMk/>
            <pc:sldMk cId="832075304" sldId="256"/>
            <ac:cxnSpMk id="27" creationId="{611EBBC1-5725-AEAC-0166-54BE877F392B}"/>
          </ac:cxnSpMkLst>
        </pc:cxnChg>
        <pc:cxnChg chg="add mod">
          <ac:chgData name="Clemens Diener" userId="e2108aa4-59b6-4dea-a74b-9cb5261a8fb1" providerId="ADAL" clId="{2F3D7BEF-361C-45D0-8DAF-F79657E8FD73}" dt="2022-10-31T13:23:43.117" v="313" actId="14100"/>
          <ac:cxnSpMkLst>
            <pc:docMk/>
            <pc:sldMk cId="832075304" sldId="256"/>
            <ac:cxnSpMk id="30" creationId="{0556AD88-0903-A765-2B25-BFF7F597F82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A725-93F1-42E0-91A5-59F093755328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A5F4-64B9-4A3B-A389-D4F81EEDAF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3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VAT: Umsatzsteuer-Identifikationsnummer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A5F4-64B9-4A3B-A389-D4F81EEDAF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17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9302D-F279-E02A-6547-EFFFF57FB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1F9F12-F641-5BC9-A340-6C1FCF6A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55968-514D-657B-7967-619090B7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4EE98-3380-CE94-F83A-4BD9F0C4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166EA8-C042-1F19-0FF9-B25DEF3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8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0F4D1-6CE6-DBD3-EA74-D5687254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07B20D-BB3E-8A79-A287-59E8D132B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93D2A-A5AE-FE60-1B19-FB16846B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E1260-0634-69F6-AF16-28A211F9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FB366-99B9-AF93-DCAC-6D0B23D0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05EFA2-792B-9A30-F591-EFF14B4EB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4815-5A26-3834-1550-5C39F06A1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BBF35-18D1-AB3B-D5E0-FA207AE1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3392E-20DB-AAEB-21CC-A0DF49B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F1D6C5-58B6-08EE-4098-376821F3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53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55FFC-A759-9398-2DAE-8E69F8A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C6EE2-4BBC-9515-2B0F-64333945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EC9CE-1ABC-BCC0-1711-31137F6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1A63B-AF92-66D8-5212-F365C212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518E7-9DE1-2C13-253B-89F7AAF8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9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CE5E5-1577-F4D5-ED7B-718DB255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F516E2-9EEB-902E-E13B-61B5BA7A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C7171-6E33-4D21-B749-06056F3D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B16-E56B-0752-28EB-1DD75111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92240-4776-C14A-6CF8-B702D33A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0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36F8-888E-6FA6-077E-8FFB6ACF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9FF1C-AE26-5CCB-BAA1-716D4EFC4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E0B59-E09D-0C1C-3A94-9F9801F7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06BD5-3FF4-549E-0ACF-3849B757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4AB84D-0F97-A4F1-16FD-1DD72251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2FDB7-86FB-B2F4-1852-3978698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D710A-55C8-3F3F-17DA-437A7903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B77E73-5EEB-DE9E-EE31-5BAE81AB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6C65DA-D682-32DD-E070-5A988F5F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3962A-53CA-E4A9-1E8E-942F8D41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B23C06-BAAE-F487-5C8C-23C689917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BBD028-CD80-BAD9-A85E-C0F1391C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1AD254-50B8-A9C3-988E-87F022DE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337F1B-967E-26ED-5619-E03D076A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6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C2DEE-FEC6-CD78-4088-99B3C832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16DB88-44C4-86F0-C7DE-A6867D29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F0981-F61F-7642-4FA5-9E670FBE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57AAB-220B-CBFC-DD2E-94AE59A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54BCDE-7FD1-22A9-EDBB-A6112035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6FF2B-CAA2-9ACF-3106-293305E5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8123DF-2F1A-EFC4-E5E9-8499D578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F6813-1202-541A-E3A8-64D8AD45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E4480-D280-F3D5-30C2-6BF5CE75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0E428C-2513-4F8F-4612-DCDF7F4A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EEC47-07C3-87B9-34BA-9324BC0F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6E078-D86F-7E77-08B1-CE3D99E7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A3D21A-8925-9E0F-B3FA-2EBA212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2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46DC-8DE6-BB2E-F231-D43B64AE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1A6A6-4D92-5F13-0650-7F8BB83A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DC17A-F297-7FB3-427F-4A63F2D8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8E622-368A-0FF1-0D0E-C7962DBD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07CD5-5734-7BC6-BA14-7CD9AD5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B5346-5776-4770-FDA3-A3694304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ED0DAB-6CDF-2BFE-AEE5-1C0E2D4B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D2CC9-D931-31B3-ECD7-5E076DDE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02EE9-F2D0-9259-B362-6F6D9D5BD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2617-5DD8-4B39-99E1-40EC895E515C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B16B-42BA-BA4B-6307-14900F85F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5AFFB-820B-7AC8-0770-DF115BE3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E889-03BA-4F08-BCE2-44937E72D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DE89-96DC-5260-0BF9-F3CF373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Ned2 von </a:t>
            </a:r>
            <a:r>
              <a:rPr lang="de-DE" err="1"/>
              <a:t>Niryo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568B80-C04B-1AEE-22C4-2A46F9EE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690688"/>
            <a:ext cx="5259388" cy="4498975"/>
          </a:xfrm>
        </p:spPr>
        <p:txBody>
          <a:bodyPr/>
          <a:lstStyle/>
          <a:p>
            <a:r>
              <a:rPr lang="de-DE"/>
              <a:t>6 Achsen</a:t>
            </a:r>
          </a:p>
          <a:p>
            <a:r>
              <a:rPr lang="de-DE"/>
              <a:t>300 g Traglast</a:t>
            </a:r>
          </a:p>
          <a:p>
            <a:r>
              <a:rPr lang="de-DE"/>
              <a:t>440 mm Reichweite</a:t>
            </a:r>
          </a:p>
          <a:p>
            <a:r>
              <a:rPr lang="de-DE"/>
              <a:t>+-0,5 mm Wiederholgenauigkeit</a:t>
            </a:r>
          </a:p>
          <a:p>
            <a:endParaRPr lang="de-DE"/>
          </a:p>
          <a:p>
            <a:r>
              <a:rPr lang="de-DE"/>
              <a:t>Französischer Hersteller</a:t>
            </a:r>
          </a:p>
          <a:p>
            <a:r>
              <a:rPr lang="de-DE"/>
              <a:t>3 Wochen Lieferzeit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05D9FF-F91B-8938-36AD-C192244F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23" b="30885"/>
          <a:stretch/>
        </p:blipFill>
        <p:spPr>
          <a:xfrm>
            <a:off x="836612" y="1817929"/>
            <a:ext cx="3339158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0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DE89-96DC-5260-0BF9-F3CF373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Ned2 von </a:t>
            </a:r>
            <a:r>
              <a:rPr lang="de-DE" err="1"/>
              <a:t>Niryo</a:t>
            </a:r>
            <a:r>
              <a:rPr lang="de-DE"/>
              <a:t> - Interaktion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568B80-C04B-1AEE-22C4-2A46F9EE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1690688"/>
            <a:ext cx="5259389" cy="4498975"/>
          </a:xfrm>
        </p:spPr>
        <p:txBody>
          <a:bodyPr/>
          <a:lstStyle/>
          <a:p>
            <a:r>
              <a:rPr lang="de-DE"/>
              <a:t>Schnittstellen:</a:t>
            </a:r>
          </a:p>
          <a:p>
            <a:pPr lvl="1"/>
            <a:r>
              <a:rPr lang="de-DE"/>
              <a:t>Ethernet</a:t>
            </a:r>
          </a:p>
          <a:p>
            <a:pPr lvl="1"/>
            <a:r>
              <a:rPr lang="de-DE"/>
              <a:t>WiFi</a:t>
            </a:r>
          </a:p>
          <a:p>
            <a:pPr lvl="1"/>
            <a:r>
              <a:rPr lang="de-DE"/>
              <a:t>USB</a:t>
            </a:r>
          </a:p>
          <a:p>
            <a:r>
              <a:rPr lang="de-DE"/>
              <a:t>Python API vorhanden</a:t>
            </a:r>
          </a:p>
          <a:p>
            <a:r>
              <a:rPr lang="de-DE"/>
              <a:t>LED-Ring für visuelle Rückgabemöglichkeit</a:t>
            </a:r>
          </a:p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05D9FF-F91B-8938-36AD-C192244F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23" b="30885"/>
          <a:stretch/>
        </p:blipFill>
        <p:spPr>
          <a:xfrm>
            <a:off x="836612" y="1817929"/>
            <a:ext cx="3339158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DE89-96DC-5260-0BF9-F3CF373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Ned2 von </a:t>
            </a:r>
            <a:r>
              <a:rPr lang="de-DE" err="1"/>
              <a:t>Niryo</a:t>
            </a:r>
            <a:r>
              <a:rPr lang="de-DE"/>
              <a:t> - Sicherheit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568B80-C04B-1AEE-22C4-2A46F9EE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1690688"/>
            <a:ext cx="5259389" cy="4498975"/>
          </a:xfrm>
        </p:spPr>
        <p:txBody>
          <a:bodyPr/>
          <a:lstStyle/>
          <a:p>
            <a:r>
              <a:rPr lang="de-DE"/>
              <a:t>Hall-Sensor für Kollision Detektion</a:t>
            </a:r>
          </a:p>
          <a:p>
            <a:r>
              <a:rPr lang="de-DE"/>
              <a:t>Anschluss für Not-Aus </a:t>
            </a:r>
          </a:p>
          <a:p>
            <a:r>
              <a:rPr lang="de-DE"/>
              <a:t>Sehr geringe Traglast</a:t>
            </a:r>
          </a:p>
          <a:p>
            <a:r>
              <a:rPr lang="de-DE"/>
              <a:t>CE</a:t>
            </a:r>
          </a:p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05D9FF-F91B-8938-36AD-C192244F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23" b="30885"/>
          <a:stretch/>
        </p:blipFill>
        <p:spPr>
          <a:xfrm>
            <a:off x="836612" y="1817929"/>
            <a:ext cx="3339158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DE89-96DC-5260-0BF9-F3CF373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Ned2 von </a:t>
            </a:r>
            <a:r>
              <a:rPr lang="de-DE" err="1"/>
              <a:t>Niryo</a:t>
            </a:r>
            <a:r>
              <a:rPr lang="de-DE"/>
              <a:t> - Greifer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568B80-C04B-1AEE-22C4-2A46F9EE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r>
              <a:rPr lang="de-DE"/>
              <a:t>Adaptiver Greifer</a:t>
            </a:r>
          </a:p>
          <a:p>
            <a:r>
              <a:rPr lang="de-DE"/>
              <a:t>Geeignet für Runde Objekte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552267-23A8-5AD6-EA44-57DFFB09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2286000" cy="2657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14E81AE-9F9C-EB17-4AB0-D583C625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348163"/>
            <a:ext cx="2932235" cy="20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DE89-96DC-5260-0BF9-F3CF373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Ned2 von </a:t>
            </a:r>
            <a:r>
              <a:rPr lang="de-DE" err="1"/>
              <a:t>Niryo</a:t>
            </a:r>
            <a:r>
              <a:rPr lang="de-DE"/>
              <a:t> - Preis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568B80-C04B-1AEE-22C4-2A46F9EE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88"/>
            <a:ext cx="10518776" cy="4498975"/>
          </a:xfrm>
        </p:spPr>
        <p:txBody>
          <a:bodyPr/>
          <a:lstStyle/>
          <a:p>
            <a:r>
              <a:rPr lang="de-DE"/>
              <a:t>Preis Ned2 + Greifer + Versand:</a:t>
            </a:r>
          </a:p>
          <a:p>
            <a:pPr lvl="1"/>
            <a:r>
              <a:rPr lang="de-DE"/>
              <a:t>3990 € + 149 € + 66,69 € = 4.205,69 € (Ohne Steuer)</a:t>
            </a:r>
          </a:p>
          <a:p>
            <a:r>
              <a:rPr lang="de-DE"/>
              <a:t>Unser Preis, kostenloser Greifer + 5 % Rabatt auf Ned2:</a:t>
            </a:r>
          </a:p>
          <a:p>
            <a:pPr lvl="1"/>
            <a:r>
              <a:rPr lang="de-DE" u="sng"/>
              <a:t>3.857,19 €</a:t>
            </a:r>
            <a:r>
              <a:rPr lang="de-DE"/>
              <a:t> (Ohne Steuer)</a:t>
            </a:r>
          </a:p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FC65375-A4FE-C47F-F1EA-AB08830205AD}"/>
              </a:ext>
            </a:extLst>
          </p:cNvPr>
          <p:cNvCxnSpPr/>
          <p:nvPr/>
        </p:nvCxnSpPr>
        <p:spPr>
          <a:xfrm>
            <a:off x="1393794" y="2325950"/>
            <a:ext cx="71021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F34559-275B-EAFA-6F01-8F1A1381F6CC}"/>
              </a:ext>
            </a:extLst>
          </p:cNvPr>
          <p:cNvSpPr/>
          <p:nvPr/>
        </p:nvSpPr>
        <p:spPr>
          <a:xfrm>
            <a:off x="7865615" y="2618628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7E4680-9E59-166E-B69D-CB51D4D41DCB}"/>
              </a:ext>
            </a:extLst>
          </p:cNvPr>
          <p:cNvSpPr/>
          <p:nvPr/>
        </p:nvSpPr>
        <p:spPr>
          <a:xfrm>
            <a:off x="1861352" y="2618628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Computer</a:t>
            </a:r>
          </a:p>
          <a:p>
            <a:pPr algn="ctr"/>
            <a:r>
              <a:rPr lang="de-DE"/>
              <a:t>(KI)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C15BFC-A1AD-C4A3-2C1F-5F9393953056}"/>
              </a:ext>
            </a:extLst>
          </p:cNvPr>
          <p:cNvSpPr/>
          <p:nvPr/>
        </p:nvSpPr>
        <p:spPr>
          <a:xfrm>
            <a:off x="1861352" y="764328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Bildschirm</a:t>
            </a:r>
          </a:p>
          <a:p>
            <a:pPr algn="ctr"/>
            <a:r>
              <a:rPr lang="de-DE"/>
              <a:t>(Touch?)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0707B8-AE60-68A9-6943-A6884C81518B}"/>
              </a:ext>
            </a:extLst>
          </p:cNvPr>
          <p:cNvSpPr/>
          <p:nvPr/>
        </p:nvSpPr>
        <p:spPr>
          <a:xfrm>
            <a:off x="7865615" y="764328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Lichtschranke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5CA52F8-CF2A-0C40-43D1-01547D54F504}"/>
              </a:ext>
            </a:extLst>
          </p:cNvPr>
          <p:cNvSpPr/>
          <p:nvPr/>
        </p:nvSpPr>
        <p:spPr>
          <a:xfrm>
            <a:off x="7865615" y="4608705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Mühle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5B88D85-0E59-3730-9CEE-D1EDD3FCB657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660342" y="1945166"/>
            <a:ext cx="0" cy="67346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A7AFF56-6140-3907-9BDE-532B2404907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459332" y="3209047"/>
            <a:ext cx="440628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6C8892-8463-F892-FB44-20C0CB4D27D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8664605" y="3799466"/>
            <a:ext cx="0" cy="8092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F47229F-EEF1-C73F-487A-F66231C1977E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8664605" y="1945166"/>
            <a:ext cx="0" cy="67346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FE0B387F-C256-B006-06BB-6042273DFEBD}"/>
              </a:ext>
            </a:extLst>
          </p:cNvPr>
          <p:cNvSpPr/>
          <p:nvPr/>
        </p:nvSpPr>
        <p:spPr>
          <a:xfrm>
            <a:off x="1861352" y="4608705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/>
              <a:t>Arduino für Sensoren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1EBBC1-5725-AEAC-0166-54BE877F392B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3459332" y="5199124"/>
            <a:ext cx="440628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556AD88-0903-A765-2B25-BFF7F597F822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2660342" y="3799466"/>
            <a:ext cx="0" cy="8092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32A97AF-0C73-C31E-6ADD-408B7F4EBE2F}"/>
              </a:ext>
            </a:extLst>
          </p:cNvPr>
          <p:cNvSpPr txBox="1"/>
          <p:nvPr/>
        </p:nvSpPr>
        <p:spPr>
          <a:xfrm>
            <a:off x="8735627" y="2097231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Verdrahtet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A602367-95E4-67DB-A429-F818DF344076}"/>
              </a:ext>
            </a:extLst>
          </p:cNvPr>
          <p:cNvSpPr txBox="1"/>
          <p:nvPr/>
        </p:nvSpPr>
        <p:spPr>
          <a:xfrm>
            <a:off x="2660342" y="4019419"/>
            <a:ext cx="23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Serielle Kommunikation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0C0CE83-6325-7B94-D178-D1ED40C1246B}"/>
              </a:ext>
            </a:extLst>
          </p:cNvPr>
          <p:cNvSpPr txBox="1"/>
          <p:nvPr/>
        </p:nvSpPr>
        <p:spPr>
          <a:xfrm>
            <a:off x="8735627" y="4019419"/>
            <a:ext cx="23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Bewegt Spielsteine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2EE42E4-92DA-311B-2362-08BF42BC4035}"/>
              </a:ext>
            </a:extLst>
          </p:cNvPr>
          <p:cNvSpPr txBox="1"/>
          <p:nvPr/>
        </p:nvSpPr>
        <p:spPr>
          <a:xfrm>
            <a:off x="4965576" y="4842142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Verdrahtet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40F5A76-06B6-C195-BE40-31DB2987A583}"/>
              </a:ext>
            </a:extLst>
          </p:cNvPr>
          <p:cNvSpPr txBox="1"/>
          <p:nvPr/>
        </p:nvSpPr>
        <p:spPr>
          <a:xfrm>
            <a:off x="4462878" y="2852066"/>
            <a:ext cx="23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83207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Ned2 von Niryo</vt:lpstr>
      <vt:lpstr>Ned2 von Niryo - Interaktion</vt:lpstr>
      <vt:lpstr>Ned2 von Niryo - Sicherheit</vt:lpstr>
      <vt:lpstr>Ned2 von Niryo - Greifer</vt:lpstr>
      <vt:lpstr>Ned2 von Niryo - Preis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Diener</dc:creator>
  <cp:revision>1</cp:revision>
  <dcterms:created xsi:type="dcterms:W3CDTF">2022-10-31T13:00:30Z</dcterms:created>
  <dcterms:modified xsi:type="dcterms:W3CDTF">2022-11-17T12:39:23Z</dcterms:modified>
</cp:coreProperties>
</file>