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58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61470-00AA-471B-8732-3902353CD377}" v="15" dt="2023-10-12T06:40:59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Diener" userId="e2108aa4-59b6-4dea-a74b-9cb5261a8fb1" providerId="ADAL" clId="{2F3D7BEF-361C-45D0-8DAF-F79657E8FD73}"/>
    <pc:docChg chg="undo redo custSel addSld modSld">
      <pc:chgData name="Clemens Diener" userId="e2108aa4-59b6-4dea-a74b-9cb5261a8fb1" providerId="ADAL" clId="{2F3D7BEF-361C-45D0-8DAF-F79657E8FD73}" dt="2022-10-31T13:23:54.646" v="314" actId="1076"/>
      <pc:docMkLst>
        <pc:docMk/>
      </pc:docMkLst>
      <pc:sldChg chg="addSp delSp modSp new mod">
        <pc:chgData name="Clemens Diener" userId="e2108aa4-59b6-4dea-a74b-9cb5261a8fb1" providerId="ADAL" clId="{2F3D7BEF-361C-45D0-8DAF-F79657E8FD73}" dt="2022-10-31T13:23:54.646" v="314" actId="1076"/>
        <pc:sldMkLst>
          <pc:docMk/>
          <pc:sldMk cId="832075304" sldId="256"/>
        </pc:sldMkLst>
        <pc:spChg chg="del">
          <ac:chgData name="Clemens Diener" userId="e2108aa4-59b6-4dea-a74b-9cb5261a8fb1" providerId="ADAL" clId="{2F3D7BEF-361C-45D0-8DAF-F79657E8FD73}" dt="2022-10-31T13:00:36.994" v="1" actId="478"/>
          <ac:spMkLst>
            <pc:docMk/>
            <pc:sldMk cId="832075304" sldId="256"/>
            <ac:spMk id="2" creationId="{AD9A8D05-C72A-324E-F0B9-416D46689FAD}"/>
          </ac:spMkLst>
        </pc:spChg>
        <pc:spChg chg="del">
          <ac:chgData name="Clemens Diener" userId="e2108aa4-59b6-4dea-a74b-9cb5261a8fb1" providerId="ADAL" clId="{2F3D7BEF-361C-45D0-8DAF-F79657E8FD73}" dt="2022-10-31T13:00:39.555" v="2" actId="478"/>
          <ac:spMkLst>
            <pc:docMk/>
            <pc:sldMk cId="832075304" sldId="256"/>
            <ac:spMk id="3" creationId="{ACE1286E-14E8-BF15-14C2-4C9F1DFD7E7A}"/>
          </ac:spMkLst>
        </pc:spChg>
        <pc:spChg chg="add mod">
          <ac:chgData name="Clemens Diener" userId="e2108aa4-59b6-4dea-a74b-9cb5261a8fb1" providerId="ADAL" clId="{2F3D7BEF-361C-45D0-8DAF-F79657E8FD73}" dt="2022-10-31T13:11:45.230" v="99" actId="1037"/>
          <ac:spMkLst>
            <pc:docMk/>
            <pc:sldMk cId="832075304" sldId="256"/>
            <ac:spMk id="4" creationId="{11F34559-275B-EAFA-6F01-8F1A1381F6CC}"/>
          </ac:spMkLst>
        </pc:spChg>
        <pc:spChg chg="add del mod">
          <ac:chgData name="Clemens Diener" userId="e2108aa4-59b6-4dea-a74b-9cb5261a8fb1" providerId="ADAL" clId="{2F3D7BEF-361C-45D0-8DAF-F79657E8FD73}" dt="2022-10-31T13:01:32.310" v="8"/>
          <ac:spMkLst>
            <pc:docMk/>
            <pc:sldMk cId="832075304" sldId="256"/>
            <ac:spMk id="5" creationId="{F6031C86-3DBA-6433-6BE5-3DF57E012A2F}"/>
          </ac:spMkLst>
        </pc:spChg>
        <pc:spChg chg="add mod">
          <ac:chgData name="Clemens Diener" userId="e2108aa4-59b6-4dea-a74b-9cb5261a8fb1" providerId="ADAL" clId="{2F3D7BEF-361C-45D0-8DAF-F79657E8FD73}" dt="2022-10-31T13:15:38.917" v="192" actId="1076"/>
          <ac:spMkLst>
            <pc:docMk/>
            <pc:sldMk cId="832075304" sldId="256"/>
            <ac:spMk id="6" creationId="{167E4680-9E59-166E-B69D-CB51D4D41DCB}"/>
          </ac:spMkLst>
        </pc:spChg>
        <pc:spChg chg="add mod">
          <ac:chgData name="Clemens Diener" userId="e2108aa4-59b6-4dea-a74b-9cb5261a8fb1" providerId="ADAL" clId="{2F3D7BEF-361C-45D0-8DAF-F79657E8FD73}" dt="2022-10-31T13:23:27.714" v="308" actId="1076"/>
          <ac:spMkLst>
            <pc:docMk/>
            <pc:sldMk cId="832075304" sldId="256"/>
            <ac:spMk id="7" creationId="{7DC15BFC-A1AD-C4A3-2C1F-5F9393953056}"/>
          </ac:spMkLst>
        </pc:spChg>
        <pc:spChg chg="add mod">
          <ac:chgData name="Clemens Diener" userId="e2108aa4-59b6-4dea-a74b-9cb5261a8fb1" providerId="ADAL" clId="{2F3D7BEF-361C-45D0-8DAF-F79657E8FD73}" dt="2022-10-31T13:22:03.634" v="302" actId="1076"/>
          <ac:spMkLst>
            <pc:docMk/>
            <pc:sldMk cId="832075304" sldId="256"/>
            <ac:spMk id="8" creationId="{3F0707B8-AE60-68A9-6943-A6884C81518B}"/>
          </ac:spMkLst>
        </pc:spChg>
        <pc:spChg chg="add mod">
          <ac:chgData name="Clemens Diener" userId="e2108aa4-59b6-4dea-a74b-9cb5261a8fb1" providerId="ADAL" clId="{2F3D7BEF-361C-45D0-8DAF-F79657E8FD73}" dt="2022-10-31T13:11:46.674" v="101" actId="20577"/>
          <ac:spMkLst>
            <pc:docMk/>
            <pc:sldMk cId="832075304" sldId="256"/>
            <ac:spMk id="9" creationId="{E5CA52F8-CF2A-0C40-43D1-01547D54F504}"/>
          </ac:spMkLst>
        </pc:spChg>
        <pc:spChg chg="add del mod">
          <ac:chgData name="Clemens Diener" userId="e2108aa4-59b6-4dea-a74b-9cb5261a8fb1" providerId="ADAL" clId="{2F3D7BEF-361C-45D0-8DAF-F79657E8FD73}" dt="2022-10-31T13:12:29.638" v="103" actId="478"/>
          <ac:spMkLst>
            <pc:docMk/>
            <pc:sldMk cId="832075304" sldId="256"/>
            <ac:spMk id="10" creationId="{DAFA2AE3-F070-7C98-520D-23D4BA3163A5}"/>
          </ac:spMkLst>
        </pc:spChg>
        <pc:spChg chg="add mod">
          <ac:chgData name="Clemens Diener" userId="e2108aa4-59b6-4dea-a74b-9cb5261a8fb1" providerId="ADAL" clId="{2F3D7BEF-361C-45D0-8DAF-F79657E8FD73}" dt="2022-10-31T13:23:37.613" v="311" actId="1076"/>
          <ac:spMkLst>
            <pc:docMk/>
            <pc:sldMk cId="832075304" sldId="256"/>
            <ac:spMk id="25" creationId="{FE0B387F-C256-B006-06BB-6042273DFEBD}"/>
          </ac:spMkLst>
        </pc:spChg>
        <pc:spChg chg="add mod">
          <ac:chgData name="Clemens Diener" userId="e2108aa4-59b6-4dea-a74b-9cb5261a8fb1" providerId="ADAL" clId="{2F3D7BEF-361C-45D0-8DAF-F79657E8FD73}" dt="2022-10-31T13:22:11.680" v="304" actId="1076"/>
          <ac:spMkLst>
            <pc:docMk/>
            <pc:sldMk cId="832075304" sldId="256"/>
            <ac:spMk id="33" creationId="{832A97AF-0C73-C31E-6ADD-408B7F4EBE2F}"/>
          </ac:spMkLst>
        </pc:spChg>
        <pc:spChg chg="add mod">
          <ac:chgData name="Clemens Diener" userId="e2108aa4-59b6-4dea-a74b-9cb5261a8fb1" providerId="ADAL" clId="{2F3D7BEF-361C-45D0-8DAF-F79657E8FD73}" dt="2022-10-31T13:23:54.646" v="314" actId="1076"/>
          <ac:spMkLst>
            <pc:docMk/>
            <pc:sldMk cId="832075304" sldId="256"/>
            <ac:spMk id="34" creationId="{CA602367-95E4-67DB-A429-F818DF344076}"/>
          </ac:spMkLst>
        </pc:spChg>
        <pc:spChg chg="add mod">
          <ac:chgData name="Clemens Diener" userId="e2108aa4-59b6-4dea-a74b-9cb5261a8fb1" providerId="ADAL" clId="{2F3D7BEF-361C-45D0-8DAF-F79657E8FD73}" dt="2022-10-31T13:21:08.931" v="282" actId="20577"/>
          <ac:spMkLst>
            <pc:docMk/>
            <pc:sldMk cId="832075304" sldId="256"/>
            <ac:spMk id="35" creationId="{E0C0CE83-6325-7B94-D178-D1ED40C1246B}"/>
          </ac:spMkLst>
        </pc:spChg>
        <pc:spChg chg="add mod">
          <ac:chgData name="Clemens Diener" userId="e2108aa4-59b6-4dea-a74b-9cb5261a8fb1" providerId="ADAL" clId="{2F3D7BEF-361C-45D0-8DAF-F79657E8FD73}" dt="2022-10-31T13:21:22.638" v="284" actId="1076"/>
          <ac:spMkLst>
            <pc:docMk/>
            <pc:sldMk cId="832075304" sldId="256"/>
            <ac:spMk id="36" creationId="{12EE42E4-92DA-311B-2362-08BF42BC4035}"/>
          </ac:spMkLst>
        </pc:spChg>
        <pc:spChg chg="add mod">
          <ac:chgData name="Clemens Diener" userId="e2108aa4-59b6-4dea-a74b-9cb5261a8fb1" providerId="ADAL" clId="{2F3D7BEF-361C-45D0-8DAF-F79657E8FD73}" dt="2022-10-31T13:21:49.710" v="301" actId="122"/>
          <ac:spMkLst>
            <pc:docMk/>
            <pc:sldMk cId="832075304" sldId="256"/>
            <ac:spMk id="37" creationId="{F40F5A76-06B6-C195-BE40-31DB2987A583}"/>
          </ac:spMkLst>
        </pc:spChg>
        <pc:cxnChg chg="add mod">
          <ac:chgData name="Clemens Diener" userId="e2108aa4-59b6-4dea-a74b-9cb5261a8fb1" providerId="ADAL" clId="{2F3D7BEF-361C-45D0-8DAF-F79657E8FD73}" dt="2022-10-31T13:23:33.148" v="310" actId="14100"/>
          <ac:cxnSpMkLst>
            <pc:docMk/>
            <pc:sldMk cId="832075304" sldId="256"/>
            <ac:cxnSpMk id="12" creationId="{A5B88D85-0E59-3730-9CEE-D1EDD3FCB657}"/>
          </ac:cxnSpMkLst>
        </pc:cxnChg>
        <pc:cxnChg chg="add mod">
          <ac:chgData name="Clemens Diener" userId="e2108aa4-59b6-4dea-a74b-9cb5261a8fb1" providerId="ADAL" clId="{2F3D7BEF-361C-45D0-8DAF-F79657E8FD73}" dt="2022-10-31T13:15:38.917" v="192" actId="1076"/>
          <ac:cxnSpMkLst>
            <pc:docMk/>
            <pc:sldMk cId="832075304" sldId="256"/>
            <ac:cxnSpMk id="13" creationId="{6A7AFF56-6140-3907-9BDE-532B2404907F}"/>
          </ac:cxnSpMkLst>
        </pc:cxnChg>
        <pc:cxnChg chg="add mod">
          <ac:chgData name="Clemens Diener" userId="e2108aa4-59b6-4dea-a74b-9cb5261a8fb1" providerId="ADAL" clId="{2F3D7BEF-361C-45D0-8DAF-F79657E8FD73}" dt="2022-10-31T13:22:42.150" v="305"/>
          <ac:cxnSpMkLst>
            <pc:docMk/>
            <pc:sldMk cId="832075304" sldId="256"/>
            <ac:cxnSpMk id="16" creationId="{D26C8892-8463-F892-FB44-20C0CB4D27D1}"/>
          </ac:cxnSpMkLst>
        </pc:cxnChg>
        <pc:cxnChg chg="add mod">
          <ac:chgData name="Clemens Diener" userId="e2108aa4-59b6-4dea-a74b-9cb5261a8fb1" providerId="ADAL" clId="{2F3D7BEF-361C-45D0-8DAF-F79657E8FD73}" dt="2022-10-31T13:22:51.563" v="306"/>
          <ac:cxnSpMkLst>
            <pc:docMk/>
            <pc:sldMk cId="832075304" sldId="256"/>
            <ac:cxnSpMk id="19" creationId="{0F47229F-EEF1-C73F-487A-F66231C1977E}"/>
          </ac:cxnSpMkLst>
        </pc:cxnChg>
        <pc:cxnChg chg="add del mod">
          <ac:chgData name="Clemens Diener" userId="e2108aa4-59b6-4dea-a74b-9cb5261a8fb1" providerId="ADAL" clId="{2F3D7BEF-361C-45D0-8DAF-F79657E8FD73}" dt="2022-10-31T13:14:53.031" v="121"/>
          <ac:cxnSpMkLst>
            <pc:docMk/>
            <pc:sldMk cId="832075304" sldId="256"/>
            <ac:cxnSpMk id="22" creationId="{8962504D-0F49-CEB4-3ACA-11F2D35458A3}"/>
          </ac:cxnSpMkLst>
        </pc:cxnChg>
        <pc:cxnChg chg="add mod">
          <ac:chgData name="Clemens Diener" userId="e2108aa4-59b6-4dea-a74b-9cb5261a8fb1" providerId="ADAL" clId="{2F3D7BEF-361C-45D0-8DAF-F79657E8FD73}" dt="2022-10-31T13:23:37.613" v="311" actId="1076"/>
          <ac:cxnSpMkLst>
            <pc:docMk/>
            <pc:sldMk cId="832075304" sldId="256"/>
            <ac:cxnSpMk id="27" creationId="{611EBBC1-5725-AEAC-0166-54BE877F392B}"/>
          </ac:cxnSpMkLst>
        </pc:cxnChg>
        <pc:cxnChg chg="add mod">
          <ac:chgData name="Clemens Diener" userId="e2108aa4-59b6-4dea-a74b-9cb5261a8fb1" providerId="ADAL" clId="{2F3D7BEF-361C-45D0-8DAF-F79657E8FD73}" dt="2022-10-31T13:23:43.117" v="313" actId="14100"/>
          <ac:cxnSpMkLst>
            <pc:docMk/>
            <pc:sldMk cId="832075304" sldId="256"/>
            <ac:cxnSpMk id="30" creationId="{0556AD88-0903-A765-2B25-BFF7F597F822}"/>
          </ac:cxnSpMkLst>
        </pc:cxnChg>
      </pc:sldChg>
    </pc:docChg>
  </pc:docChgLst>
  <pc:docChgLst>
    <pc:chgData name="Clemens Diener" userId="e2108aa4-59b6-4dea-a74b-9cb5261a8fb1" providerId="ADAL" clId="{8C0F3421-6357-49E0-893C-8F7A2DB15D9F}"/>
    <pc:docChg chg="undo custSel addSld modSld">
      <pc:chgData name="Clemens Diener" userId="e2108aa4-59b6-4dea-a74b-9cb5261a8fb1" providerId="ADAL" clId="{8C0F3421-6357-49E0-893C-8F7A2DB15D9F}" dt="2023-02-07T09:47:20.404" v="809" actId="14100"/>
      <pc:docMkLst>
        <pc:docMk/>
      </pc:docMkLst>
      <pc:sldChg chg="modSp mod">
        <pc:chgData name="Clemens Diener" userId="e2108aa4-59b6-4dea-a74b-9cb5261a8fb1" providerId="ADAL" clId="{8C0F3421-6357-49E0-893C-8F7A2DB15D9F}" dt="2023-02-07T09:12:40.096" v="7" actId="20577"/>
        <pc:sldMkLst>
          <pc:docMk/>
          <pc:sldMk cId="832075304" sldId="256"/>
        </pc:sldMkLst>
        <pc:spChg chg="mod">
          <ac:chgData name="Clemens Diener" userId="e2108aa4-59b6-4dea-a74b-9cb5261a8fb1" providerId="ADAL" clId="{8C0F3421-6357-49E0-893C-8F7A2DB15D9F}" dt="2023-02-07T09:12:40.096" v="7" actId="20577"/>
          <ac:spMkLst>
            <pc:docMk/>
            <pc:sldMk cId="832075304" sldId="256"/>
            <ac:spMk id="37" creationId="{F40F5A76-06B6-C195-BE40-31DB2987A583}"/>
          </ac:spMkLst>
        </pc:spChg>
      </pc:sldChg>
      <pc:sldChg chg="addSp delSp modSp new mod">
        <pc:chgData name="Clemens Diener" userId="e2108aa4-59b6-4dea-a74b-9cb5261a8fb1" providerId="ADAL" clId="{8C0F3421-6357-49E0-893C-8F7A2DB15D9F}" dt="2023-02-07T09:47:20.404" v="809" actId="14100"/>
        <pc:sldMkLst>
          <pc:docMk/>
          <pc:sldMk cId="2796743813" sldId="257"/>
        </pc:sldMkLst>
        <pc:spChg chg="add del mod">
          <ac:chgData name="Clemens Diener" userId="e2108aa4-59b6-4dea-a74b-9cb5261a8fb1" providerId="ADAL" clId="{8C0F3421-6357-49E0-893C-8F7A2DB15D9F}" dt="2023-02-07T09:34:48.771" v="311" actId="113"/>
          <ac:spMkLst>
            <pc:docMk/>
            <pc:sldMk cId="2796743813" sldId="257"/>
            <ac:spMk id="2" creationId="{4924A162-D21C-5D74-94CB-901807C14F56}"/>
          </ac:spMkLst>
        </pc:spChg>
        <pc:spChg chg="add del">
          <ac:chgData name="Clemens Diener" userId="e2108aa4-59b6-4dea-a74b-9cb5261a8fb1" providerId="ADAL" clId="{8C0F3421-6357-49E0-893C-8F7A2DB15D9F}" dt="2023-02-07T09:19:53.036" v="13" actId="478"/>
          <ac:spMkLst>
            <pc:docMk/>
            <pc:sldMk cId="2796743813" sldId="257"/>
            <ac:spMk id="3" creationId="{F1E1B22E-B90F-142A-09BA-B885F5AB4F4A}"/>
          </ac:spMkLst>
        </pc:spChg>
        <pc:spChg chg="add mod">
          <ac:chgData name="Clemens Diener" userId="e2108aa4-59b6-4dea-a74b-9cb5261a8fb1" providerId="ADAL" clId="{8C0F3421-6357-49E0-893C-8F7A2DB15D9F}" dt="2023-02-07T09:33:50.081" v="287" actId="113"/>
          <ac:spMkLst>
            <pc:docMk/>
            <pc:sldMk cId="2796743813" sldId="257"/>
            <ac:spMk id="4" creationId="{154CD45A-B59E-9A18-036A-406B06CACD8D}"/>
          </ac:spMkLst>
        </pc:spChg>
        <pc:spChg chg="add mod">
          <ac:chgData name="Clemens Diener" userId="e2108aa4-59b6-4dea-a74b-9cb5261a8fb1" providerId="ADAL" clId="{8C0F3421-6357-49E0-893C-8F7A2DB15D9F}" dt="2023-02-07T09:34:27.472" v="295" actId="113"/>
          <ac:spMkLst>
            <pc:docMk/>
            <pc:sldMk cId="2796743813" sldId="257"/>
            <ac:spMk id="5" creationId="{4E9EFCD1-4E92-9A5B-41B8-04D6F3458E50}"/>
          </ac:spMkLst>
        </pc:spChg>
        <pc:spChg chg="add mod">
          <ac:chgData name="Clemens Diener" userId="e2108aa4-59b6-4dea-a74b-9cb5261a8fb1" providerId="ADAL" clId="{8C0F3421-6357-49E0-893C-8F7A2DB15D9F}" dt="2023-02-07T09:37:00.489" v="465" actId="1076"/>
          <ac:spMkLst>
            <pc:docMk/>
            <pc:sldMk cId="2796743813" sldId="257"/>
            <ac:spMk id="6" creationId="{2E4BC5F0-3D36-5797-19BF-1F14AED94ED2}"/>
          </ac:spMkLst>
        </pc:spChg>
        <pc:spChg chg="add mod">
          <ac:chgData name="Clemens Diener" userId="e2108aa4-59b6-4dea-a74b-9cb5261a8fb1" providerId="ADAL" clId="{8C0F3421-6357-49E0-893C-8F7A2DB15D9F}" dt="2023-02-07T09:34:32.755" v="305" actId="20577"/>
          <ac:spMkLst>
            <pc:docMk/>
            <pc:sldMk cId="2796743813" sldId="257"/>
            <ac:spMk id="7" creationId="{5C6A80A3-2B37-4EA2-6D46-C79FC00D34BE}"/>
          </ac:spMkLst>
        </pc:spChg>
        <pc:spChg chg="add mod">
          <ac:chgData name="Clemens Diener" userId="e2108aa4-59b6-4dea-a74b-9cb5261a8fb1" providerId="ADAL" clId="{8C0F3421-6357-49E0-893C-8F7A2DB15D9F}" dt="2023-02-07T09:34:15.513" v="293" actId="20577"/>
          <ac:spMkLst>
            <pc:docMk/>
            <pc:sldMk cId="2796743813" sldId="257"/>
            <ac:spMk id="8" creationId="{3FDB9FA9-CEC1-1F49-89D4-84D391280992}"/>
          </ac:spMkLst>
        </pc:spChg>
        <pc:spChg chg="add mod">
          <ac:chgData name="Clemens Diener" userId="e2108aa4-59b6-4dea-a74b-9cb5261a8fb1" providerId="ADAL" clId="{8C0F3421-6357-49E0-893C-8F7A2DB15D9F}" dt="2023-02-07T09:34:37.304" v="306" actId="113"/>
          <ac:spMkLst>
            <pc:docMk/>
            <pc:sldMk cId="2796743813" sldId="257"/>
            <ac:spMk id="9" creationId="{9F9B2EC1-E52A-C040-9829-F6C737882A2E}"/>
          </ac:spMkLst>
        </pc:spChg>
        <pc:spChg chg="add mod">
          <ac:chgData name="Clemens Diener" userId="e2108aa4-59b6-4dea-a74b-9cb5261a8fb1" providerId="ADAL" clId="{8C0F3421-6357-49E0-893C-8F7A2DB15D9F}" dt="2023-02-07T09:30:48.491" v="258" actId="1076"/>
          <ac:spMkLst>
            <pc:docMk/>
            <pc:sldMk cId="2796743813" sldId="257"/>
            <ac:spMk id="29" creationId="{852BA1E9-428E-ADA0-E9EB-D1DFC44A2722}"/>
          </ac:spMkLst>
        </pc:spChg>
        <pc:spChg chg="add del">
          <ac:chgData name="Clemens Diener" userId="e2108aa4-59b6-4dea-a74b-9cb5261a8fb1" providerId="ADAL" clId="{8C0F3421-6357-49E0-893C-8F7A2DB15D9F}" dt="2023-02-07T09:27:36.155" v="174" actId="478"/>
          <ac:spMkLst>
            <pc:docMk/>
            <pc:sldMk cId="2796743813" sldId="257"/>
            <ac:spMk id="30" creationId="{E4CEFBF4-BE4A-91DB-39FF-F622D9B165A5}"/>
          </ac:spMkLst>
        </pc:spChg>
        <pc:spChg chg="add mod">
          <ac:chgData name="Clemens Diener" userId="e2108aa4-59b6-4dea-a74b-9cb5261a8fb1" providerId="ADAL" clId="{8C0F3421-6357-49E0-893C-8F7A2DB15D9F}" dt="2023-02-07T09:28:11.107" v="180" actId="14100"/>
          <ac:spMkLst>
            <pc:docMk/>
            <pc:sldMk cId="2796743813" sldId="257"/>
            <ac:spMk id="31" creationId="{4C424CD6-7181-DEA8-6363-40E214EBE7E4}"/>
          </ac:spMkLst>
        </pc:spChg>
        <pc:spChg chg="add mod">
          <ac:chgData name="Clemens Diener" userId="e2108aa4-59b6-4dea-a74b-9cb5261a8fb1" providerId="ADAL" clId="{8C0F3421-6357-49E0-893C-8F7A2DB15D9F}" dt="2023-02-07T09:29:59.939" v="245" actId="1076"/>
          <ac:spMkLst>
            <pc:docMk/>
            <pc:sldMk cId="2796743813" sldId="257"/>
            <ac:spMk id="35" creationId="{EE502F03-68A2-4E75-3054-377A8EC8C714}"/>
          </ac:spMkLst>
        </pc:spChg>
        <pc:spChg chg="add mod">
          <ac:chgData name="Clemens Diener" userId="e2108aa4-59b6-4dea-a74b-9cb5261a8fb1" providerId="ADAL" clId="{8C0F3421-6357-49E0-893C-8F7A2DB15D9F}" dt="2023-02-07T09:31:19.771" v="281" actId="1076"/>
          <ac:spMkLst>
            <pc:docMk/>
            <pc:sldMk cId="2796743813" sldId="257"/>
            <ac:spMk id="61" creationId="{A64D0D2D-411C-7720-A673-FF7459654458}"/>
          </ac:spMkLst>
        </pc:spChg>
        <pc:spChg chg="add mod">
          <ac:chgData name="Clemens Diener" userId="e2108aa4-59b6-4dea-a74b-9cb5261a8fb1" providerId="ADAL" clId="{8C0F3421-6357-49E0-893C-8F7A2DB15D9F}" dt="2023-02-07T09:35:54.866" v="415" actId="20577"/>
          <ac:spMkLst>
            <pc:docMk/>
            <pc:sldMk cId="2796743813" sldId="257"/>
            <ac:spMk id="63" creationId="{566B6AF9-B019-0C89-5074-305516844BC6}"/>
          </ac:spMkLst>
        </pc:spChg>
        <pc:spChg chg="add mod">
          <ac:chgData name="Clemens Diener" userId="e2108aa4-59b6-4dea-a74b-9cb5261a8fb1" providerId="ADAL" clId="{8C0F3421-6357-49E0-893C-8F7A2DB15D9F}" dt="2023-02-07T09:43:03.571" v="565" actId="1076"/>
          <ac:spMkLst>
            <pc:docMk/>
            <pc:sldMk cId="2796743813" sldId="257"/>
            <ac:spMk id="64" creationId="{03D696BB-7662-8EA5-E2A9-E0A3DDC0CA82}"/>
          </ac:spMkLst>
        </pc:spChg>
        <pc:spChg chg="add mod">
          <ac:chgData name="Clemens Diener" userId="e2108aa4-59b6-4dea-a74b-9cb5261a8fb1" providerId="ADAL" clId="{8C0F3421-6357-49E0-893C-8F7A2DB15D9F}" dt="2023-02-07T09:37:35.620" v="514" actId="20577"/>
          <ac:spMkLst>
            <pc:docMk/>
            <pc:sldMk cId="2796743813" sldId="257"/>
            <ac:spMk id="65" creationId="{C0617B88-C4F9-D7FE-EC36-82C394A65AFD}"/>
          </ac:spMkLst>
        </pc:spChg>
        <pc:spChg chg="add mod">
          <ac:chgData name="Clemens Diener" userId="e2108aa4-59b6-4dea-a74b-9cb5261a8fb1" providerId="ADAL" clId="{8C0F3421-6357-49E0-893C-8F7A2DB15D9F}" dt="2023-02-07T09:44:04.806" v="671" actId="14100"/>
          <ac:spMkLst>
            <pc:docMk/>
            <pc:sldMk cId="2796743813" sldId="257"/>
            <ac:spMk id="66" creationId="{7EDB2258-E7F7-67FC-47A9-EFD643A5A4FC}"/>
          </ac:spMkLst>
        </pc:spChg>
        <pc:spChg chg="add mod">
          <ac:chgData name="Clemens Diener" userId="e2108aa4-59b6-4dea-a74b-9cb5261a8fb1" providerId="ADAL" clId="{8C0F3421-6357-49E0-893C-8F7A2DB15D9F}" dt="2023-02-07T09:45:20.012" v="728" actId="20577"/>
          <ac:spMkLst>
            <pc:docMk/>
            <pc:sldMk cId="2796743813" sldId="257"/>
            <ac:spMk id="67" creationId="{94532D83-6783-E208-7F0A-09313AF1C051}"/>
          </ac:spMkLst>
        </pc:spChg>
        <pc:spChg chg="add mod">
          <ac:chgData name="Clemens Diener" userId="e2108aa4-59b6-4dea-a74b-9cb5261a8fb1" providerId="ADAL" clId="{8C0F3421-6357-49E0-893C-8F7A2DB15D9F}" dt="2023-02-07T09:47:20.404" v="809" actId="14100"/>
          <ac:spMkLst>
            <pc:docMk/>
            <pc:sldMk cId="2796743813" sldId="257"/>
            <ac:spMk id="68" creationId="{EF7A4BCD-EE86-4F8D-7D0B-EE0DD260901D}"/>
          </ac:spMkLst>
        </pc:spChg>
        <pc:cxnChg chg="add mod">
          <ac:chgData name="Clemens Diener" userId="e2108aa4-59b6-4dea-a74b-9cb5261a8fb1" providerId="ADAL" clId="{8C0F3421-6357-49E0-893C-8F7A2DB15D9F}" dt="2023-02-07T09:37:00.489" v="465" actId="1076"/>
          <ac:cxnSpMkLst>
            <pc:docMk/>
            <pc:sldMk cId="2796743813" sldId="257"/>
            <ac:cxnSpMk id="10" creationId="{8EBA5C2D-ABB3-60DE-62BC-E2185C0289C1}"/>
          </ac:cxnSpMkLst>
        </pc:cxnChg>
        <pc:cxnChg chg="add mod">
          <ac:chgData name="Clemens Diener" userId="e2108aa4-59b6-4dea-a74b-9cb5261a8fb1" providerId="ADAL" clId="{8C0F3421-6357-49E0-893C-8F7A2DB15D9F}" dt="2023-02-07T09:31:45.146" v="286" actId="14100"/>
          <ac:cxnSpMkLst>
            <pc:docMk/>
            <pc:sldMk cId="2796743813" sldId="257"/>
            <ac:cxnSpMk id="14" creationId="{6F6880FC-88F6-6DC1-7C86-3208CADC12EF}"/>
          </ac:cxnSpMkLst>
        </pc:cxnChg>
        <pc:cxnChg chg="add mod">
          <ac:chgData name="Clemens Diener" userId="e2108aa4-59b6-4dea-a74b-9cb5261a8fb1" providerId="ADAL" clId="{8C0F3421-6357-49E0-893C-8F7A2DB15D9F}" dt="2023-02-07T09:30:44.364" v="257" actId="1076"/>
          <ac:cxnSpMkLst>
            <pc:docMk/>
            <pc:sldMk cId="2796743813" sldId="257"/>
            <ac:cxnSpMk id="18" creationId="{F0CD6295-70F6-132C-A3D2-5B4909C9A700}"/>
          </ac:cxnSpMkLst>
        </pc:cxnChg>
        <pc:cxnChg chg="add mod">
          <ac:chgData name="Clemens Diener" userId="e2108aa4-59b6-4dea-a74b-9cb5261a8fb1" providerId="ADAL" clId="{8C0F3421-6357-49E0-893C-8F7A2DB15D9F}" dt="2023-02-07T09:30:28.963" v="254" actId="14100"/>
          <ac:cxnSpMkLst>
            <pc:docMk/>
            <pc:sldMk cId="2796743813" sldId="257"/>
            <ac:cxnSpMk id="21" creationId="{8C58DD1C-EAF1-415A-5025-70038D482B81}"/>
          </ac:cxnSpMkLst>
        </pc:cxnChg>
        <pc:cxnChg chg="add mod">
          <ac:chgData name="Clemens Diener" userId="e2108aa4-59b6-4dea-a74b-9cb5261a8fb1" providerId="ADAL" clId="{8C0F3421-6357-49E0-893C-8F7A2DB15D9F}" dt="2023-02-07T09:29:26.755" v="200" actId="14100"/>
          <ac:cxnSpMkLst>
            <pc:docMk/>
            <pc:sldMk cId="2796743813" sldId="257"/>
            <ac:cxnSpMk id="25" creationId="{F14A4B9E-60E5-FA37-F333-BBED6573EA72}"/>
          </ac:cxnSpMkLst>
        </pc:cxnChg>
        <pc:cxnChg chg="add mod">
          <ac:chgData name="Clemens Diener" userId="e2108aa4-59b6-4dea-a74b-9cb5261a8fb1" providerId="ADAL" clId="{8C0F3421-6357-49E0-893C-8F7A2DB15D9F}" dt="2023-02-07T09:30:44.364" v="257" actId="1076"/>
          <ac:cxnSpMkLst>
            <pc:docMk/>
            <pc:sldMk cId="2796743813" sldId="257"/>
            <ac:cxnSpMk id="26" creationId="{F67D5A10-2FC8-9291-93E9-A113AD5E0F8B}"/>
          </ac:cxnSpMkLst>
        </pc:cxnChg>
        <pc:cxnChg chg="add mod">
          <ac:chgData name="Clemens Diener" userId="e2108aa4-59b6-4dea-a74b-9cb5261a8fb1" providerId="ADAL" clId="{8C0F3421-6357-49E0-893C-8F7A2DB15D9F}" dt="2023-02-07T09:30:34.963" v="256" actId="14100"/>
          <ac:cxnSpMkLst>
            <pc:docMk/>
            <pc:sldMk cId="2796743813" sldId="257"/>
            <ac:cxnSpMk id="33" creationId="{DE99754B-5A1B-D1F5-ED57-F978081CA408}"/>
          </ac:cxnSpMkLst>
        </pc:cxnChg>
        <pc:cxnChg chg="add mod">
          <ac:chgData name="Clemens Diener" userId="e2108aa4-59b6-4dea-a74b-9cb5261a8fb1" providerId="ADAL" clId="{8C0F3421-6357-49E0-893C-8F7A2DB15D9F}" dt="2023-02-07T09:29:33.595" v="204" actId="14100"/>
          <ac:cxnSpMkLst>
            <pc:docMk/>
            <pc:sldMk cId="2796743813" sldId="257"/>
            <ac:cxnSpMk id="46" creationId="{9DC76043-34DC-F086-4116-527DF9B1D579}"/>
          </ac:cxnSpMkLst>
        </pc:cxnChg>
      </pc:sldChg>
    </pc:docChg>
  </pc:docChgLst>
  <pc:docChgLst>
    <pc:chgData name="Clemens Diener" userId="e2108aa4-59b6-4dea-a74b-9cb5261a8fb1" providerId="ADAL" clId="{B7689B5D-965E-46FC-BA69-7E2690CA2814}"/>
    <pc:docChg chg="custSel addSld delSld modSld">
      <pc:chgData name="Clemens Diener" userId="e2108aa4-59b6-4dea-a74b-9cb5261a8fb1" providerId="ADAL" clId="{B7689B5D-965E-46FC-BA69-7E2690CA2814}" dt="2023-07-26T15:22:36.082" v="122" actId="208"/>
      <pc:docMkLst>
        <pc:docMk/>
      </pc:docMkLst>
      <pc:sldChg chg="delSp modSp add del mod">
        <pc:chgData name="Clemens Diener" userId="e2108aa4-59b6-4dea-a74b-9cb5261a8fb1" providerId="ADAL" clId="{B7689B5D-965E-46FC-BA69-7E2690CA2814}" dt="2023-07-26T15:20:39.272" v="121" actId="47"/>
        <pc:sldMkLst>
          <pc:docMk/>
          <pc:sldMk cId="2467970669" sldId="263"/>
        </pc:sldMkLst>
        <pc:spChg chg="mod">
          <ac:chgData name="Clemens Diener" userId="e2108aa4-59b6-4dea-a74b-9cb5261a8fb1" providerId="ADAL" clId="{B7689B5D-965E-46FC-BA69-7E2690CA2814}" dt="2023-07-26T12:28:23.896" v="14" actId="14100"/>
          <ac:spMkLst>
            <pc:docMk/>
            <pc:sldMk cId="2467970669" sldId="263"/>
            <ac:spMk id="2" creationId="{4924A162-D21C-5D74-94CB-901807C14F56}"/>
          </ac:spMkLst>
        </pc:spChg>
        <pc:spChg chg="mod">
          <ac:chgData name="Clemens Diener" userId="e2108aa4-59b6-4dea-a74b-9cb5261a8fb1" providerId="ADAL" clId="{B7689B5D-965E-46FC-BA69-7E2690CA2814}" dt="2023-07-26T12:29:58.297" v="27" actId="14100"/>
          <ac:spMkLst>
            <pc:docMk/>
            <pc:sldMk cId="2467970669" sldId="263"/>
            <ac:spMk id="4" creationId="{154CD45A-B59E-9A18-036A-406B06CACD8D}"/>
          </ac:spMkLst>
        </pc:spChg>
        <pc:spChg chg="mod">
          <ac:chgData name="Clemens Diener" userId="e2108aa4-59b6-4dea-a74b-9cb5261a8fb1" providerId="ADAL" clId="{B7689B5D-965E-46FC-BA69-7E2690CA2814}" dt="2023-07-26T12:30:02.080" v="28" actId="1076"/>
          <ac:spMkLst>
            <pc:docMk/>
            <pc:sldMk cId="2467970669" sldId="263"/>
            <ac:spMk id="5" creationId="{4E9EFCD1-4E92-9A5B-41B8-04D6F3458E50}"/>
          </ac:spMkLst>
        </pc:spChg>
        <pc:spChg chg="mod">
          <ac:chgData name="Clemens Diener" userId="e2108aa4-59b6-4dea-a74b-9cb5261a8fb1" providerId="ADAL" clId="{B7689B5D-965E-46FC-BA69-7E2690CA2814}" dt="2023-07-26T12:29:33.760" v="23" actId="1076"/>
          <ac:spMkLst>
            <pc:docMk/>
            <pc:sldMk cId="2467970669" sldId="263"/>
            <ac:spMk id="6" creationId="{2E4BC5F0-3D36-5797-19BF-1F14AED94ED2}"/>
          </ac:spMkLst>
        </pc:spChg>
        <pc:spChg chg="mod">
          <ac:chgData name="Clemens Diener" userId="e2108aa4-59b6-4dea-a74b-9cb5261a8fb1" providerId="ADAL" clId="{B7689B5D-965E-46FC-BA69-7E2690CA2814}" dt="2023-07-26T12:29:35.624" v="24" actId="1076"/>
          <ac:spMkLst>
            <pc:docMk/>
            <pc:sldMk cId="2467970669" sldId="263"/>
            <ac:spMk id="64" creationId="{03D696BB-7662-8EA5-E2A9-E0A3DDC0CA82}"/>
          </ac:spMkLst>
        </pc:spChg>
        <pc:spChg chg="del mod">
          <ac:chgData name="Clemens Diener" userId="e2108aa4-59b6-4dea-a74b-9cb5261a8fb1" providerId="ADAL" clId="{B7689B5D-965E-46FC-BA69-7E2690CA2814}" dt="2023-07-26T12:29:38.598" v="25" actId="478"/>
          <ac:spMkLst>
            <pc:docMk/>
            <pc:sldMk cId="2467970669" sldId="263"/>
            <ac:spMk id="65" creationId="{C0617B88-C4F9-D7FE-EC36-82C394A65AFD}"/>
          </ac:spMkLst>
        </pc:spChg>
        <pc:spChg chg="mod">
          <ac:chgData name="Clemens Diener" userId="e2108aa4-59b6-4dea-a74b-9cb5261a8fb1" providerId="ADAL" clId="{B7689B5D-965E-46FC-BA69-7E2690CA2814}" dt="2023-07-26T12:31:04.452" v="117" actId="313"/>
          <ac:spMkLst>
            <pc:docMk/>
            <pc:sldMk cId="2467970669" sldId="263"/>
            <ac:spMk id="68" creationId="{EF7A4BCD-EE86-4F8D-7D0B-EE0DD260901D}"/>
          </ac:spMkLst>
        </pc:spChg>
        <pc:cxnChg chg="mod">
          <ac:chgData name="Clemens Diener" userId="e2108aa4-59b6-4dea-a74b-9cb5261a8fb1" providerId="ADAL" clId="{B7689B5D-965E-46FC-BA69-7E2690CA2814}" dt="2023-07-26T12:29:58.297" v="27" actId="14100"/>
          <ac:cxnSpMkLst>
            <pc:docMk/>
            <pc:sldMk cId="2467970669" sldId="263"/>
            <ac:cxnSpMk id="10" creationId="{8EBA5C2D-ABB3-60DE-62BC-E2185C0289C1}"/>
          </ac:cxnSpMkLst>
        </pc:cxnChg>
        <pc:cxnChg chg="del mod">
          <ac:chgData name="Clemens Diener" userId="e2108aa4-59b6-4dea-a74b-9cb5261a8fb1" providerId="ADAL" clId="{B7689B5D-965E-46FC-BA69-7E2690CA2814}" dt="2023-07-26T12:29:04.037" v="18" actId="478"/>
          <ac:cxnSpMkLst>
            <pc:docMk/>
            <pc:sldMk cId="2467970669" sldId="263"/>
            <ac:cxnSpMk id="14" creationId="{6F6880FC-88F6-6DC1-7C86-3208CADC12EF}"/>
          </ac:cxnSpMkLst>
        </pc:cxnChg>
        <pc:cxnChg chg="mod">
          <ac:chgData name="Clemens Diener" userId="e2108aa4-59b6-4dea-a74b-9cb5261a8fb1" providerId="ADAL" clId="{B7689B5D-965E-46FC-BA69-7E2690CA2814}" dt="2023-07-26T12:29:58.297" v="27" actId="14100"/>
          <ac:cxnSpMkLst>
            <pc:docMk/>
            <pc:sldMk cId="2467970669" sldId="263"/>
            <ac:cxnSpMk id="18" creationId="{F0CD6295-70F6-132C-A3D2-5B4909C9A700}"/>
          </ac:cxnSpMkLst>
        </pc:cxnChg>
        <pc:cxnChg chg="mod">
          <ac:chgData name="Clemens Diener" userId="e2108aa4-59b6-4dea-a74b-9cb5261a8fb1" providerId="ADAL" clId="{B7689B5D-965E-46FC-BA69-7E2690CA2814}" dt="2023-07-26T12:29:58.297" v="27" actId="14100"/>
          <ac:cxnSpMkLst>
            <pc:docMk/>
            <pc:sldMk cId="2467970669" sldId="263"/>
            <ac:cxnSpMk id="21" creationId="{8C58DD1C-EAF1-415A-5025-70038D482B81}"/>
          </ac:cxnSpMkLst>
        </pc:cxnChg>
        <pc:cxnChg chg="mod">
          <ac:chgData name="Clemens Diener" userId="e2108aa4-59b6-4dea-a74b-9cb5261a8fb1" providerId="ADAL" clId="{B7689B5D-965E-46FC-BA69-7E2690CA2814}" dt="2023-07-26T12:29:58.297" v="27" actId="14100"/>
          <ac:cxnSpMkLst>
            <pc:docMk/>
            <pc:sldMk cId="2467970669" sldId="263"/>
            <ac:cxnSpMk id="25" creationId="{F14A4B9E-60E5-FA37-F333-BBED6573EA72}"/>
          </ac:cxnSpMkLst>
        </pc:cxnChg>
      </pc:sldChg>
      <pc:sldChg chg="modSp add mod">
        <pc:chgData name="Clemens Diener" userId="e2108aa4-59b6-4dea-a74b-9cb5261a8fb1" providerId="ADAL" clId="{B7689B5D-965E-46FC-BA69-7E2690CA2814}" dt="2023-07-26T15:22:36.082" v="122" actId="208"/>
        <pc:sldMkLst>
          <pc:docMk/>
          <pc:sldMk cId="1904404551" sldId="264"/>
        </pc:sldMkLst>
        <pc:spChg chg="mod">
          <ac:chgData name="Clemens Diener" userId="e2108aa4-59b6-4dea-a74b-9cb5261a8fb1" providerId="ADAL" clId="{B7689B5D-965E-46FC-BA69-7E2690CA2814}" dt="2023-07-26T15:22:36.082" v="122" actId="208"/>
          <ac:spMkLst>
            <pc:docMk/>
            <pc:sldMk cId="1904404551" sldId="264"/>
            <ac:spMk id="5" creationId="{4E9EFCD1-4E92-9A5B-41B8-04D6F3458E50}"/>
          </ac:spMkLst>
        </pc:spChg>
        <pc:spChg chg="mod">
          <ac:chgData name="Clemens Diener" userId="e2108aa4-59b6-4dea-a74b-9cb5261a8fb1" providerId="ADAL" clId="{B7689B5D-965E-46FC-BA69-7E2690CA2814}" dt="2023-07-26T15:20:30.089" v="119" actId="693"/>
          <ac:spMkLst>
            <pc:docMk/>
            <pc:sldMk cId="1904404551" sldId="264"/>
            <ac:spMk id="7" creationId="{5C6A80A3-2B37-4EA2-6D46-C79FC00D34BE}"/>
          </ac:spMkLst>
        </pc:spChg>
        <pc:spChg chg="mod">
          <ac:chgData name="Clemens Diener" userId="e2108aa4-59b6-4dea-a74b-9cb5261a8fb1" providerId="ADAL" clId="{B7689B5D-965E-46FC-BA69-7E2690CA2814}" dt="2023-07-26T15:20:35.823" v="120" actId="693"/>
          <ac:spMkLst>
            <pc:docMk/>
            <pc:sldMk cId="1904404551" sldId="264"/>
            <ac:spMk id="9" creationId="{9F9B2EC1-E52A-C040-9829-F6C737882A2E}"/>
          </ac:spMkLst>
        </pc:spChg>
      </pc:sldChg>
    </pc:docChg>
  </pc:docChgLst>
  <pc:docChgLst>
    <pc:chgData name="Clemens Diener" userId="e2108aa4-59b6-4dea-a74b-9cb5261a8fb1" providerId="ADAL" clId="{B9861470-00AA-471B-8732-3902353CD377}"/>
    <pc:docChg chg="custSel addSld modSld">
      <pc:chgData name="Clemens Diener" userId="e2108aa4-59b6-4dea-a74b-9cb5261a8fb1" providerId="ADAL" clId="{B9861470-00AA-471B-8732-3902353CD377}" dt="2023-10-12T06:40:59.320" v="101" actId="164"/>
      <pc:docMkLst>
        <pc:docMk/>
      </pc:docMkLst>
      <pc:sldChg chg="addSp delSp modSp new mod">
        <pc:chgData name="Clemens Diener" userId="e2108aa4-59b6-4dea-a74b-9cb5261a8fb1" providerId="ADAL" clId="{B9861470-00AA-471B-8732-3902353CD377}" dt="2023-10-12T06:40:59.320" v="101" actId="164"/>
        <pc:sldMkLst>
          <pc:docMk/>
          <pc:sldMk cId="777590114" sldId="265"/>
        </pc:sldMkLst>
        <pc:spChg chg="del">
          <ac:chgData name="Clemens Diener" userId="e2108aa4-59b6-4dea-a74b-9cb5261a8fb1" providerId="ADAL" clId="{B9861470-00AA-471B-8732-3902353CD377}" dt="2023-10-12T06:33:28.383" v="1" actId="478"/>
          <ac:spMkLst>
            <pc:docMk/>
            <pc:sldMk cId="777590114" sldId="265"/>
            <ac:spMk id="2" creationId="{EFE495FB-0EAB-59B5-E261-3C5C12AAA3B5}"/>
          </ac:spMkLst>
        </pc:spChg>
        <pc:spChg chg="del">
          <ac:chgData name="Clemens Diener" userId="e2108aa4-59b6-4dea-a74b-9cb5261a8fb1" providerId="ADAL" clId="{B9861470-00AA-471B-8732-3902353CD377}" dt="2023-10-12T06:33:29.165" v="2" actId="478"/>
          <ac:spMkLst>
            <pc:docMk/>
            <pc:sldMk cId="777590114" sldId="265"/>
            <ac:spMk id="3" creationId="{B23BBA3F-D61A-CD36-2CB4-9506FEC6E134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4" creationId="{43C1CDBF-EE03-FCC2-11EC-6E1BD17731AC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5" creationId="{DCBC0FD1-C17B-AF4E-4745-7ADD7BBDC4C8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6" creationId="{444D4068-2A62-21DA-09F0-307876A6AD3B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7" creationId="{BF327DD7-6E76-25F6-B9C2-A00E2B2EB532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8" creationId="{1F01D9F2-C773-D775-E36B-1B277E947A45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9" creationId="{E77A1B57-EC40-5135-E285-26F40220A8FE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10" creationId="{FA6D2202-A3CC-FEB2-C57F-02E7EE101D6B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11" creationId="{38DCDAAD-0EE1-26A4-E4D0-1F2FB8B6285C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12" creationId="{83FDDEC5-AD47-3D75-524B-6E672F7335EA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13" creationId="{93808883-E511-772A-DAFE-FEE3CEDE5489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14" creationId="{1C693A7B-CD6F-4F73-6A17-1AE08E0189C3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15" creationId="{940AB8DC-6B32-EFEE-F782-8311914C5D6A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16" creationId="{C588E7C6-3887-8140-F49A-89957548880A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17" creationId="{D8738A6E-10BC-FE1A-6201-D462D48C1A86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18" creationId="{53A27547-D7AD-DFA9-8B87-7D81456BD134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19" creationId="{8C7A43DF-6C06-F9D5-8E40-0AF85DC78AF9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20" creationId="{B90C73F9-898B-E832-B7C3-F434FBFD207E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21" creationId="{E4523474-F0E9-C2A6-E784-2B03BC0DFEF1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22" creationId="{C544EBF3-798E-BA28-3D88-2E016A854D59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23" creationId="{F4AB0A88-71AD-D8F3-E96B-DBC1C402DF0F}"/>
          </ac:spMkLst>
        </pc:spChg>
        <pc:spChg chg="add del mod">
          <ac:chgData name="Clemens Diener" userId="e2108aa4-59b6-4dea-a74b-9cb5261a8fb1" providerId="ADAL" clId="{B9861470-00AA-471B-8732-3902353CD377}" dt="2023-10-12T06:38:15.234" v="74"/>
          <ac:spMkLst>
            <pc:docMk/>
            <pc:sldMk cId="777590114" sldId="265"/>
            <ac:spMk id="24" creationId="{9934F550-509A-5E5A-D4F5-7F55AB279729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25" creationId="{27565589-EEEB-AF05-F6B3-50955FEB8FFF}"/>
          </ac:spMkLst>
        </pc:spChg>
        <pc:spChg chg="add mod">
          <ac:chgData name="Clemens Diener" userId="e2108aa4-59b6-4dea-a74b-9cb5261a8fb1" providerId="ADAL" clId="{B9861470-00AA-471B-8732-3902353CD377}" dt="2023-10-12T06:40:59.320" v="101" actId="164"/>
          <ac:spMkLst>
            <pc:docMk/>
            <pc:sldMk cId="777590114" sldId="265"/>
            <ac:spMk id="26" creationId="{B1A30D85-2DF6-03C8-65A3-BEB13F90751A}"/>
          </ac:spMkLst>
        </pc:spChg>
        <pc:grpChg chg="add mod">
          <ac:chgData name="Clemens Diener" userId="e2108aa4-59b6-4dea-a74b-9cb5261a8fb1" providerId="ADAL" clId="{B9861470-00AA-471B-8732-3902353CD377}" dt="2023-10-12T06:40:59.320" v="101" actId="164"/>
          <ac:grpSpMkLst>
            <pc:docMk/>
            <pc:sldMk cId="777590114" sldId="265"/>
            <ac:grpSpMk id="38" creationId="{9D884997-1B34-60B4-BE4D-A16306B744A7}"/>
          </ac:grpSpMkLst>
        </pc:grpChg>
        <pc:cxnChg chg="add mod">
          <ac:chgData name="Clemens Diener" userId="e2108aa4-59b6-4dea-a74b-9cb5261a8fb1" providerId="ADAL" clId="{B9861470-00AA-471B-8732-3902353CD377}" dt="2023-10-12T06:40:59.320" v="101" actId="164"/>
          <ac:cxnSpMkLst>
            <pc:docMk/>
            <pc:sldMk cId="777590114" sldId="265"/>
            <ac:cxnSpMk id="28" creationId="{62FAC503-1C97-4FAA-E418-158508B2AB67}"/>
          </ac:cxnSpMkLst>
        </pc:cxnChg>
        <pc:cxnChg chg="add mod">
          <ac:chgData name="Clemens Diener" userId="e2108aa4-59b6-4dea-a74b-9cb5261a8fb1" providerId="ADAL" clId="{B9861470-00AA-471B-8732-3902353CD377}" dt="2023-10-12T06:40:59.320" v="101" actId="164"/>
          <ac:cxnSpMkLst>
            <pc:docMk/>
            <pc:sldMk cId="777590114" sldId="265"/>
            <ac:cxnSpMk id="29" creationId="{43A85BCC-092B-1A86-22DD-0064F1F32027}"/>
          </ac:cxnSpMkLst>
        </pc:cxnChg>
        <pc:cxnChg chg="add mod">
          <ac:chgData name="Clemens Diener" userId="e2108aa4-59b6-4dea-a74b-9cb5261a8fb1" providerId="ADAL" clId="{B9861470-00AA-471B-8732-3902353CD377}" dt="2023-10-12T06:40:59.320" v="101" actId="164"/>
          <ac:cxnSpMkLst>
            <pc:docMk/>
            <pc:sldMk cId="777590114" sldId="265"/>
            <ac:cxnSpMk id="30" creationId="{75FAE2FC-B5A9-9D2F-B696-D28A40404FCB}"/>
          </ac:cxnSpMkLst>
        </pc:cxnChg>
        <pc:cxnChg chg="add mod">
          <ac:chgData name="Clemens Diener" userId="e2108aa4-59b6-4dea-a74b-9cb5261a8fb1" providerId="ADAL" clId="{B9861470-00AA-471B-8732-3902353CD377}" dt="2023-10-12T06:40:59.320" v="101" actId="164"/>
          <ac:cxnSpMkLst>
            <pc:docMk/>
            <pc:sldMk cId="777590114" sldId="265"/>
            <ac:cxnSpMk id="35" creationId="{CEA0D44D-98AD-A6B4-6418-03D84331F3A0}"/>
          </ac:cxnSpMkLst>
        </pc:cxnChg>
      </pc:sldChg>
    </pc:docChg>
  </pc:docChgLst>
  <pc:docChgLst>
    <pc:chgData name="Clemens Diener" userId="e2108aa4-59b6-4dea-a74b-9cb5261a8fb1" providerId="ADAL" clId="{1CC6B64C-194C-4973-B102-57C219ABAD8A}"/>
    <pc:docChg chg="undo custSel addSld modSld">
      <pc:chgData name="Clemens Diener" userId="e2108aa4-59b6-4dea-a74b-9cb5261a8fb1" providerId="ADAL" clId="{1CC6B64C-194C-4973-B102-57C219ABAD8A}" dt="2023-04-06T08:58:44.075" v="866" actId="478"/>
      <pc:docMkLst>
        <pc:docMk/>
      </pc:docMkLst>
      <pc:sldChg chg="modSp mod">
        <pc:chgData name="Clemens Diener" userId="e2108aa4-59b6-4dea-a74b-9cb5261a8fb1" providerId="ADAL" clId="{1CC6B64C-194C-4973-B102-57C219ABAD8A}" dt="2023-04-06T08:43:45.536" v="641" actId="1076"/>
        <pc:sldMkLst>
          <pc:docMk/>
          <pc:sldMk cId="2796743813" sldId="257"/>
        </pc:sldMkLst>
        <pc:spChg chg="mod">
          <ac:chgData name="Clemens Diener" userId="e2108aa4-59b6-4dea-a74b-9cb5261a8fb1" providerId="ADAL" clId="{1CC6B64C-194C-4973-B102-57C219ABAD8A}" dt="2023-04-06T08:43:45.536" v="641" actId="1076"/>
          <ac:spMkLst>
            <pc:docMk/>
            <pc:sldMk cId="2796743813" sldId="257"/>
            <ac:spMk id="6" creationId="{2E4BC5F0-3D36-5797-19BF-1F14AED94ED2}"/>
          </ac:spMkLst>
        </pc:spChg>
        <pc:cxnChg chg="mod">
          <ac:chgData name="Clemens Diener" userId="e2108aa4-59b6-4dea-a74b-9cb5261a8fb1" providerId="ADAL" clId="{1CC6B64C-194C-4973-B102-57C219ABAD8A}" dt="2023-04-06T08:43:45.536" v="641" actId="1076"/>
          <ac:cxnSpMkLst>
            <pc:docMk/>
            <pc:sldMk cId="2796743813" sldId="257"/>
            <ac:cxnSpMk id="10" creationId="{8EBA5C2D-ABB3-60DE-62BC-E2185C0289C1}"/>
          </ac:cxnSpMkLst>
        </pc:cxnChg>
      </pc:sldChg>
      <pc:sldChg chg="modSp new mod">
        <pc:chgData name="Clemens Diener" userId="e2108aa4-59b6-4dea-a74b-9cb5261a8fb1" providerId="ADAL" clId="{1CC6B64C-194C-4973-B102-57C219ABAD8A}" dt="2023-04-06T07:14:17.863" v="528" actId="20577"/>
        <pc:sldMkLst>
          <pc:docMk/>
          <pc:sldMk cId="1832973534" sldId="258"/>
        </pc:sldMkLst>
        <pc:spChg chg="mod">
          <ac:chgData name="Clemens Diener" userId="e2108aa4-59b6-4dea-a74b-9cb5261a8fb1" providerId="ADAL" clId="{1CC6B64C-194C-4973-B102-57C219ABAD8A}" dt="2023-04-06T07:02:29.531" v="15" actId="20577"/>
          <ac:spMkLst>
            <pc:docMk/>
            <pc:sldMk cId="1832973534" sldId="258"/>
            <ac:spMk id="2" creationId="{3918D845-4E30-3998-A862-B252A1747DA7}"/>
          </ac:spMkLst>
        </pc:spChg>
        <pc:spChg chg="mod">
          <ac:chgData name="Clemens Diener" userId="e2108aa4-59b6-4dea-a74b-9cb5261a8fb1" providerId="ADAL" clId="{1CC6B64C-194C-4973-B102-57C219ABAD8A}" dt="2023-04-06T07:14:17.863" v="528" actId="20577"/>
          <ac:spMkLst>
            <pc:docMk/>
            <pc:sldMk cId="1832973534" sldId="258"/>
            <ac:spMk id="3" creationId="{24CC61FF-A942-DC81-8734-45C43E81860E}"/>
          </ac:spMkLst>
        </pc:spChg>
      </pc:sldChg>
      <pc:sldChg chg="modSp new mod">
        <pc:chgData name="Clemens Diener" userId="e2108aa4-59b6-4dea-a74b-9cb5261a8fb1" providerId="ADAL" clId="{1CC6B64C-194C-4973-B102-57C219ABAD8A}" dt="2023-04-06T07:36:10.751" v="636" actId="20577"/>
        <pc:sldMkLst>
          <pc:docMk/>
          <pc:sldMk cId="2704864527" sldId="259"/>
        </pc:sldMkLst>
        <pc:spChg chg="mod">
          <ac:chgData name="Clemens Diener" userId="e2108aa4-59b6-4dea-a74b-9cb5261a8fb1" providerId="ADAL" clId="{1CC6B64C-194C-4973-B102-57C219ABAD8A}" dt="2023-04-06T07:07:47.936" v="192" actId="20577"/>
          <ac:spMkLst>
            <pc:docMk/>
            <pc:sldMk cId="2704864527" sldId="259"/>
            <ac:spMk id="2" creationId="{CBDB61D4-07FB-7FE6-63E7-B022AD5EED25}"/>
          </ac:spMkLst>
        </pc:spChg>
        <pc:spChg chg="mod">
          <ac:chgData name="Clemens Diener" userId="e2108aa4-59b6-4dea-a74b-9cb5261a8fb1" providerId="ADAL" clId="{1CC6B64C-194C-4973-B102-57C219ABAD8A}" dt="2023-04-06T07:36:10.751" v="636" actId="20577"/>
          <ac:spMkLst>
            <pc:docMk/>
            <pc:sldMk cId="2704864527" sldId="259"/>
            <ac:spMk id="3" creationId="{5CA94013-B77C-0FFD-3E38-2176AC8D0946}"/>
          </ac:spMkLst>
        </pc:spChg>
      </pc:sldChg>
      <pc:sldChg chg="modSp add mod">
        <pc:chgData name="Clemens Diener" userId="e2108aa4-59b6-4dea-a74b-9cb5261a8fb1" providerId="ADAL" clId="{1CC6B64C-194C-4973-B102-57C219ABAD8A}" dt="2023-04-06T07:36:15.970" v="638"/>
        <pc:sldMkLst>
          <pc:docMk/>
          <pc:sldMk cId="2134272067" sldId="260"/>
        </pc:sldMkLst>
        <pc:spChg chg="mod">
          <ac:chgData name="Clemens Diener" userId="e2108aa4-59b6-4dea-a74b-9cb5261a8fb1" providerId="ADAL" clId="{1CC6B64C-194C-4973-B102-57C219ABAD8A}" dt="2023-04-06T07:14:11.583" v="520" actId="20577"/>
          <ac:spMkLst>
            <pc:docMk/>
            <pc:sldMk cId="2134272067" sldId="260"/>
            <ac:spMk id="2" creationId="{CBDB61D4-07FB-7FE6-63E7-B022AD5EED25}"/>
          </ac:spMkLst>
        </pc:spChg>
        <pc:spChg chg="mod">
          <ac:chgData name="Clemens Diener" userId="e2108aa4-59b6-4dea-a74b-9cb5261a8fb1" providerId="ADAL" clId="{1CC6B64C-194C-4973-B102-57C219ABAD8A}" dt="2023-04-06T07:36:15.970" v="638"/>
          <ac:spMkLst>
            <pc:docMk/>
            <pc:sldMk cId="2134272067" sldId="260"/>
            <ac:spMk id="3" creationId="{5CA94013-B77C-0FFD-3E38-2176AC8D0946}"/>
          </ac:spMkLst>
        </pc:spChg>
      </pc:sldChg>
      <pc:sldChg chg="modSp add mod">
        <pc:chgData name="Clemens Diener" userId="e2108aa4-59b6-4dea-a74b-9cb5261a8fb1" providerId="ADAL" clId="{1CC6B64C-194C-4973-B102-57C219ABAD8A}" dt="2023-04-06T07:36:20.919" v="640"/>
        <pc:sldMkLst>
          <pc:docMk/>
          <pc:sldMk cId="4063882651" sldId="261"/>
        </pc:sldMkLst>
        <pc:spChg chg="mod">
          <ac:chgData name="Clemens Diener" userId="e2108aa4-59b6-4dea-a74b-9cb5261a8fb1" providerId="ADAL" clId="{1CC6B64C-194C-4973-B102-57C219ABAD8A}" dt="2023-04-06T07:19:28.203" v="606" actId="20577"/>
          <ac:spMkLst>
            <pc:docMk/>
            <pc:sldMk cId="4063882651" sldId="261"/>
            <ac:spMk id="2" creationId="{CBDB61D4-07FB-7FE6-63E7-B022AD5EED25}"/>
          </ac:spMkLst>
        </pc:spChg>
        <pc:spChg chg="mod">
          <ac:chgData name="Clemens Diener" userId="e2108aa4-59b6-4dea-a74b-9cb5261a8fb1" providerId="ADAL" clId="{1CC6B64C-194C-4973-B102-57C219ABAD8A}" dt="2023-04-06T07:36:20.919" v="640"/>
          <ac:spMkLst>
            <pc:docMk/>
            <pc:sldMk cId="4063882651" sldId="261"/>
            <ac:spMk id="3" creationId="{5CA94013-B77C-0FFD-3E38-2176AC8D0946}"/>
          </ac:spMkLst>
        </pc:spChg>
      </pc:sldChg>
      <pc:sldChg chg="addSp delSp modSp add mod">
        <pc:chgData name="Clemens Diener" userId="e2108aa4-59b6-4dea-a74b-9cb5261a8fb1" providerId="ADAL" clId="{1CC6B64C-194C-4973-B102-57C219ABAD8A}" dt="2023-04-06T08:58:44.075" v="866" actId="478"/>
        <pc:sldMkLst>
          <pc:docMk/>
          <pc:sldMk cId="2835537451" sldId="262"/>
        </pc:sldMkLst>
        <pc:spChg chg="mod">
          <ac:chgData name="Clemens Diener" userId="e2108aa4-59b6-4dea-a74b-9cb5261a8fb1" providerId="ADAL" clId="{1CC6B64C-194C-4973-B102-57C219ABAD8A}" dt="2023-04-06T08:55:11.787" v="654" actId="20577"/>
          <ac:spMkLst>
            <pc:docMk/>
            <pc:sldMk cId="2835537451" sldId="262"/>
            <ac:spMk id="2" creationId="{4924A162-D21C-5D74-94CB-901807C14F56}"/>
          </ac:spMkLst>
        </pc:spChg>
        <pc:spChg chg="del mod">
          <ac:chgData name="Clemens Diener" userId="e2108aa4-59b6-4dea-a74b-9cb5261a8fb1" providerId="ADAL" clId="{1CC6B64C-194C-4973-B102-57C219ABAD8A}" dt="2023-04-06T08:55:20.043" v="656" actId="478"/>
          <ac:spMkLst>
            <pc:docMk/>
            <pc:sldMk cId="2835537451" sldId="262"/>
            <ac:spMk id="4" creationId="{154CD45A-B59E-9A18-036A-406B06CACD8D}"/>
          </ac:spMkLst>
        </pc:spChg>
        <pc:spChg chg="del">
          <ac:chgData name="Clemens Diener" userId="e2108aa4-59b6-4dea-a74b-9cb5261a8fb1" providerId="ADAL" clId="{1CC6B64C-194C-4973-B102-57C219ABAD8A}" dt="2023-04-06T08:55:47.300" v="670" actId="478"/>
          <ac:spMkLst>
            <pc:docMk/>
            <pc:sldMk cId="2835537451" sldId="262"/>
            <ac:spMk id="5" creationId="{4E9EFCD1-4E92-9A5B-41B8-04D6F3458E50}"/>
          </ac:spMkLst>
        </pc:spChg>
        <pc:spChg chg="mod">
          <ac:chgData name="Clemens Diener" userId="e2108aa4-59b6-4dea-a74b-9cb5261a8fb1" providerId="ADAL" clId="{1CC6B64C-194C-4973-B102-57C219ABAD8A}" dt="2023-04-06T08:56:26.179" v="716" actId="1076"/>
          <ac:spMkLst>
            <pc:docMk/>
            <pc:sldMk cId="2835537451" sldId="262"/>
            <ac:spMk id="6" creationId="{2E4BC5F0-3D36-5797-19BF-1F14AED94ED2}"/>
          </ac:spMkLst>
        </pc:spChg>
        <pc:spChg chg="del">
          <ac:chgData name="Clemens Diener" userId="e2108aa4-59b6-4dea-a74b-9cb5261a8fb1" providerId="ADAL" clId="{1CC6B64C-194C-4973-B102-57C219ABAD8A}" dt="2023-04-06T08:55:22.108" v="657" actId="478"/>
          <ac:spMkLst>
            <pc:docMk/>
            <pc:sldMk cId="2835537451" sldId="262"/>
            <ac:spMk id="7" creationId="{5C6A80A3-2B37-4EA2-6D46-C79FC00D34BE}"/>
          </ac:spMkLst>
        </pc:spChg>
        <pc:spChg chg="add del">
          <ac:chgData name="Clemens Diener" userId="e2108aa4-59b6-4dea-a74b-9cb5261a8fb1" providerId="ADAL" clId="{1CC6B64C-194C-4973-B102-57C219ABAD8A}" dt="2023-04-06T08:55:20.043" v="656" actId="478"/>
          <ac:spMkLst>
            <pc:docMk/>
            <pc:sldMk cId="2835537451" sldId="262"/>
            <ac:spMk id="8" creationId="{3FDB9FA9-CEC1-1F49-89D4-84D391280992}"/>
          </ac:spMkLst>
        </pc:spChg>
        <pc:spChg chg="del">
          <ac:chgData name="Clemens Diener" userId="e2108aa4-59b6-4dea-a74b-9cb5261a8fb1" providerId="ADAL" clId="{1CC6B64C-194C-4973-B102-57C219ABAD8A}" dt="2023-04-06T08:55:20.043" v="656" actId="478"/>
          <ac:spMkLst>
            <pc:docMk/>
            <pc:sldMk cId="2835537451" sldId="262"/>
            <ac:spMk id="9" creationId="{9F9B2EC1-E52A-C040-9829-F6C737882A2E}"/>
          </ac:spMkLst>
        </pc:spChg>
        <pc:spChg chg="add mod">
          <ac:chgData name="Clemens Diener" userId="e2108aa4-59b6-4dea-a74b-9cb5261a8fb1" providerId="ADAL" clId="{1CC6B64C-194C-4973-B102-57C219ABAD8A}" dt="2023-04-06T08:58:25.487" v="860" actId="1076"/>
          <ac:spMkLst>
            <pc:docMk/>
            <pc:sldMk cId="2835537451" sldId="262"/>
            <ac:spMk id="27" creationId="{2DB8A7FD-ECC5-6BB9-9637-9FD5A3BAA7DC}"/>
          </ac:spMkLst>
        </pc:spChg>
        <pc:spChg chg="add mod">
          <ac:chgData name="Clemens Diener" userId="e2108aa4-59b6-4dea-a74b-9cb5261a8fb1" providerId="ADAL" clId="{1CC6B64C-194C-4973-B102-57C219ABAD8A}" dt="2023-04-06T08:58:40.468" v="864" actId="1076"/>
          <ac:spMkLst>
            <pc:docMk/>
            <pc:sldMk cId="2835537451" sldId="262"/>
            <ac:spMk id="28" creationId="{D792B49E-B4FC-18BC-13ED-08376AFD8B95}"/>
          </ac:spMkLst>
        </pc:spChg>
        <pc:spChg chg="del">
          <ac:chgData name="Clemens Diener" userId="e2108aa4-59b6-4dea-a74b-9cb5261a8fb1" providerId="ADAL" clId="{1CC6B64C-194C-4973-B102-57C219ABAD8A}" dt="2023-04-06T08:58:44.075" v="866" actId="478"/>
          <ac:spMkLst>
            <pc:docMk/>
            <pc:sldMk cId="2835537451" sldId="262"/>
            <ac:spMk id="29" creationId="{852BA1E9-428E-ADA0-E9EB-D1DFC44A2722}"/>
          </ac:spMkLst>
        </pc:spChg>
        <pc:spChg chg="del mod">
          <ac:chgData name="Clemens Diener" userId="e2108aa4-59b6-4dea-a74b-9cb5261a8fb1" providerId="ADAL" clId="{1CC6B64C-194C-4973-B102-57C219ABAD8A}" dt="2023-04-06T08:55:31.877" v="662" actId="478"/>
          <ac:spMkLst>
            <pc:docMk/>
            <pc:sldMk cId="2835537451" sldId="262"/>
            <ac:spMk id="35" creationId="{EE502F03-68A2-4E75-3054-377A8EC8C714}"/>
          </ac:spMkLst>
        </pc:spChg>
        <pc:spChg chg="del">
          <ac:chgData name="Clemens Diener" userId="e2108aa4-59b6-4dea-a74b-9cb5261a8fb1" providerId="ADAL" clId="{1CC6B64C-194C-4973-B102-57C219ABAD8A}" dt="2023-04-06T08:55:37.741" v="664" actId="478"/>
          <ac:spMkLst>
            <pc:docMk/>
            <pc:sldMk cId="2835537451" sldId="262"/>
            <ac:spMk id="61" creationId="{A64D0D2D-411C-7720-A673-FF7459654458}"/>
          </ac:spMkLst>
        </pc:spChg>
        <pc:spChg chg="del">
          <ac:chgData name="Clemens Diener" userId="e2108aa4-59b6-4dea-a74b-9cb5261a8fb1" providerId="ADAL" clId="{1CC6B64C-194C-4973-B102-57C219ABAD8A}" dt="2023-04-06T08:55:44.292" v="669" actId="478"/>
          <ac:spMkLst>
            <pc:docMk/>
            <pc:sldMk cId="2835537451" sldId="262"/>
            <ac:spMk id="63" creationId="{566B6AF9-B019-0C89-5074-305516844BC6}"/>
          </ac:spMkLst>
        </pc:spChg>
        <pc:spChg chg="mod">
          <ac:chgData name="Clemens Diener" userId="e2108aa4-59b6-4dea-a74b-9cb5261a8fb1" providerId="ADAL" clId="{1CC6B64C-194C-4973-B102-57C219ABAD8A}" dt="2023-04-06T08:56:38.221" v="736" actId="1076"/>
          <ac:spMkLst>
            <pc:docMk/>
            <pc:sldMk cId="2835537451" sldId="262"/>
            <ac:spMk id="64" creationId="{03D696BB-7662-8EA5-E2A9-E0A3DDC0CA82}"/>
          </ac:spMkLst>
        </pc:spChg>
        <pc:spChg chg="del">
          <ac:chgData name="Clemens Diener" userId="e2108aa4-59b6-4dea-a74b-9cb5261a8fb1" providerId="ADAL" clId="{1CC6B64C-194C-4973-B102-57C219ABAD8A}" dt="2023-04-06T08:55:49.223" v="671" actId="478"/>
          <ac:spMkLst>
            <pc:docMk/>
            <pc:sldMk cId="2835537451" sldId="262"/>
            <ac:spMk id="65" creationId="{C0617B88-C4F9-D7FE-EC36-82C394A65AFD}"/>
          </ac:spMkLst>
        </pc:spChg>
        <pc:spChg chg="del">
          <ac:chgData name="Clemens Diener" userId="e2108aa4-59b6-4dea-a74b-9cb5261a8fb1" providerId="ADAL" clId="{1CC6B64C-194C-4973-B102-57C219ABAD8A}" dt="2023-04-06T08:55:27.486" v="660" actId="478"/>
          <ac:spMkLst>
            <pc:docMk/>
            <pc:sldMk cId="2835537451" sldId="262"/>
            <ac:spMk id="66" creationId="{7EDB2258-E7F7-67FC-47A9-EFD643A5A4FC}"/>
          </ac:spMkLst>
        </pc:spChg>
        <pc:spChg chg="del">
          <ac:chgData name="Clemens Diener" userId="e2108aa4-59b6-4dea-a74b-9cb5261a8fb1" providerId="ADAL" clId="{1CC6B64C-194C-4973-B102-57C219ABAD8A}" dt="2023-04-06T08:55:35.025" v="663" actId="478"/>
          <ac:spMkLst>
            <pc:docMk/>
            <pc:sldMk cId="2835537451" sldId="262"/>
            <ac:spMk id="67" creationId="{94532D83-6783-E208-7F0A-09313AF1C051}"/>
          </ac:spMkLst>
        </pc:spChg>
        <pc:spChg chg="del mod">
          <ac:chgData name="Clemens Diener" userId="e2108aa4-59b6-4dea-a74b-9cb5261a8fb1" providerId="ADAL" clId="{1CC6B64C-194C-4973-B102-57C219ABAD8A}" dt="2023-04-06T08:55:25.350" v="659" actId="478"/>
          <ac:spMkLst>
            <pc:docMk/>
            <pc:sldMk cId="2835537451" sldId="262"/>
            <ac:spMk id="68" creationId="{EF7A4BCD-EE86-4F8D-7D0B-EE0DD260901D}"/>
          </ac:spMkLst>
        </pc:spChg>
        <pc:cxnChg chg="mod">
          <ac:chgData name="Clemens Diener" userId="e2108aa4-59b6-4dea-a74b-9cb5261a8fb1" providerId="ADAL" clId="{1CC6B64C-194C-4973-B102-57C219ABAD8A}" dt="2023-04-06T08:56:26.179" v="716" actId="1076"/>
          <ac:cxnSpMkLst>
            <pc:docMk/>
            <pc:sldMk cId="2835537451" sldId="262"/>
            <ac:cxnSpMk id="10" creationId="{8EBA5C2D-ABB3-60DE-62BC-E2185C0289C1}"/>
          </ac:cxnSpMkLst>
        </pc:cxnChg>
        <pc:cxnChg chg="del mod">
          <ac:chgData name="Clemens Diener" userId="e2108aa4-59b6-4dea-a74b-9cb5261a8fb1" providerId="ADAL" clId="{1CC6B64C-194C-4973-B102-57C219ABAD8A}" dt="2023-04-06T08:55:50.759" v="672" actId="478"/>
          <ac:cxnSpMkLst>
            <pc:docMk/>
            <pc:sldMk cId="2835537451" sldId="262"/>
            <ac:cxnSpMk id="14" creationId="{6F6880FC-88F6-6DC1-7C86-3208CADC12EF}"/>
          </ac:cxnSpMkLst>
        </pc:cxnChg>
        <pc:cxnChg chg="del mod">
          <ac:chgData name="Clemens Diener" userId="e2108aa4-59b6-4dea-a74b-9cb5261a8fb1" providerId="ADAL" clId="{1CC6B64C-194C-4973-B102-57C219ABAD8A}" dt="2023-04-06T08:55:42.016" v="668" actId="478"/>
          <ac:cxnSpMkLst>
            <pc:docMk/>
            <pc:sldMk cId="2835537451" sldId="262"/>
            <ac:cxnSpMk id="18" creationId="{F0CD6295-70F6-132C-A3D2-5B4909C9A700}"/>
          </ac:cxnSpMkLst>
        </pc:cxnChg>
        <pc:cxnChg chg="del mod">
          <ac:chgData name="Clemens Diener" userId="e2108aa4-59b6-4dea-a74b-9cb5261a8fb1" providerId="ADAL" clId="{1CC6B64C-194C-4973-B102-57C219ABAD8A}" dt="2023-04-06T08:55:40.151" v="666" actId="478"/>
          <ac:cxnSpMkLst>
            <pc:docMk/>
            <pc:sldMk cId="2835537451" sldId="262"/>
            <ac:cxnSpMk id="21" creationId="{8C58DD1C-EAF1-415A-5025-70038D482B81}"/>
          </ac:cxnSpMkLst>
        </pc:cxnChg>
        <pc:cxnChg chg="del mod">
          <ac:chgData name="Clemens Diener" userId="e2108aa4-59b6-4dea-a74b-9cb5261a8fb1" providerId="ADAL" clId="{1CC6B64C-194C-4973-B102-57C219ABAD8A}" dt="2023-04-06T08:55:52.414" v="673" actId="478"/>
          <ac:cxnSpMkLst>
            <pc:docMk/>
            <pc:sldMk cId="2835537451" sldId="262"/>
            <ac:cxnSpMk id="25" creationId="{F14A4B9E-60E5-FA37-F333-BBED6573EA72}"/>
          </ac:cxnSpMkLst>
        </pc:cxnChg>
        <pc:cxnChg chg="del mod">
          <ac:chgData name="Clemens Diener" userId="e2108aa4-59b6-4dea-a74b-9cb5261a8fb1" providerId="ADAL" clId="{1CC6B64C-194C-4973-B102-57C219ABAD8A}" dt="2023-04-06T08:58:41.787" v="865" actId="478"/>
          <ac:cxnSpMkLst>
            <pc:docMk/>
            <pc:sldMk cId="2835537451" sldId="262"/>
            <ac:cxnSpMk id="26" creationId="{F67D5A10-2FC8-9291-93E9-A113AD5E0F8B}"/>
          </ac:cxnSpMkLst>
        </pc:cxnChg>
        <pc:cxnChg chg="add mod">
          <ac:chgData name="Clemens Diener" userId="e2108aa4-59b6-4dea-a74b-9cb5261a8fb1" providerId="ADAL" clId="{1CC6B64C-194C-4973-B102-57C219ABAD8A}" dt="2023-04-06T08:58:29.343" v="861" actId="14100"/>
          <ac:cxnSpMkLst>
            <pc:docMk/>
            <pc:sldMk cId="2835537451" sldId="262"/>
            <ac:cxnSpMk id="30" creationId="{FBA2881C-291E-F0B4-CA5E-029522262E85}"/>
          </ac:cxnSpMkLst>
        </pc:cxnChg>
        <pc:cxnChg chg="del mod">
          <ac:chgData name="Clemens Diener" userId="e2108aa4-59b6-4dea-a74b-9cb5261a8fb1" providerId="ADAL" clId="{1CC6B64C-194C-4973-B102-57C219ABAD8A}" dt="2023-04-06T08:55:39.276" v="665" actId="478"/>
          <ac:cxnSpMkLst>
            <pc:docMk/>
            <pc:sldMk cId="2835537451" sldId="262"/>
            <ac:cxnSpMk id="33" creationId="{DE99754B-5A1B-D1F5-ED57-F978081CA408}"/>
          </ac:cxnSpMkLst>
        </pc:cxnChg>
        <pc:cxnChg chg="add mod">
          <ac:chgData name="Clemens Diener" userId="e2108aa4-59b6-4dea-a74b-9cb5261a8fb1" providerId="ADAL" clId="{1CC6B64C-194C-4973-B102-57C219ABAD8A}" dt="2023-04-06T08:58:25.487" v="860" actId="1076"/>
          <ac:cxnSpMkLst>
            <pc:docMk/>
            <pc:sldMk cId="2835537451" sldId="262"/>
            <ac:cxnSpMk id="36" creationId="{4B74D39E-AB91-B543-E40D-F27C14E8B35F}"/>
          </ac:cxnSpMkLst>
        </pc:cxnChg>
        <pc:cxnChg chg="del mod">
          <ac:chgData name="Clemens Diener" userId="e2108aa4-59b6-4dea-a74b-9cb5261a8fb1" providerId="ADAL" clId="{1CC6B64C-194C-4973-B102-57C219ABAD8A}" dt="2023-04-06T08:55:53.313" v="674" actId="478"/>
          <ac:cxnSpMkLst>
            <pc:docMk/>
            <pc:sldMk cId="2835537451" sldId="262"/>
            <ac:cxnSpMk id="46" creationId="{9DC76043-34DC-F086-4116-527DF9B1D5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9302D-F279-E02A-6547-EFFFF57FB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1F9F12-F641-5BC9-A340-6C1FCF6A8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55968-514D-657B-7967-619090B7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4EE98-3380-CE94-F83A-4BD9F0C4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166EA8-C042-1F19-0FF9-B25DEF3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85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0F4D1-6CE6-DBD3-EA74-D5687254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07B20D-BB3E-8A79-A287-59E8D132B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93D2A-A5AE-FE60-1B19-FB16846B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E1260-0634-69F6-AF16-28A211F9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FB366-99B9-AF93-DCAC-6D0B23D0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53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05EFA2-792B-9A30-F591-EFF14B4EB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74815-5A26-3834-1550-5C39F06A1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BBF35-18D1-AB3B-D5E0-FA207AE1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3392E-20DB-AAEB-21CC-A0DF49BA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F1D6C5-58B6-08EE-4098-376821F3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53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55FFC-A759-9398-2DAE-8E69F8AD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C6EE2-4BBC-9515-2B0F-64333945D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EC9CE-1ABC-BCC0-1711-31137F6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1A63B-AF92-66D8-5212-F365C212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9518E7-9DE1-2C13-253B-89F7AAF8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94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CE5E5-1577-F4D5-ED7B-718DB255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F516E2-9EEB-902E-E13B-61B5BA7A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C7171-6E33-4D21-B749-06056F3D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43B16-E56B-0752-28EB-1DD75111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992240-4776-C14A-6CF8-B702D33A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02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F36F8-888E-6FA6-077E-8FFB6ACF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9FF1C-AE26-5CCB-BAA1-716D4EFC4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E0B59-E09D-0C1C-3A94-9F9801F7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206BD5-3FF4-549E-0ACF-3849B757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4AB84D-0F97-A4F1-16FD-1DD72251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22FDB7-86FB-B2F4-1852-3978698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11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D710A-55C8-3F3F-17DA-437A7903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B77E73-5EEB-DE9E-EE31-5BAE81AB6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6C65DA-D682-32DD-E070-5A988F5F8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C3962A-53CA-E4A9-1E8E-942F8D410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B23C06-BAAE-F487-5C8C-23C689917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BBD028-CD80-BAD9-A85E-C0F1391C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1AD254-50B8-A9C3-988E-87F022DE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337F1B-967E-26ED-5619-E03D076A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06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C2DEE-FEC6-CD78-4088-99B3C832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16DB88-44C4-86F0-C7DE-A6867D29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9F0981-F61F-7642-4FA5-9E670FBE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257AAB-220B-CBFC-DD2E-94AE59A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31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54BCDE-7FD1-22A9-EDBB-A6112035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76FF2B-CAA2-9ACF-3106-293305E5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8123DF-2F1A-EFC4-E5E9-8499D578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7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F6813-1202-541A-E3A8-64D8AD45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E4480-D280-F3D5-30C2-6BF5CE759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0E428C-2513-4F8F-4612-DCDF7F4A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DEEC47-07C3-87B9-34BA-9324BC0F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6E078-D86F-7E77-08B1-CE3D99E7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A3D21A-8925-9E0F-B3FA-2EBA212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27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E46DC-8DE6-BB2E-F231-D43B64AE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51A6A6-4D92-5F13-0650-7F8BB83A6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CDC17A-F297-7FB3-427F-4A63F2D84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68E622-368A-0FF1-0D0E-C7962DBD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617-5DD8-4B39-99E1-40EC895E515C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07CD5-5734-7BC6-BA14-7CD9AD55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8B5346-5776-4770-FDA3-A3694304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E889-03BA-4F08-BCE2-44937E72D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8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ED0DAB-6CDF-2BFE-AEE5-1C0E2D4B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FD2CC9-D931-31B3-ECD7-5E076DDE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02EE9-F2D0-9259-B362-6F6D9D5BD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2617-5DD8-4B39-99E1-40EC895E515C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7B16B-42BA-BA4B-6307-14900F85F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25AFFB-820B-7AC8-0770-DF115BE3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E889-03BA-4F08-BCE2-44937E72DF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2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1F34559-275B-EAFA-6F01-8F1A1381F6CC}"/>
              </a:ext>
            </a:extLst>
          </p:cNvPr>
          <p:cNvSpPr/>
          <p:nvPr/>
        </p:nvSpPr>
        <p:spPr>
          <a:xfrm>
            <a:off x="8806648" y="2248162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Roboter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7E4680-9E59-166E-B69D-CB51D4D41DCB}"/>
              </a:ext>
            </a:extLst>
          </p:cNvPr>
          <p:cNvSpPr/>
          <p:nvPr/>
        </p:nvSpPr>
        <p:spPr>
          <a:xfrm>
            <a:off x="2802385" y="2248162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Computer</a:t>
            </a:r>
          </a:p>
          <a:p>
            <a:pPr algn="ctr"/>
            <a:r>
              <a:rPr lang="de-DE"/>
              <a:t>(KI)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C15BFC-A1AD-C4A3-2C1F-5F9393953056}"/>
              </a:ext>
            </a:extLst>
          </p:cNvPr>
          <p:cNvSpPr/>
          <p:nvPr/>
        </p:nvSpPr>
        <p:spPr>
          <a:xfrm>
            <a:off x="2802385" y="393862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Bildschirm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F0707B8-AE60-68A9-6943-A6884C81518B}"/>
              </a:ext>
            </a:extLst>
          </p:cNvPr>
          <p:cNvSpPr/>
          <p:nvPr/>
        </p:nvSpPr>
        <p:spPr>
          <a:xfrm>
            <a:off x="8806648" y="393862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Lichtschranke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5CA52F8-CF2A-0C40-43D1-01547D54F504}"/>
              </a:ext>
            </a:extLst>
          </p:cNvPr>
          <p:cNvSpPr/>
          <p:nvPr/>
        </p:nvSpPr>
        <p:spPr>
          <a:xfrm>
            <a:off x="8806648" y="4238239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Mühle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5B88D85-0E59-3730-9CEE-D1EDD3FCB657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3601375" y="1574700"/>
            <a:ext cx="0" cy="67346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A7AFF56-6140-3907-9BDE-532B2404907F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400365" y="2838581"/>
            <a:ext cx="440628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26C8892-8463-F892-FB44-20C0CB4D27D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9605638" y="3429000"/>
            <a:ext cx="0" cy="80923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F47229F-EEF1-C73F-487A-F66231C1977E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9605638" y="1574700"/>
            <a:ext cx="0" cy="67346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FE0B387F-C256-B006-06BB-6042273DFEBD}"/>
              </a:ext>
            </a:extLst>
          </p:cNvPr>
          <p:cNvSpPr/>
          <p:nvPr/>
        </p:nvSpPr>
        <p:spPr>
          <a:xfrm>
            <a:off x="2802385" y="4238239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/>
              <a:t>Arduino für Sensoren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11EBBC1-5725-AEAC-0166-54BE877F392B}"/>
              </a:ext>
            </a:extLst>
          </p:cNvPr>
          <p:cNvCxnSpPr>
            <a:cxnSpLocks/>
            <a:stCxn id="9" idx="1"/>
            <a:endCxn id="25" idx="3"/>
          </p:cNvCxnSpPr>
          <p:nvPr/>
        </p:nvCxnSpPr>
        <p:spPr>
          <a:xfrm flipH="1">
            <a:off x="4400365" y="4828658"/>
            <a:ext cx="4406283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556AD88-0903-A765-2B25-BFF7F597F822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3601375" y="3429000"/>
            <a:ext cx="0" cy="80923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32A97AF-0C73-C31E-6ADD-408B7F4EBE2F}"/>
              </a:ext>
            </a:extLst>
          </p:cNvPr>
          <p:cNvSpPr txBox="1"/>
          <p:nvPr/>
        </p:nvSpPr>
        <p:spPr>
          <a:xfrm>
            <a:off x="9676660" y="1726765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Verdrahtet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A602367-95E4-67DB-A429-F818DF344076}"/>
              </a:ext>
            </a:extLst>
          </p:cNvPr>
          <p:cNvSpPr txBox="1"/>
          <p:nvPr/>
        </p:nvSpPr>
        <p:spPr>
          <a:xfrm>
            <a:off x="3601375" y="3648953"/>
            <a:ext cx="23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Serielle Kommunikation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0C0CE83-6325-7B94-D178-D1ED40C1246B}"/>
              </a:ext>
            </a:extLst>
          </p:cNvPr>
          <p:cNvSpPr txBox="1"/>
          <p:nvPr/>
        </p:nvSpPr>
        <p:spPr>
          <a:xfrm>
            <a:off x="9676660" y="3648953"/>
            <a:ext cx="23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Bewegt Spielsteine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2EE42E4-92DA-311B-2362-08BF42BC4035}"/>
              </a:ext>
            </a:extLst>
          </p:cNvPr>
          <p:cNvSpPr txBox="1"/>
          <p:nvPr/>
        </p:nvSpPr>
        <p:spPr>
          <a:xfrm>
            <a:off x="7412853" y="4459326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Verdrahtet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40F5A76-06B6-C195-BE40-31DB2987A583}"/>
              </a:ext>
            </a:extLst>
          </p:cNvPr>
          <p:cNvSpPr txBox="1"/>
          <p:nvPr/>
        </p:nvSpPr>
        <p:spPr>
          <a:xfrm>
            <a:off x="5403911" y="2481600"/>
            <a:ext cx="23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83207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4A162-D21C-5D74-94CB-901807C1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93727"/>
            <a:ext cx="2860831" cy="813431"/>
          </a:xfrm>
        </p:spPr>
        <p:txBody>
          <a:bodyPr>
            <a:normAutofit/>
          </a:bodyPr>
          <a:lstStyle/>
          <a:p>
            <a:r>
              <a:rPr lang="de-DE" b="1" dirty="0"/>
              <a:t>Software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4CD45A-B59E-9A18-036A-406B06CACD8D}"/>
              </a:ext>
            </a:extLst>
          </p:cNvPr>
          <p:cNvSpPr/>
          <p:nvPr/>
        </p:nvSpPr>
        <p:spPr>
          <a:xfrm>
            <a:off x="4828713" y="2492530"/>
            <a:ext cx="2534574" cy="187294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Main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9EFCD1-4E92-9A5B-41B8-04D6F3458E50}"/>
              </a:ext>
            </a:extLst>
          </p:cNvPr>
          <p:cNvSpPr/>
          <p:nvPr/>
        </p:nvSpPr>
        <p:spPr>
          <a:xfrm>
            <a:off x="1044606" y="3586911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Mühlen Logik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4BC5F0-3D36-5797-19BF-1F14AED94ED2}"/>
              </a:ext>
            </a:extLst>
          </p:cNvPr>
          <p:cNvSpPr/>
          <p:nvPr/>
        </p:nvSpPr>
        <p:spPr>
          <a:xfrm>
            <a:off x="1044606" y="2090251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Q-Learning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C6A80A3-2B37-4EA2-6D46-C79FC00D34BE}"/>
              </a:ext>
            </a:extLst>
          </p:cNvPr>
          <p:cNvSpPr/>
          <p:nvPr/>
        </p:nvSpPr>
        <p:spPr>
          <a:xfrm>
            <a:off x="5297010" y="4982645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Spielfeld Interface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FDB9FA9-CEC1-1F49-89D4-84D391280992}"/>
              </a:ext>
            </a:extLst>
          </p:cNvPr>
          <p:cNvSpPr/>
          <p:nvPr/>
        </p:nvSpPr>
        <p:spPr>
          <a:xfrm>
            <a:off x="5297010" y="617175"/>
            <a:ext cx="1597980" cy="118083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GUI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F9B2EC1-E52A-C040-9829-F6C737882A2E}"/>
              </a:ext>
            </a:extLst>
          </p:cNvPr>
          <p:cNvSpPr/>
          <p:nvPr/>
        </p:nvSpPr>
        <p:spPr>
          <a:xfrm>
            <a:off x="8978653" y="2838581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Roboter API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BA5C2D-ABB3-60DE-62BC-E2185C0289C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42586" y="2680670"/>
            <a:ext cx="217724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F6880FC-88F6-6DC1-7C86-3208CADC12E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42586" y="4177330"/>
            <a:ext cx="2177249" cy="923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0CD6295-70F6-132C-A3D2-5B4909C9A700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6096000" y="1798013"/>
            <a:ext cx="0" cy="69451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C58DD1C-EAF1-415A-5025-70038D482B8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363287" y="3429000"/>
            <a:ext cx="1615366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14A4B9E-60E5-FA37-F333-BBED6573EA72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6096000" y="4365470"/>
            <a:ext cx="0" cy="617175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67D5A10-2FC8-9291-93E9-A113AD5E0F8B}"/>
              </a:ext>
            </a:extLst>
          </p:cNvPr>
          <p:cNvCxnSpPr>
            <a:cxnSpLocks/>
            <a:stCxn id="31" idx="0"/>
            <a:endCxn id="8" idx="0"/>
          </p:cNvCxnSpPr>
          <p:nvPr/>
        </p:nvCxnSpPr>
        <p:spPr>
          <a:xfrm>
            <a:off x="6096000" y="0"/>
            <a:ext cx="0" cy="617175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52BA1E9-428E-ADA0-E9EB-D1DFC44A2722}"/>
              </a:ext>
            </a:extLst>
          </p:cNvPr>
          <p:cNvSpPr txBox="1"/>
          <p:nvPr/>
        </p:nvSpPr>
        <p:spPr>
          <a:xfrm>
            <a:off x="6171875" y="9563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Bildschirm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C424CD6-7181-DEA8-6363-40E214EBE7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E99754B-5A1B-D1F5-ED57-F978081CA408}"/>
              </a:ext>
            </a:extLst>
          </p:cNvPr>
          <p:cNvCxnSpPr>
            <a:cxnSpLocks/>
            <a:stCxn id="31" idx="3"/>
            <a:endCxn id="9" idx="3"/>
          </p:cNvCxnSpPr>
          <p:nvPr/>
        </p:nvCxnSpPr>
        <p:spPr>
          <a:xfrm flipH="1">
            <a:off x="10576633" y="3429000"/>
            <a:ext cx="1615367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E502F03-68A2-4E75-3054-377A8EC8C714}"/>
              </a:ext>
            </a:extLst>
          </p:cNvPr>
          <p:cNvSpPr txBox="1"/>
          <p:nvPr/>
        </p:nvSpPr>
        <p:spPr>
          <a:xfrm>
            <a:off x="6096000" y="6185621"/>
            <a:ext cx="246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Serielle Kommunikation </a:t>
            </a:r>
            <a:br>
              <a:rPr lang="de-DE" dirty="0"/>
            </a:br>
            <a:r>
              <a:rPr lang="de-DE" dirty="0"/>
              <a:t>zu Arduino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DC76043-34DC-F086-4116-527DF9B1D579}"/>
              </a:ext>
            </a:extLst>
          </p:cNvPr>
          <p:cNvCxnSpPr>
            <a:cxnSpLocks/>
            <a:stCxn id="31" idx="2"/>
            <a:endCxn id="7" idx="2"/>
          </p:cNvCxnSpPr>
          <p:nvPr/>
        </p:nvCxnSpPr>
        <p:spPr>
          <a:xfrm flipV="1">
            <a:off x="6096000" y="6163483"/>
            <a:ext cx="0" cy="69451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A64D0D2D-411C-7720-A673-FF7459654458}"/>
              </a:ext>
            </a:extLst>
          </p:cNvPr>
          <p:cNvSpPr txBox="1"/>
          <p:nvPr/>
        </p:nvSpPr>
        <p:spPr>
          <a:xfrm>
            <a:off x="10781619" y="3105834"/>
            <a:ext cx="120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Ethernet </a:t>
            </a:r>
            <a:br>
              <a:rPr lang="de-DE" dirty="0"/>
            </a:br>
            <a:r>
              <a:rPr lang="de-DE" dirty="0"/>
              <a:t>zu Roboter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66B6AF9-B019-0C89-5074-305516844BC6}"/>
              </a:ext>
            </a:extLst>
          </p:cNvPr>
          <p:cNvSpPr txBox="1"/>
          <p:nvPr/>
        </p:nvSpPr>
        <p:spPr>
          <a:xfrm>
            <a:off x="6894991" y="604034"/>
            <a:ext cx="152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-Visuelle Darstellung des aktuellen Standes</a:t>
            </a:r>
          </a:p>
          <a:p>
            <a:r>
              <a:rPr lang="de-DE" sz="1200" dirty="0"/>
              <a:t>-Einstellungen können über GUI verändert werden 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3D696BB-7662-8EA5-E2A9-E0A3DDC0CA82}"/>
              </a:ext>
            </a:extLst>
          </p:cNvPr>
          <p:cNvSpPr txBox="1"/>
          <p:nvPr/>
        </p:nvSpPr>
        <p:spPr>
          <a:xfrm>
            <a:off x="1044606" y="1051160"/>
            <a:ext cx="1597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-Beinhalten Algorithmus für Q-Learning</a:t>
            </a:r>
          </a:p>
          <a:p>
            <a:r>
              <a:rPr lang="de-DE" sz="1200" dirty="0"/>
              <a:t>-0 bis 2 Instanzen möglich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0617B88-C4F9-D7FE-EC36-82C394A65AFD}"/>
              </a:ext>
            </a:extLst>
          </p:cNvPr>
          <p:cNvSpPr txBox="1"/>
          <p:nvPr/>
        </p:nvSpPr>
        <p:spPr>
          <a:xfrm>
            <a:off x="1044606" y="4767748"/>
            <a:ext cx="15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-Beinhaltet die Logik für das Spiel Mühle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EDB2258-E7F7-67FC-47A9-EFD643A5A4FC}"/>
              </a:ext>
            </a:extLst>
          </p:cNvPr>
          <p:cNvSpPr txBox="1"/>
          <p:nvPr/>
        </p:nvSpPr>
        <p:spPr>
          <a:xfrm>
            <a:off x="6894989" y="4975794"/>
            <a:ext cx="166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-Beinhaltet die Kommunikation zum Arduino, der das Spielfeld ausliest</a:t>
            </a:r>
          </a:p>
          <a:p>
            <a:r>
              <a:rPr lang="de-DE" sz="1200" dirty="0"/>
              <a:t>-Prüft beim Spiel gegen Mensch, ob Zug gültig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4532D83-6783-E208-7F0A-09313AF1C051}"/>
              </a:ext>
            </a:extLst>
          </p:cNvPr>
          <p:cNvSpPr txBox="1"/>
          <p:nvPr/>
        </p:nvSpPr>
        <p:spPr>
          <a:xfrm>
            <a:off x="8978653" y="4029084"/>
            <a:ext cx="1597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-Beinhaltet die API des Roboters</a:t>
            </a:r>
          </a:p>
          <a:p>
            <a:r>
              <a:rPr lang="de-DE" sz="1200" dirty="0"/>
              <a:t>-Führt ggf. den nächsten Zug aus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F7A4BCD-EE86-4F8D-7D0B-EE0DD260901D}"/>
              </a:ext>
            </a:extLst>
          </p:cNvPr>
          <p:cNvSpPr txBox="1"/>
          <p:nvPr/>
        </p:nvSpPr>
        <p:spPr>
          <a:xfrm>
            <a:off x="4837597" y="3696253"/>
            <a:ext cx="252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-Beinhaltet das Hauptprogramm</a:t>
            </a:r>
          </a:p>
          <a:p>
            <a:r>
              <a:rPr lang="de-DE" sz="1200" dirty="0"/>
              <a:t>-Ruft Unterfunktionen entsprechend der Einstellungen auf</a:t>
            </a:r>
          </a:p>
        </p:txBody>
      </p:sp>
    </p:spTree>
    <p:extLst>
      <p:ext uri="{BB962C8B-B14F-4D97-AF65-F5344CB8AC3E}">
        <p14:creationId xmlns:p14="http://schemas.microsoft.com/office/powerpoint/2010/main" val="27967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4A162-D21C-5D74-94CB-901807C1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93727"/>
            <a:ext cx="4319725" cy="813431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Software - Prozesse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4CD45A-B59E-9A18-036A-406B06CACD8D}"/>
              </a:ext>
            </a:extLst>
          </p:cNvPr>
          <p:cNvSpPr/>
          <p:nvPr/>
        </p:nvSpPr>
        <p:spPr>
          <a:xfrm>
            <a:off x="4281272" y="2183906"/>
            <a:ext cx="3637609" cy="2485747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Main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9EFCD1-4E92-9A5B-41B8-04D6F3458E50}"/>
              </a:ext>
            </a:extLst>
          </p:cNvPr>
          <p:cNvSpPr/>
          <p:nvPr/>
        </p:nvSpPr>
        <p:spPr>
          <a:xfrm>
            <a:off x="6833400" y="2208436"/>
            <a:ext cx="1059772" cy="78312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Mühlen Logik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4BC5F0-3D36-5797-19BF-1F14AED94ED2}"/>
              </a:ext>
            </a:extLst>
          </p:cNvPr>
          <p:cNvSpPr/>
          <p:nvPr/>
        </p:nvSpPr>
        <p:spPr>
          <a:xfrm>
            <a:off x="906109" y="2838580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Q-Learning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C6A80A3-2B37-4EA2-6D46-C79FC00D34BE}"/>
              </a:ext>
            </a:extLst>
          </p:cNvPr>
          <p:cNvSpPr/>
          <p:nvPr/>
        </p:nvSpPr>
        <p:spPr>
          <a:xfrm>
            <a:off x="5297010" y="4982645"/>
            <a:ext cx="1597980" cy="1180838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Spielfeld Interface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FDB9FA9-CEC1-1F49-89D4-84D391280992}"/>
              </a:ext>
            </a:extLst>
          </p:cNvPr>
          <p:cNvSpPr/>
          <p:nvPr/>
        </p:nvSpPr>
        <p:spPr>
          <a:xfrm>
            <a:off x="5297010" y="617175"/>
            <a:ext cx="1597980" cy="118083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GUI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F9B2EC1-E52A-C040-9829-F6C737882A2E}"/>
              </a:ext>
            </a:extLst>
          </p:cNvPr>
          <p:cNvSpPr/>
          <p:nvPr/>
        </p:nvSpPr>
        <p:spPr>
          <a:xfrm>
            <a:off x="8978653" y="2838581"/>
            <a:ext cx="1597980" cy="1180838"/>
          </a:xfrm>
          <a:prstGeom prst="rect">
            <a:avLst/>
          </a:prstGeom>
          <a:ln w="28575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Roboter API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BA5C2D-ABB3-60DE-62BC-E2185C0289C1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504089" y="3426780"/>
            <a:ext cx="1777183" cy="221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0CD6295-70F6-132C-A3D2-5B4909C9A700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6096000" y="1798013"/>
            <a:ext cx="4077" cy="385893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C58DD1C-EAF1-415A-5025-70038D482B8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918881" y="3426780"/>
            <a:ext cx="1059772" cy="222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14A4B9E-60E5-FA37-F333-BBED6573EA72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6096000" y="4669653"/>
            <a:ext cx="4077" cy="31299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67D5A10-2FC8-9291-93E9-A113AD5E0F8B}"/>
              </a:ext>
            </a:extLst>
          </p:cNvPr>
          <p:cNvCxnSpPr>
            <a:cxnSpLocks/>
            <a:stCxn id="31" idx="0"/>
            <a:endCxn id="8" idx="0"/>
          </p:cNvCxnSpPr>
          <p:nvPr/>
        </p:nvCxnSpPr>
        <p:spPr>
          <a:xfrm>
            <a:off x="6096000" y="0"/>
            <a:ext cx="0" cy="617175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52BA1E9-428E-ADA0-E9EB-D1DFC44A2722}"/>
              </a:ext>
            </a:extLst>
          </p:cNvPr>
          <p:cNvSpPr txBox="1"/>
          <p:nvPr/>
        </p:nvSpPr>
        <p:spPr>
          <a:xfrm>
            <a:off x="6171875" y="9563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Bildschirm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C424CD6-7181-DEA8-6363-40E214EBE7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E99754B-5A1B-D1F5-ED57-F978081CA408}"/>
              </a:ext>
            </a:extLst>
          </p:cNvPr>
          <p:cNvCxnSpPr>
            <a:cxnSpLocks/>
            <a:stCxn id="31" idx="3"/>
            <a:endCxn id="9" idx="3"/>
          </p:cNvCxnSpPr>
          <p:nvPr/>
        </p:nvCxnSpPr>
        <p:spPr>
          <a:xfrm flipH="1">
            <a:off x="10576633" y="3429000"/>
            <a:ext cx="1615367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E502F03-68A2-4E75-3054-377A8EC8C714}"/>
              </a:ext>
            </a:extLst>
          </p:cNvPr>
          <p:cNvSpPr txBox="1"/>
          <p:nvPr/>
        </p:nvSpPr>
        <p:spPr>
          <a:xfrm>
            <a:off x="6096000" y="6185621"/>
            <a:ext cx="246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Serielle Kommunikation </a:t>
            </a:r>
            <a:br>
              <a:rPr lang="de-DE" dirty="0"/>
            </a:br>
            <a:r>
              <a:rPr lang="de-DE" dirty="0"/>
              <a:t>zu Arduino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DC76043-34DC-F086-4116-527DF9B1D579}"/>
              </a:ext>
            </a:extLst>
          </p:cNvPr>
          <p:cNvCxnSpPr>
            <a:cxnSpLocks/>
            <a:stCxn id="31" idx="2"/>
            <a:endCxn id="7" idx="2"/>
          </p:cNvCxnSpPr>
          <p:nvPr/>
        </p:nvCxnSpPr>
        <p:spPr>
          <a:xfrm flipV="1">
            <a:off x="6096000" y="6163483"/>
            <a:ext cx="0" cy="69451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A64D0D2D-411C-7720-A673-FF7459654458}"/>
              </a:ext>
            </a:extLst>
          </p:cNvPr>
          <p:cNvSpPr txBox="1"/>
          <p:nvPr/>
        </p:nvSpPr>
        <p:spPr>
          <a:xfrm>
            <a:off x="10781619" y="3105834"/>
            <a:ext cx="120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Ethernet </a:t>
            </a:r>
            <a:br>
              <a:rPr lang="de-DE" dirty="0"/>
            </a:br>
            <a:r>
              <a:rPr lang="de-DE" dirty="0"/>
              <a:t>zu Roboter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66B6AF9-B019-0C89-5074-305516844BC6}"/>
              </a:ext>
            </a:extLst>
          </p:cNvPr>
          <p:cNvSpPr txBox="1"/>
          <p:nvPr/>
        </p:nvSpPr>
        <p:spPr>
          <a:xfrm>
            <a:off x="6894991" y="604034"/>
            <a:ext cx="152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-Visuelle Darstellung des aktuellen Standes</a:t>
            </a:r>
          </a:p>
          <a:p>
            <a:r>
              <a:rPr lang="de-DE" sz="1200" dirty="0"/>
              <a:t>-Einstellungen können über GUI verändert werden 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3D696BB-7662-8EA5-E2A9-E0A3DDC0CA82}"/>
              </a:ext>
            </a:extLst>
          </p:cNvPr>
          <p:cNvSpPr txBox="1"/>
          <p:nvPr/>
        </p:nvSpPr>
        <p:spPr>
          <a:xfrm>
            <a:off x="906109" y="1781228"/>
            <a:ext cx="1597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-Beinhalten Algorithmus für Q-Learning</a:t>
            </a:r>
          </a:p>
          <a:p>
            <a:r>
              <a:rPr lang="de-DE" sz="1200" dirty="0"/>
              <a:t>-0 bis 2 Instanzen möglich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EDB2258-E7F7-67FC-47A9-EFD643A5A4FC}"/>
              </a:ext>
            </a:extLst>
          </p:cNvPr>
          <p:cNvSpPr txBox="1"/>
          <p:nvPr/>
        </p:nvSpPr>
        <p:spPr>
          <a:xfrm>
            <a:off x="6894989" y="4975794"/>
            <a:ext cx="166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-Beinhaltet die Kommunikation zum Arduino, der das Spielfeld ausliest</a:t>
            </a:r>
          </a:p>
          <a:p>
            <a:r>
              <a:rPr lang="de-DE" sz="1200" dirty="0"/>
              <a:t>-Prüft beim Spiel gegen Mensch, ob Zug gültig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4532D83-6783-E208-7F0A-09313AF1C051}"/>
              </a:ext>
            </a:extLst>
          </p:cNvPr>
          <p:cNvSpPr txBox="1"/>
          <p:nvPr/>
        </p:nvSpPr>
        <p:spPr>
          <a:xfrm>
            <a:off x="8978653" y="4029084"/>
            <a:ext cx="1597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-Beinhaltet die API des Roboters</a:t>
            </a:r>
          </a:p>
          <a:p>
            <a:r>
              <a:rPr lang="de-DE" sz="1200" dirty="0"/>
              <a:t>-Führt ggf. den nächsten Zug aus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F7A4BCD-EE86-4F8D-7D0B-EE0DD260901D}"/>
              </a:ext>
            </a:extLst>
          </p:cNvPr>
          <p:cNvSpPr txBox="1"/>
          <p:nvPr/>
        </p:nvSpPr>
        <p:spPr>
          <a:xfrm>
            <a:off x="4421078" y="3696253"/>
            <a:ext cx="34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-Verknüpft die einzelnen Prozesse</a:t>
            </a:r>
          </a:p>
          <a:p>
            <a:r>
              <a:rPr lang="de-DE" sz="1200" dirty="0"/>
              <a:t>-beinhaltet außerdem die Logik für das Spiel</a:t>
            </a:r>
          </a:p>
        </p:txBody>
      </p:sp>
    </p:spTree>
    <p:extLst>
      <p:ext uri="{BB962C8B-B14F-4D97-AF65-F5344CB8AC3E}">
        <p14:creationId xmlns:p14="http://schemas.microsoft.com/office/powerpoint/2010/main" val="19044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4A162-D21C-5D74-94CB-901807C1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3" y="93727"/>
            <a:ext cx="2860831" cy="813431"/>
          </a:xfrm>
        </p:spPr>
        <p:txBody>
          <a:bodyPr>
            <a:normAutofit/>
          </a:bodyPr>
          <a:lstStyle/>
          <a:p>
            <a:r>
              <a:rPr lang="de-DE" b="1" dirty="0"/>
              <a:t>Q-Learning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4BC5F0-3D36-5797-19BF-1F14AED94ED2}"/>
              </a:ext>
            </a:extLst>
          </p:cNvPr>
          <p:cNvSpPr/>
          <p:nvPr/>
        </p:nvSpPr>
        <p:spPr>
          <a:xfrm>
            <a:off x="1364204" y="2838581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Neuronales Netz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BA5C2D-ABB3-60DE-62BC-E2185C0289C1}"/>
              </a:ext>
            </a:extLst>
          </p:cNvPr>
          <p:cNvCxnSpPr>
            <a:cxnSpLocks/>
            <a:stCxn id="6" idx="1"/>
            <a:endCxn id="31" idx="1"/>
          </p:cNvCxnSpPr>
          <p:nvPr/>
        </p:nvCxnSpPr>
        <p:spPr>
          <a:xfrm flipH="1">
            <a:off x="0" y="3429000"/>
            <a:ext cx="1364204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4C424CD6-7181-DEA8-6363-40E214EBE7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3D696BB-7662-8EA5-E2A9-E0A3DDC0CA82}"/>
              </a:ext>
            </a:extLst>
          </p:cNvPr>
          <p:cNvSpPr txBox="1"/>
          <p:nvPr/>
        </p:nvSpPr>
        <p:spPr>
          <a:xfrm>
            <a:off x="71763" y="3152001"/>
            <a:ext cx="1597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-Aktueller Zustand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DB8A7FD-ECC5-6BB9-9637-9FD5A3BAA7DC}"/>
              </a:ext>
            </a:extLst>
          </p:cNvPr>
          <p:cNvSpPr/>
          <p:nvPr/>
        </p:nvSpPr>
        <p:spPr>
          <a:xfrm>
            <a:off x="9470996" y="2838581"/>
            <a:ext cx="1597980" cy="11808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Auswahl gültiger Zug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792B49E-B4FC-18BC-13ED-08376AFD8B95}"/>
              </a:ext>
            </a:extLst>
          </p:cNvPr>
          <p:cNvSpPr txBox="1"/>
          <p:nvPr/>
        </p:nvSpPr>
        <p:spPr>
          <a:xfrm>
            <a:off x="6934943" y="3198166"/>
            <a:ext cx="347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-Aktionen mit Q-Werten</a:t>
            </a:r>
          </a:p>
          <a:p>
            <a:r>
              <a:rPr lang="de-DE" sz="1200" dirty="0"/>
              <a:t>-Rückmeldung welcher Zug ausgewählt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BA2881C-291E-F0B4-CA5E-029522262E85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962184" y="3428999"/>
            <a:ext cx="6508812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B74D39E-AB91-B543-E40D-F27C14E8B35F}"/>
              </a:ext>
            </a:extLst>
          </p:cNvPr>
          <p:cNvCxnSpPr>
            <a:cxnSpLocks/>
            <a:stCxn id="31" idx="3"/>
            <a:endCxn id="27" idx="3"/>
          </p:cNvCxnSpPr>
          <p:nvPr/>
        </p:nvCxnSpPr>
        <p:spPr>
          <a:xfrm flipH="1">
            <a:off x="11068976" y="3429000"/>
            <a:ext cx="1123024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3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8D845-4E30-3998-A862-B252A174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C61FF-A942-DC81-8734-45C43E81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unterschiedliche Netze je nach Spielphase:</a:t>
            </a:r>
          </a:p>
          <a:p>
            <a:pPr lvl="1"/>
            <a:r>
              <a:rPr lang="de-DE" dirty="0"/>
              <a:t>1. Netz für Setzphase</a:t>
            </a:r>
          </a:p>
          <a:p>
            <a:pPr lvl="1"/>
            <a:r>
              <a:rPr lang="de-DE" dirty="0"/>
              <a:t>2. Netz für </a:t>
            </a:r>
            <a:r>
              <a:rPr lang="de-DE" dirty="0" err="1"/>
              <a:t>Zugphase</a:t>
            </a:r>
            <a:endParaRPr lang="de-DE" dirty="0"/>
          </a:p>
          <a:p>
            <a:pPr lvl="1"/>
            <a:r>
              <a:rPr lang="de-DE" dirty="0"/>
              <a:t>3. Netz wenn KI springen darf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97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B61D4-07FB-7FE6-63E7-B022AD5E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 – 1. Netz Setzphase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94013-B77C-0FFD-3E38-2176AC8D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Inputs:</a:t>
            </a:r>
          </a:p>
          <a:p>
            <a:pPr lvl="1"/>
            <a:r>
              <a:rPr lang="de-DE" dirty="0"/>
              <a:t>Spielfeld: 24 Neuronen</a:t>
            </a:r>
          </a:p>
          <a:p>
            <a:pPr lvl="1"/>
            <a:r>
              <a:rPr lang="de-DE" dirty="0"/>
              <a:t>Input welcher Spieler die KI ist: 1 Neuron</a:t>
            </a:r>
          </a:p>
          <a:p>
            <a:pPr lvl="1"/>
            <a:r>
              <a:rPr lang="de-DE" dirty="0"/>
              <a:t>Nächste Aktion: 2 Neuronen, Setzen &amp; Entfernen</a:t>
            </a:r>
          </a:p>
          <a:p>
            <a:pPr lvl="1"/>
            <a:r>
              <a:rPr lang="de-DE" dirty="0"/>
              <a:t>Restlichen setzbaren Spielsteine: 2 Neuronen, je Spieler ein Neuron</a:t>
            </a:r>
          </a:p>
          <a:p>
            <a:r>
              <a:rPr lang="de-DE" dirty="0"/>
              <a:t>Outputs – Nächste Aktion mit Q-Wert:</a:t>
            </a:r>
          </a:p>
          <a:p>
            <a:pPr lvl="1"/>
            <a:r>
              <a:rPr lang="de-DE" dirty="0"/>
              <a:t>Spielstein setzen: 24 Neuronen</a:t>
            </a:r>
          </a:p>
          <a:p>
            <a:pPr lvl="1"/>
            <a:r>
              <a:rPr lang="de-DE" dirty="0"/>
              <a:t>Spielstein entfernen: 24 Neuronen</a:t>
            </a:r>
          </a:p>
          <a:p>
            <a:r>
              <a:rPr lang="de-DE" dirty="0"/>
              <a:t>Verdeckte Schichten:</a:t>
            </a:r>
          </a:p>
          <a:p>
            <a:pPr lvl="1"/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486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B61D4-07FB-7FE6-63E7-B022AD5E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 – 2. Netz </a:t>
            </a:r>
            <a:r>
              <a:rPr lang="de-DE" dirty="0" err="1"/>
              <a:t>Zugphase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94013-B77C-0FFD-3E38-2176AC8D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Inputs:</a:t>
            </a:r>
          </a:p>
          <a:p>
            <a:pPr lvl="1"/>
            <a:r>
              <a:rPr lang="de-DE" dirty="0"/>
              <a:t>Spielfeld: 24 Neuronen</a:t>
            </a:r>
          </a:p>
          <a:p>
            <a:pPr lvl="1"/>
            <a:r>
              <a:rPr lang="de-DE" dirty="0"/>
              <a:t>Input welcher Spieler die KI ist: 1 Neuron</a:t>
            </a:r>
          </a:p>
          <a:p>
            <a:pPr lvl="1"/>
            <a:r>
              <a:rPr lang="de-DE" dirty="0"/>
              <a:t>Nächste Aktion: 2 Neuronen, Zug &amp; Entfernen</a:t>
            </a:r>
          </a:p>
          <a:p>
            <a:r>
              <a:rPr lang="de-DE" dirty="0"/>
              <a:t>Outputs – Nächste Aktion mit Q-Wert:</a:t>
            </a:r>
          </a:p>
          <a:p>
            <a:pPr lvl="1"/>
            <a:r>
              <a:rPr lang="de-DE" dirty="0"/>
              <a:t>Spielstein ziehen: 64 Neuronen, jeweils von wo nach wo gezogen wird</a:t>
            </a:r>
          </a:p>
          <a:p>
            <a:pPr lvl="1"/>
            <a:r>
              <a:rPr lang="de-DE" dirty="0"/>
              <a:t>Spielstein entfernen: 24 Neuronen</a:t>
            </a:r>
          </a:p>
          <a:p>
            <a:r>
              <a:rPr lang="de-DE" dirty="0"/>
              <a:t>Verdeckte Schichten:</a:t>
            </a:r>
          </a:p>
          <a:p>
            <a:pPr lvl="1"/>
            <a:r>
              <a:rPr lang="de-DE" dirty="0"/>
              <a:t>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427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B61D4-07FB-7FE6-63E7-B022AD5E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 – 3. Netz KI darf springen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94013-B77C-0FFD-3E38-2176AC8D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Inputs:</a:t>
            </a:r>
          </a:p>
          <a:p>
            <a:pPr lvl="1"/>
            <a:r>
              <a:rPr lang="de-DE" dirty="0"/>
              <a:t>Spielfeld: 24 Neuronen</a:t>
            </a:r>
          </a:p>
          <a:p>
            <a:pPr lvl="1"/>
            <a:r>
              <a:rPr lang="de-DE" dirty="0"/>
              <a:t>Input welcher Spieler die KI ist: 1 Neuron</a:t>
            </a:r>
          </a:p>
          <a:p>
            <a:pPr lvl="1"/>
            <a:r>
              <a:rPr lang="de-DE" dirty="0"/>
              <a:t>Nächste Aktion: 2 Neuronen, Zug &amp; Entfernen</a:t>
            </a:r>
          </a:p>
          <a:p>
            <a:r>
              <a:rPr lang="de-DE" dirty="0"/>
              <a:t>Outputs – Nächste Aktion mit Q-Wert:</a:t>
            </a:r>
          </a:p>
          <a:p>
            <a:pPr lvl="1"/>
            <a:r>
              <a:rPr lang="de-DE" dirty="0"/>
              <a:t>Spielstein ziehen: 552 Neuronen, jeweils von wo nach wo gezogen wird</a:t>
            </a:r>
          </a:p>
          <a:p>
            <a:pPr lvl="1"/>
            <a:r>
              <a:rPr lang="de-DE" dirty="0"/>
              <a:t>Spielstein entfernen: 24 Neuronen</a:t>
            </a:r>
          </a:p>
          <a:p>
            <a:r>
              <a:rPr lang="de-DE" dirty="0"/>
              <a:t>Verdeckte Schichten:</a:t>
            </a:r>
          </a:p>
          <a:p>
            <a:pPr lvl="1"/>
            <a:r>
              <a:rPr lang="de-DE"/>
              <a:t>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88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D884997-1B34-60B4-BE4D-A16306B744A7}"/>
              </a:ext>
            </a:extLst>
          </p:cNvPr>
          <p:cNvGrpSpPr/>
          <p:nvPr/>
        </p:nvGrpSpPr>
        <p:grpSpPr>
          <a:xfrm>
            <a:off x="1553589" y="2041864"/>
            <a:ext cx="8569907" cy="2013414"/>
            <a:chOff x="1553589" y="2041864"/>
            <a:chExt cx="8569907" cy="201341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3C1CDBF-EE03-FCC2-11EC-6E1BD17731AC}"/>
                </a:ext>
              </a:extLst>
            </p:cNvPr>
            <p:cNvSpPr/>
            <p:nvPr/>
          </p:nvSpPr>
          <p:spPr>
            <a:xfrm>
              <a:off x="1553593" y="2041864"/>
              <a:ext cx="2379215" cy="2013414"/>
            </a:xfrm>
            <a:prstGeom prst="rect">
              <a:avLst/>
            </a:prstGeom>
            <a:noFill/>
            <a:ln w="38100">
              <a:solidFill>
                <a:srgbClr val="219A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CBC0FD1-C17B-AF4E-4745-7ADD7BBDC4C8}"/>
                </a:ext>
              </a:extLst>
            </p:cNvPr>
            <p:cNvSpPr txBox="1"/>
            <p:nvPr/>
          </p:nvSpPr>
          <p:spPr>
            <a:xfrm>
              <a:off x="1553592" y="2863905"/>
              <a:ext cx="2379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Prozess1: GUI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44D4068-2A62-21DA-09F0-307876A6AD3B}"/>
                </a:ext>
              </a:extLst>
            </p:cNvPr>
            <p:cNvSpPr/>
            <p:nvPr/>
          </p:nvSpPr>
          <p:spPr>
            <a:xfrm>
              <a:off x="1553591" y="2041864"/>
              <a:ext cx="2379215" cy="369333"/>
            </a:xfrm>
            <a:prstGeom prst="rect">
              <a:avLst/>
            </a:prstGeom>
            <a:noFill/>
            <a:ln w="38100">
              <a:solidFill>
                <a:srgbClr val="219A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F327DD7-6E76-25F6-B9C2-A00E2B2EB532}"/>
                </a:ext>
              </a:extLst>
            </p:cNvPr>
            <p:cNvSpPr/>
            <p:nvPr/>
          </p:nvSpPr>
          <p:spPr>
            <a:xfrm>
              <a:off x="1553591" y="3685945"/>
              <a:ext cx="2379215" cy="369333"/>
            </a:xfrm>
            <a:prstGeom prst="rect">
              <a:avLst/>
            </a:prstGeom>
            <a:noFill/>
            <a:ln w="38100">
              <a:solidFill>
                <a:srgbClr val="219A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01D9F2-C773-D775-E36B-1B277E947A45}"/>
                </a:ext>
              </a:extLst>
            </p:cNvPr>
            <p:cNvSpPr txBox="1"/>
            <p:nvPr/>
          </p:nvSpPr>
          <p:spPr>
            <a:xfrm>
              <a:off x="1553591" y="2041864"/>
              <a:ext cx="237921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Input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77A1B57-EC40-5135-E285-26F40220A8FE}"/>
                </a:ext>
              </a:extLst>
            </p:cNvPr>
            <p:cNvSpPr txBox="1"/>
            <p:nvPr/>
          </p:nvSpPr>
          <p:spPr>
            <a:xfrm>
              <a:off x="1553589" y="3685944"/>
              <a:ext cx="237921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Output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A6D2202-A3CC-FEB2-C57F-02E7EE101D6B}"/>
                </a:ext>
              </a:extLst>
            </p:cNvPr>
            <p:cNvSpPr/>
            <p:nvPr/>
          </p:nvSpPr>
          <p:spPr>
            <a:xfrm>
              <a:off x="4648941" y="2041864"/>
              <a:ext cx="2379215" cy="2013414"/>
            </a:xfrm>
            <a:prstGeom prst="rect">
              <a:avLst/>
            </a:prstGeom>
            <a:noFill/>
            <a:ln w="38100">
              <a:solidFill>
                <a:srgbClr val="219A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8DCDAAD-0EE1-26A4-E4D0-1F2FB8B6285C}"/>
                </a:ext>
              </a:extLst>
            </p:cNvPr>
            <p:cNvSpPr txBox="1"/>
            <p:nvPr/>
          </p:nvSpPr>
          <p:spPr>
            <a:xfrm>
              <a:off x="4648940" y="2863905"/>
              <a:ext cx="2379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Prozess2: Main/Logik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3FDDEC5-AD47-3D75-524B-6E672F7335EA}"/>
                </a:ext>
              </a:extLst>
            </p:cNvPr>
            <p:cNvSpPr/>
            <p:nvPr/>
          </p:nvSpPr>
          <p:spPr>
            <a:xfrm>
              <a:off x="4648940" y="2041864"/>
              <a:ext cx="1183690" cy="369333"/>
            </a:xfrm>
            <a:prstGeom prst="rect">
              <a:avLst/>
            </a:prstGeom>
            <a:noFill/>
            <a:ln w="38100">
              <a:solidFill>
                <a:srgbClr val="219A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3808883-E511-772A-DAFE-FEE3CEDE5489}"/>
                </a:ext>
              </a:extLst>
            </p:cNvPr>
            <p:cNvSpPr/>
            <p:nvPr/>
          </p:nvSpPr>
          <p:spPr>
            <a:xfrm>
              <a:off x="4648939" y="3685945"/>
              <a:ext cx="1195523" cy="369333"/>
            </a:xfrm>
            <a:prstGeom prst="rect">
              <a:avLst/>
            </a:prstGeom>
            <a:noFill/>
            <a:ln w="38100">
              <a:solidFill>
                <a:srgbClr val="219A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C693A7B-CD6F-4F73-6A17-1AE08E0189C3}"/>
                </a:ext>
              </a:extLst>
            </p:cNvPr>
            <p:cNvSpPr txBox="1"/>
            <p:nvPr/>
          </p:nvSpPr>
          <p:spPr>
            <a:xfrm>
              <a:off x="4648940" y="2041864"/>
              <a:ext cx="118369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Input 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40AB8DC-6B32-EFEE-F782-8311914C5D6A}"/>
                </a:ext>
              </a:extLst>
            </p:cNvPr>
            <p:cNvSpPr txBox="1"/>
            <p:nvPr/>
          </p:nvSpPr>
          <p:spPr>
            <a:xfrm>
              <a:off x="4648937" y="3685944"/>
              <a:ext cx="119552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Output 1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588E7C6-3887-8140-F49A-89957548880A}"/>
                </a:ext>
              </a:extLst>
            </p:cNvPr>
            <p:cNvSpPr/>
            <p:nvPr/>
          </p:nvSpPr>
          <p:spPr>
            <a:xfrm>
              <a:off x="7744281" y="2041864"/>
              <a:ext cx="2379215" cy="2013414"/>
            </a:xfrm>
            <a:prstGeom prst="rect">
              <a:avLst/>
            </a:prstGeom>
            <a:noFill/>
            <a:ln w="38100">
              <a:solidFill>
                <a:srgbClr val="219A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8738A6E-10BC-FE1A-6201-D462D48C1A86}"/>
                </a:ext>
              </a:extLst>
            </p:cNvPr>
            <p:cNvSpPr txBox="1"/>
            <p:nvPr/>
          </p:nvSpPr>
          <p:spPr>
            <a:xfrm>
              <a:off x="7744280" y="2863905"/>
              <a:ext cx="2379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Prozess3: DQN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3A27547-D7AD-DFA9-8B87-7D81456BD134}"/>
                </a:ext>
              </a:extLst>
            </p:cNvPr>
            <p:cNvSpPr/>
            <p:nvPr/>
          </p:nvSpPr>
          <p:spPr>
            <a:xfrm>
              <a:off x="7744279" y="2041864"/>
              <a:ext cx="2379215" cy="369333"/>
            </a:xfrm>
            <a:prstGeom prst="rect">
              <a:avLst/>
            </a:prstGeom>
            <a:noFill/>
            <a:ln w="38100">
              <a:solidFill>
                <a:srgbClr val="219A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C7A43DF-6C06-F9D5-8E40-0AF85DC78AF9}"/>
                </a:ext>
              </a:extLst>
            </p:cNvPr>
            <p:cNvSpPr/>
            <p:nvPr/>
          </p:nvSpPr>
          <p:spPr>
            <a:xfrm>
              <a:off x="7744279" y="3685945"/>
              <a:ext cx="2379215" cy="369333"/>
            </a:xfrm>
            <a:prstGeom prst="rect">
              <a:avLst/>
            </a:prstGeom>
            <a:noFill/>
            <a:ln w="38100">
              <a:solidFill>
                <a:srgbClr val="219A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90C73F9-898B-E832-B7C3-F434FBFD207E}"/>
                </a:ext>
              </a:extLst>
            </p:cNvPr>
            <p:cNvSpPr txBox="1"/>
            <p:nvPr/>
          </p:nvSpPr>
          <p:spPr>
            <a:xfrm>
              <a:off x="7744279" y="2041864"/>
              <a:ext cx="237921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Input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4523474-F0E9-C2A6-E784-2B03BC0DFEF1}"/>
                </a:ext>
              </a:extLst>
            </p:cNvPr>
            <p:cNvSpPr txBox="1"/>
            <p:nvPr/>
          </p:nvSpPr>
          <p:spPr>
            <a:xfrm>
              <a:off x="7744277" y="3685944"/>
              <a:ext cx="237921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Output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544EBF3-798E-BA28-3D88-2E016A854D59}"/>
                </a:ext>
              </a:extLst>
            </p:cNvPr>
            <p:cNvSpPr/>
            <p:nvPr/>
          </p:nvSpPr>
          <p:spPr>
            <a:xfrm>
              <a:off x="5844462" y="2041864"/>
              <a:ext cx="1183690" cy="369333"/>
            </a:xfrm>
            <a:prstGeom prst="rect">
              <a:avLst/>
            </a:prstGeom>
            <a:noFill/>
            <a:ln w="38100">
              <a:solidFill>
                <a:srgbClr val="219A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4AB0A88-71AD-D8F3-E96B-DBC1C402DF0F}"/>
                </a:ext>
              </a:extLst>
            </p:cNvPr>
            <p:cNvSpPr txBox="1"/>
            <p:nvPr/>
          </p:nvSpPr>
          <p:spPr>
            <a:xfrm>
              <a:off x="5844462" y="2041864"/>
              <a:ext cx="118369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Input 2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7565589-EEEB-AF05-F6B3-50955FEB8FFF}"/>
                </a:ext>
              </a:extLst>
            </p:cNvPr>
            <p:cNvSpPr/>
            <p:nvPr/>
          </p:nvSpPr>
          <p:spPr>
            <a:xfrm>
              <a:off x="5835586" y="3685945"/>
              <a:ext cx="1195523" cy="369333"/>
            </a:xfrm>
            <a:prstGeom prst="rect">
              <a:avLst/>
            </a:prstGeom>
            <a:noFill/>
            <a:ln w="38100">
              <a:solidFill>
                <a:srgbClr val="219A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B1A30D85-2DF6-03C8-65A3-BEB13F90751A}"/>
                </a:ext>
              </a:extLst>
            </p:cNvPr>
            <p:cNvSpPr txBox="1"/>
            <p:nvPr/>
          </p:nvSpPr>
          <p:spPr>
            <a:xfrm>
              <a:off x="5835584" y="3685944"/>
              <a:ext cx="119552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Output 2</a:t>
              </a:r>
            </a:p>
          </p:txBody>
        </p:sp>
        <p:cxnSp>
          <p:nvCxnSpPr>
            <p:cNvPr id="28" name="Verbinder: gewinkelt 27">
              <a:extLst>
                <a:ext uri="{FF2B5EF4-FFF2-40B4-BE49-F238E27FC236}">
                  <a16:creationId xmlns:a16="http://schemas.microsoft.com/office/drawing/2014/main" id="{62FAC503-1C97-4FAA-E418-158508B2AB67}"/>
                </a:ext>
              </a:extLst>
            </p:cNvPr>
            <p:cNvCxnSpPr>
              <a:stCxn id="7" idx="3"/>
              <a:endCxn id="12" idx="1"/>
            </p:cNvCxnSpPr>
            <p:nvPr/>
          </p:nvCxnSpPr>
          <p:spPr>
            <a:xfrm flipV="1">
              <a:off x="3932806" y="2226531"/>
              <a:ext cx="716134" cy="1644081"/>
            </a:xfrm>
            <a:prstGeom prst="bentConnector3">
              <a:avLst/>
            </a:prstGeom>
            <a:ln w="19050">
              <a:solidFill>
                <a:srgbClr val="219A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Verbinder: gewinkelt 28">
              <a:extLst>
                <a:ext uri="{FF2B5EF4-FFF2-40B4-BE49-F238E27FC236}">
                  <a16:creationId xmlns:a16="http://schemas.microsoft.com/office/drawing/2014/main" id="{43A85BCC-092B-1A86-22DD-0064F1F32027}"/>
                </a:ext>
              </a:extLst>
            </p:cNvPr>
            <p:cNvCxnSpPr>
              <a:cxnSpLocks/>
              <a:stCxn id="15" idx="2"/>
              <a:endCxn id="8" idx="1"/>
            </p:cNvCxnSpPr>
            <p:nvPr/>
          </p:nvCxnSpPr>
          <p:spPr>
            <a:xfrm rot="5400000" flipH="1">
              <a:off x="2485773" y="1294350"/>
              <a:ext cx="1828746" cy="3693109"/>
            </a:xfrm>
            <a:prstGeom prst="bentConnector4">
              <a:avLst>
                <a:gd name="adj1" fmla="val -12500"/>
                <a:gd name="adj2" fmla="val 106190"/>
              </a:avLst>
            </a:prstGeom>
            <a:ln w="19050">
              <a:solidFill>
                <a:srgbClr val="219A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Verbinder: gewinkelt 29">
              <a:extLst>
                <a:ext uri="{FF2B5EF4-FFF2-40B4-BE49-F238E27FC236}">
                  <a16:creationId xmlns:a16="http://schemas.microsoft.com/office/drawing/2014/main" id="{75FAE2FC-B5A9-9D2F-B696-D28A40404FCB}"/>
                </a:ext>
              </a:extLst>
            </p:cNvPr>
            <p:cNvCxnSpPr>
              <a:cxnSpLocks/>
              <a:stCxn id="19" idx="1"/>
              <a:endCxn id="22" idx="3"/>
            </p:cNvCxnSpPr>
            <p:nvPr/>
          </p:nvCxnSpPr>
          <p:spPr>
            <a:xfrm rot="10800000">
              <a:off x="7028153" y="2226532"/>
              <a:ext cx="716127" cy="16440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219A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CEA0D44D-98AD-A6B4-6418-03D84331F3A0}"/>
                </a:ext>
              </a:extLst>
            </p:cNvPr>
            <p:cNvCxnSpPr>
              <a:cxnSpLocks/>
              <a:stCxn id="25" idx="2"/>
              <a:endCxn id="18" idx="3"/>
            </p:cNvCxnSpPr>
            <p:nvPr/>
          </p:nvCxnSpPr>
          <p:spPr>
            <a:xfrm rot="5400000" flipH="1" flipV="1">
              <a:off x="7364047" y="1295832"/>
              <a:ext cx="1828747" cy="3690146"/>
            </a:xfrm>
            <a:prstGeom prst="bentConnector4">
              <a:avLst>
                <a:gd name="adj1" fmla="val -12500"/>
                <a:gd name="adj2" fmla="val 106195"/>
              </a:avLst>
            </a:prstGeom>
            <a:ln w="19050">
              <a:solidFill>
                <a:srgbClr val="219A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59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Breitbild</PresentationFormat>
  <Paragraphs>106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Software</vt:lpstr>
      <vt:lpstr>Software - Prozesse</vt:lpstr>
      <vt:lpstr>Q-Learning</vt:lpstr>
      <vt:lpstr>Neuronales Netz</vt:lpstr>
      <vt:lpstr>Neuronale Netze – 1. Netz Setzphase</vt:lpstr>
      <vt:lpstr>Neuronale Netze – 2. Netz Zugphase</vt:lpstr>
      <vt:lpstr>Neuronale Netze – 3. Netz KI darf springen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Diener</dc:creator>
  <cp:lastModifiedBy>Clemens Diener</cp:lastModifiedBy>
  <cp:revision>1</cp:revision>
  <dcterms:created xsi:type="dcterms:W3CDTF">2022-10-31T13:00:30Z</dcterms:created>
  <dcterms:modified xsi:type="dcterms:W3CDTF">2023-10-12T06:41:10Z</dcterms:modified>
</cp:coreProperties>
</file>