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300" d="100"/>
          <a:sy n="300" d="100"/>
        </p:scale>
        <p:origin x="-72" y="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4E42-237A-4210-AB39-0ABD9F1D008B}" type="datetimeFigureOut">
              <a:rPr lang="it-IT" smtClean="0"/>
              <a:t>15/12/2022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16E6-9073-49CC-8BD2-8CA86C4938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639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4E42-237A-4210-AB39-0ABD9F1D008B}" type="datetimeFigureOut">
              <a:rPr lang="it-IT" smtClean="0"/>
              <a:t>15/12/2022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16E6-9073-49CC-8BD2-8CA86C4938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455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4E42-237A-4210-AB39-0ABD9F1D008B}" type="datetimeFigureOut">
              <a:rPr lang="it-IT" smtClean="0"/>
              <a:t>15/12/2022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16E6-9073-49CC-8BD2-8CA86C4938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944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4E42-237A-4210-AB39-0ABD9F1D008B}" type="datetimeFigureOut">
              <a:rPr lang="it-IT" smtClean="0"/>
              <a:t>15/12/2022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16E6-9073-49CC-8BD2-8CA86C4938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810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4E42-237A-4210-AB39-0ABD9F1D008B}" type="datetimeFigureOut">
              <a:rPr lang="it-IT" smtClean="0"/>
              <a:t>15/12/2022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16E6-9073-49CC-8BD2-8CA86C4938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805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4E42-237A-4210-AB39-0ABD9F1D008B}" type="datetimeFigureOut">
              <a:rPr lang="it-IT" smtClean="0"/>
              <a:t>15/12/2022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16E6-9073-49CC-8BD2-8CA86C4938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16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4E42-237A-4210-AB39-0ABD9F1D008B}" type="datetimeFigureOut">
              <a:rPr lang="it-IT" smtClean="0"/>
              <a:t>15/12/2022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16E6-9073-49CC-8BD2-8CA86C4938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917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4E42-237A-4210-AB39-0ABD9F1D008B}" type="datetimeFigureOut">
              <a:rPr lang="it-IT" smtClean="0"/>
              <a:t>15/12/2022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16E6-9073-49CC-8BD2-8CA86C4938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392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4E42-237A-4210-AB39-0ABD9F1D008B}" type="datetimeFigureOut">
              <a:rPr lang="it-IT" smtClean="0"/>
              <a:t>15/12/2022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16E6-9073-49CC-8BD2-8CA86C4938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590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4E42-237A-4210-AB39-0ABD9F1D008B}" type="datetimeFigureOut">
              <a:rPr lang="it-IT" smtClean="0"/>
              <a:t>15/12/2022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16E6-9073-49CC-8BD2-8CA86C4938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930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4E42-237A-4210-AB39-0ABD9F1D008B}" type="datetimeFigureOut">
              <a:rPr lang="it-IT" smtClean="0"/>
              <a:t>15/12/2022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16E6-9073-49CC-8BD2-8CA86C4938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508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24E42-237A-4210-AB39-0ABD9F1D008B}" type="datetimeFigureOut">
              <a:rPr lang="it-IT" smtClean="0"/>
              <a:t>15/12/2022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516E6-9073-49CC-8BD2-8CA86C4938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881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9512" y="188641"/>
            <a:ext cx="1800200" cy="864095"/>
          </a:xfrm>
        </p:spPr>
        <p:txBody>
          <a:bodyPr>
            <a:normAutofit/>
          </a:bodyPr>
          <a:lstStyle/>
          <a:p>
            <a:pPr algn="l"/>
            <a:r>
              <a:rPr lang="it-IT" sz="2000" dirty="0" smtClean="0"/>
              <a:t>La tua lista</a:t>
            </a:r>
            <a:endParaRPr lang="it-IT" sz="2000" dirty="0"/>
          </a:p>
        </p:txBody>
      </p:sp>
      <p:sp>
        <p:nvSpPr>
          <p:cNvPr id="4" name="Rettangolo 3"/>
          <p:cNvSpPr/>
          <p:nvPr/>
        </p:nvSpPr>
        <p:spPr>
          <a:xfrm>
            <a:off x="323528" y="836712"/>
            <a:ext cx="1346448" cy="266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323528" y="77987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>
                    <a:lumMod val="75000"/>
                  </a:schemeClr>
                </a:solidFill>
              </a:rPr>
              <a:t>Nuovo task</a:t>
            </a:r>
          </a:p>
          <a:p>
            <a:endParaRPr lang="it-IT" dirty="0"/>
          </a:p>
        </p:txBody>
      </p:sp>
      <p:sp>
        <p:nvSpPr>
          <p:cNvPr id="6" name="Rettangolo arrotondato 5"/>
          <p:cNvSpPr/>
          <p:nvPr/>
        </p:nvSpPr>
        <p:spPr>
          <a:xfrm>
            <a:off x="1835696" y="836712"/>
            <a:ext cx="864096" cy="266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Aggiungi</a:t>
            </a:r>
            <a:endParaRPr lang="it-IT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11560" y="1396990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Comprare Latte	</a:t>
            </a:r>
            <a:r>
              <a:rPr lang="it-IT" dirty="0" smtClean="0"/>
              <a:t>🗑</a:t>
            </a:r>
            <a:endParaRPr lang="it-IT" dirty="0" smtClean="0"/>
          </a:p>
          <a:p>
            <a:r>
              <a:rPr lang="it-IT" strike="sngStrike" dirty="0" smtClean="0"/>
              <a:t>fare spesa </a:t>
            </a:r>
            <a:r>
              <a:rPr lang="it-IT" dirty="0" smtClean="0"/>
              <a:t>	🗑</a:t>
            </a:r>
          </a:p>
          <a:p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460444" y="1527578"/>
            <a:ext cx="144016" cy="144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460444" y="1786320"/>
            <a:ext cx="144016" cy="144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29562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8</Words>
  <Application>Microsoft Office PowerPoint</Application>
  <PresentationFormat>Presentazione su schermo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La tua lista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tua lista</dc:title>
  <dc:creator>Francesco Di Clemente</dc:creator>
  <cp:lastModifiedBy>Francesco Di Clemente</cp:lastModifiedBy>
  <cp:revision>4</cp:revision>
  <dcterms:created xsi:type="dcterms:W3CDTF">2022-12-15T14:19:31Z</dcterms:created>
  <dcterms:modified xsi:type="dcterms:W3CDTF">2022-12-15T23:21:44Z</dcterms:modified>
</cp:coreProperties>
</file>