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003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70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3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1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76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434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312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239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72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92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436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40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8F004-4310-4291-8B52-2CFC13739198}" type="datetimeFigureOut">
              <a:rPr lang="it-IT" smtClean="0"/>
              <a:t>28/09/2023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15397-4F20-451D-902F-E0BCDD9CD6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0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979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Chi sono</a:t>
            </a:r>
          </a:p>
          <a:p>
            <a:pPr algn="ctr"/>
            <a:r>
              <a:rPr lang="it-IT" dirty="0" smtClean="0"/>
              <a:t>Esperienze</a:t>
            </a:r>
          </a:p>
          <a:p>
            <a:pPr algn="ctr"/>
            <a:r>
              <a:rPr lang="it-IT" dirty="0" smtClean="0"/>
              <a:t>Formazione</a:t>
            </a:r>
          </a:p>
          <a:p>
            <a:pPr algn="ctr"/>
            <a:r>
              <a:rPr lang="it-IT" dirty="0" smtClean="0"/>
              <a:t>Progetti</a:t>
            </a:r>
          </a:p>
          <a:p>
            <a:pPr algn="ctr"/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195736" y="11663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Portfolio di Francesco Di Clemente </a:t>
            </a: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9756" y="20141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/>
              <a:t>Navbar</a:t>
            </a:r>
            <a:r>
              <a:rPr lang="it-IT" i="1" dirty="0" smtClean="0"/>
              <a:t> a comparsa laterale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370524" y="72272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Titolo fisso </a:t>
            </a:r>
            <a:endParaRPr lang="it-IT" i="1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3923928" y="663079"/>
            <a:ext cx="360040" cy="24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827584" y="1124744"/>
            <a:ext cx="1622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tangolo 11"/>
          <p:cNvSpPr/>
          <p:nvPr/>
        </p:nvSpPr>
        <p:spPr>
          <a:xfrm>
            <a:off x="2483768" y="1916832"/>
            <a:ext cx="1440160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foto</a:t>
            </a:r>
            <a:endParaRPr lang="it-IT" dirty="0"/>
          </a:p>
        </p:txBody>
      </p:sp>
      <p:sp>
        <p:nvSpPr>
          <p:cNvPr id="13" name="Rettangolo 12"/>
          <p:cNvSpPr/>
          <p:nvPr/>
        </p:nvSpPr>
        <p:spPr>
          <a:xfrm>
            <a:off x="4370524" y="1916832"/>
            <a:ext cx="4233924" cy="1872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presentazione</a:t>
            </a:r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2477941" y="1461402"/>
            <a:ext cx="120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Chi sono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926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979712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Chi sono</a:t>
            </a:r>
          </a:p>
          <a:p>
            <a:pPr algn="ctr"/>
            <a:r>
              <a:rPr lang="it-IT" b="1" dirty="0" smtClean="0"/>
              <a:t>Esperienze</a:t>
            </a:r>
          </a:p>
          <a:p>
            <a:pPr algn="ctr"/>
            <a:r>
              <a:rPr lang="it-IT" dirty="0" smtClean="0"/>
              <a:t>Formazione</a:t>
            </a:r>
          </a:p>
          <a:p>
            <a:pPr algn="ctr"/>
            <a:r>
              <a:rPr lang="it-IT" dirty="0" smtClean="0"/>
              <a:t>Progetti</a:t>
            </a:r>
          </a:p>
          <a:p>
            <a:pPr algn="ctr"/>
            <a:r>
              <a:rPr lang="it-IT" dirty="0" smtClean="0"/>
              <a:t>Contatti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2195736" y="116633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 smtClean="0"/>
              <a:t>Portfolio di Francesco Di Clemente </a:t>
            </a:r>
            <a:endParaRPr lang="it-IT" sz="3600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89756" y="201414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 smtClean="0"/>
              <a:t>Navbar</a:t>
            </a:r>
            <a:r>
              <a:rPr lang="it-IT" i="1" dirty="0" smtClean="0"/>
              <a:t> a comparsa laterale</a:t>
            </a:r>
            <a:endParaRPr lang="it-IT" i="1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4370524" y="722729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smtClean="0"/>
              <a:t>Titolo fisso </a:t>
            </a:r>
            <a:endParaRPr lang="it-IT" i="1" dirty="0"/>
          </a:p>
        </p:txBody>
      </p:sp>
      <p:cxnSp>
        <p:nvCxnSpPr>
          <p:cNvPr id="9" name="Connettore 2 8"/>
          <p:cNvCxnSpPr/>
          <p:nvPr/>
        </p:nvCxnSpPr>
        <p:spPr>
          <a:xfrm>
            <a:off x="3923928" y="663079"/>
            <a:ext cx="360040" cy="2443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 flipH="1" flipV="1">
            <a:off x="827584" y="1124744"/>
            <a:ext cx="162272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373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38</Words>
  <Application>Microsoft Office PowerPoint</Application>
  <PresentationFormat>Presentazione su schermo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Di Clemente</dc:creator>
  <cp:lastModifiedBy>Francesco Di Clemente</cp:lastModifiedBy>
  <cp:revision>3</cp:revision>
  <dcterms:created xsi:type="dcterms:W3CDTF">2023-09-28T09:55:14Z</dcterms:created>
  <dcterms:modified xsi:type="dcterms:W3CDTF">2023-09-28T13:12:49Z</dcterms:modified>
</cp:coreProperties>
</file>