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278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70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53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1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63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34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12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39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72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2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36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40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F004-4310-4291-8B52-2CFC13739198}" type="datetimeFigureOut">
              <a:rPr lang="it-IT" smtClean="0"/>
              <a:t>12/10/2023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60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97971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Chi sono</a:t>
            </a:r>
          </a:p>
          <a:p>
            <a:pPr algn="ctr"/>
            <a:r>
              <a:rPr lang="it-IT" dirty="0" smtClean="0"/>
              <a:t>Esperienze</a:t>
            </a:r>
          </a:p>
          <a:p>
            <a:pPr algn="ctr"/>
            <a:r>
              <a:rPr lang="it-IT" dirty="0" smtClean="0"/>
              <a:t>Formazione</a:t>
            </a:r>
          </a:p>
          <a:p>
            <a:pPr algn="ctr"/>
            <a:r>
              <a:rPr lang="it-IT" dirty="0" smtClean="0"/>
              <a:t>Progetti</a:t>
            </a:r>
          </a:p>
          <a:p>
            <a:pPr algn="ctr"/>
            <a:r>
              <a:rPr lang="it-IT" dirty="0" smtClean="0"/>
              <a:t>Contatti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195736" y="116633"/>
            <a:ext cx="6768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/>
              <a:t>Francesco </a:t>
            </a:r>
            <a:r>
              <a:rPr lang="it-IT" sz="3600" dirty="0" smtClean="0"/>
              <a:t>Di </a:t>
            </a:r>
            <a:r>
              <a:rPr lang="it-IT" sz="3600" dirty="0" smtClean="0"/>
              <a:t>Clemente</a:t>
            </a:r>
          </a:p>
          <a:p>
            <a:r>
              <a:rPr lang="it-IT" sz="2800" dirty="0" smtClean="0"/>
              <a:t>Junior </a:t>
            </a:r>
            <a:r>
              <a:rPr lang="it-IT" sz="2800" dirty="0" err="1" smtClean="0"/>
              <a:t>developer</a:t>
            </a:r>
            <a:r>
              <a:rPr lang="it-IT" sz="2800" dirty="0" smtClean="0"/>
              <a:t> </a:t>
            </a:r>
            <a:endParaRPr lang="it-IT" sz="28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9756" y="201414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 smtClean="0"/>
              <a:t>Navbar</a:t>
            </a:r>
            <a:r>
              <a:rPr lang="it-IT" i="1" dirty="0" smtClean="0"/>
              <a:t> a comparsa laterale</a:t>
            </a:r>
            <a:endParaRPr lang="it-IT" i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788024" y="722729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Titolo fisso </a:t>
            </a:r>
            <a:endParaRPr lang="it-IT" i="1" dirty="0"/>
          </a:p>
        </p:txBody>
      </p:sp>
      <p:cxnSp>
        <p:nvCxnSpPr>
          <p:cNvPr id="9" name="Connettore 2 8"/>
          <p:cNvCxnSpPr/>
          <p:nvPr/>
        </p:nvCxnSpPr>
        <p:spPr>
          <a:xfrm>
            <a:off x="3923928" y="663079"/>
            <a:ext cx="360040" cy="244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 flipV="1">
            <a:off x="827584" y="1124744"/>
            <a:ext cx="16227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2483768" y="1916832"/>
            <a:ext cx="144016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foto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4370524" y="1916832"/>
            <a:ext cx="423392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477941" y="1461402"/>
            <a:ext cx="120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Chi sono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926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97971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Chi sono</a:t>
            </a:r>
          </a:p>
          <a:p>
            <a:pPr algn="ctr"/>
            <a:r>
              <a:rPr lang="it-IT" b="1" dirty="0" smtClean="0"/>
              <a:t>Esperienze</a:t>
            </a:r>
          </a:p>
          <a:p>
            <a:pPr algn="ctr"/>
            <a:r>
              <a:rPr lang="it-IT" dirty="0" smtClean="0"/>
              <a:t>Formazione</a:t>
            </a:r>
          </a:p>
          <a:p>
            <a:pPr algn="ctr"/>
            <a:r>
              <a:rPr lang="it-IT" dirty="0" smtClean="0"/>
              <a:t>Progetti</a:t>
            </a:r>
          </a:p>
          <a:p>
            <a:pPr algn="ctr"/>
            <a:r>
              <a:rPr lang="it-IT" dirty="0" smtClean="0"/>
              <a:t>Contatti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195736" y="116633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/>
              <a:t>Portfolio di Francesco Di Clemente </a:t>
            </a:r>
            <a:endParaRPr lang="it-IT" sz="3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9756" y="201414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 smtClean="0"/>
              <a:t>Navbar</a:t>
            </a:r>
            <a:r>
              <a:rPr lang="it-IT" i="1" dirty="0" smtClean="0"/>
              <a:t> a comparsa laterale</a:t>
            </a:r>
            <a:endParaRPr lang="it-IT" i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370524" y="722729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Titolo fisso </a:t>
            </a:r>
            <a:endParaRPr lang="it-IT" i="1" dirty="0"/>
          </a:p>
        </p:txBody>
      </p:sp>
      <p:cxnSp>
        <p:nvCxnSpPr>
          <p:cNvPr id="9" name="Connettore 2 8"/>
          <p:cNvCxnSpPr/>
          <p:nvPr/>
        </p:nvCxnSpPr>
        <p:spPr>
          <a:xfrm>
            <a:off x="3923928" y="663079"/>
            <a:ext cx="360040" cy="244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 flipV="1">
            <a:off x="827584" y="1124744"/>
            <a:ext cx="16227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37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38</Words>
  <Application>Microsoft Office PowerPoint</Application>
  <PresentationFormat>Presentazione su schermo (4:3)</PresentationFormat>
  <Paragraphs>20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Di Clemente</dc:creator>
  <cp:lastModifiedBy>Francesco Di Clemente</cp:lastModifiedBy>
  <cp:revision>5</cp:revision>
  <dcterms:created xsi:type="dcterms:W3CDTF">2023-09-28T09:55:14Z</dcterms:created>
  <dcterms:modified xsi:type="dcterms:W3CDTF">2023-10-12T23:40:25Z</dcterms:modified>
</cp:coreProperties>
</file>