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Panther Trolley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 Thinking Team Project — Florida Tech</a:t>
            </a:r>
          </a:p>
          <a:p>
            <a:r>
              <a:t>Team: Nicholas Dunzelman, Race Marcinka, Nilsu Demiran, Johnathan Pennington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Empathize — 30‑second user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“I just need to know if it’s 2 minutes away or 20.”</a:t>
            </a:r>
          </a:p>
          <a:p>
            <a:pPr lvl="1"/>
            <a:r>
              <a:t>“I’ve missed rides because the timing isn’t clear.”</a:t>
            </a:r>
          </a:p>
          <a:p>
            <a:pPr lvl="1"/>
            <a:r>
              <a:t>“One tap to set an alert would save me.”</a:t>
            </a:r>
          </a:p>
          <a:p>
            <a:pPr lvl="1"/>
            <a:r>
              <a:t>“Next two arrivals at a glance, please.”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Evidence &amp; Iteration (v0 → v1)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Empathize: 41 responses; pain = ETA uncertainty; gain = reliable ‘next arrival’.</a:t>
            </a:r>
          </a:p>
          <a:p>
            <a:pPr/>
            <a:r>
              <a:t>Define: POV = reduce wasted wait time for freshmen/sophomores relying on trolley.</a:t>
            </a:r>
          </a:p>
          <a:p>
            <a:pPr/>
            <a:r>
              <a:t>Ideate: chose live map + next-arrival list + notify flow for MVP.</a:t>
            </a:r>
          </a:p>
          <a:p>
            <a:pPr/>
            <a:r>
              <a:t>Prototype v0: static schedule + looping demo bus.</a:t>
            </a:r>
          </a:p>
          <a:p>
            <a:pPr/>
            <a:r>
              <a:t>Feedback: prioritize ‘Notify me’ and clarity of ETA over full map detail.</a:t>
            </a:r>
          </a:p>
          <a:p>
            <a:pPr/>
            <a:r>
              <a:t>Iteration v1: added accuracy control + clarified arrivals and watch‑stop concept.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Instructor Brief — Coverage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✅ Empathize: pains, gains, early quotes (slide: Empathize)</a:t>
            </a:r>
          </a:p>
          <a:p>
            <a:pPr/>
            <a:r>
              <a:t>✅ Define: POV + personas + success metrics (slide: Define)</a:t>
            </a:r>
          </a:p>
          <a:p>
            <a:pPr/>
            <a:r>
              <a:t>✅ Ideate: alternatives → chosen solution rationale (slide: Ideate)</a:t>
            </a:r>
          </a:p>
          <a:p>
            <a:pPr/>
            <a:r>
              <a:t>✅ Prototype: 3 screen mocks + working demo noted (slides: Prototype)</a:t>
            </a:r>
          </a:p>
          <a:p>
            <a:pPr/>
            <a:r>
              <a:t>✅ Test: plan for 1‑week pilot + feedback loop (slide: Next Steps &amp; Ask)</a:t>
            </a:r>
          </a:p>
          <a:p>
            <a:pPr/>
            <a:r>
              <a:t>✅ Value: WTP signal + feasibility path (slide: Value &amp; Feasibility)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/ Point of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waste time waiting with no reliable trolley ETA.</a:t>
            </a:r>
          </a:p>
          <a:p>
            <a:pPr lvl="1"/>
            <a:r>
              <a:t>Missed rides → stress and late arrivals (we solve wasted time).</a:t>
            </a:r>
          </a:p>
          <a:p>
            <a:pPr lvl="1"/>
            <a:r>
              <a:t>Target users: freshmen &amp; sophomores who rely on campus transit.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Empathize — Survey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Responses: 41</a:t>
            </a:r>
          </a:p>
          <a:p>
            <a:pPr lvl="1"/>
            <a:r>
              <a:t>Top pains: ETA accuracy, delayed/no updates, signal issues, last‑minute changes.</a:t>
            </a:r>
          </a:p>
          <a:p>
            <a:pPr lvl="1"/>
            <a:r>
              <a:t>Top gains: reliable ETAs, ‘next arrival’ at a glance, fewer missed rides.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Define — POV &amp; 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POV: New students need trustworthy ETAs to reduce uncertainty and wasted time.</a:t>
            </a:r>
          </a:p>
          <a:p>
            <a:pPr lvl="1"/>
            <a:r>
              <a:t>Personas: commuter student, dorm resident, student worker moving between buildings.</a:t>
            </a:r>
          </a:p>
          <a:p>
            <a:pPr lvl="1"/>
            <a:r>
              <a:t>Success: average wait time ↓; fewer missed rides; on‑time class arrivals ↑.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Ideate → Chosen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Simple, free-to-students app with:</a:t>
            </a:r>
          </a:p>
          <a:p>
            <a:pPr lvl="1"/>
            <a:r>
              <a:t>Live map + real-time ETAs (vehicle icon + stop list).</a:t>
            </a:r>
          </a:p>
          <a:p>
            <a:pPr lvl="1"/>
            <a:r>
              <a:t>“Notify me at X minutes” per stop.</a:t>
            </a:r>
          </a:p>
          <a:p>
            <a:pPr lvl="1"/>
            <a:r>
              <a:t>Lightweight, ad-free UI focused on next arrivals.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(current)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React prototype:</a:t>
            </a:r>
          </a:p>
          <a:p>
            <a:pPr lvl="1"/>
            <a:r>
              <a:t>Campus-shaped route with 8 official stops labeled.</a:t>
            </a:r>
          </a:p>
          <a:p>
            <a:pPr lvl="1"/>
            <a:r>
              <a:t>Schedule parser that shows next two times per stop.</a:t>
            </a:r>
          </a:p>
          <a:p>
            <a:pPr lvl="1"/>
            <a:r>
              <a:t>Demo ‘live’ vehicle looping the route.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&amp;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Value: shorter waits, fewer misses, calmer transit experience.</a:t>
            </a:r>
          </a:p>
          <a:p>
            <a:pPr lvl="1"/>
            <a:r>
              <a:t>WTP (mean from survey): $2.00</a:t>
            </a:r>
          </a:p>
          <a:p>
            <a:pPr lvl="1"/>
            <a:r>
              <a:t>Feasible via vehicle GPS feed or schedule headway model as a fallback.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Pilot 1 week on Campus Loop:</a:t>
            </a:r>
          </a:p>
          <a:p>
            <a:pPr lvl="1"/>
            <a:r>
              <a:t>Collect actual timings + user feedback form.</a:t>
            </a:r>
          </a:p>
          <a:p>
            <a:pPr lvl="1"/>
            <a:r>
              <a:t>Integrate data feed: GPS or dispatch updates; define ETA SLA.</a:t>
            </a:r>
          </a:p>
          <a:p>
            <a:pPr lvl="1"/>
            <a:r>
              <a:t>Add notifications and reliability KPIs for admins.</a:t>
            </a:r>
          </a:p>
          <a:p>
            <a:pPr lvl="1"/>
            <a:r>
              <a:t>Ask: Access to vehicle location/schedule data + ops contact.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Screens (current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Three core flows in the MVP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" y="1188720"/>
            <a:ext cx="2560320" cy="5029200"/>
          </a:xfrm>
          <a:prstGeom prst="roundRect">
            <a:avLst/>
          </a:prstGeom>
          <a:solidFill>
            <a:srgbClr val="F5F5F5"/>
          </a:solidFill>
          <a:ln w="19050"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65760" y="1371600"/>
            <a:ext cx="2194560" cy="365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8745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/>
              <a:t>Live 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286000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• Bus icon moving on route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2633472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• Stops as pins with labels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2980944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• Tap stop to open arrivals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26080" y="1188720"/>
            <a:ext cx="2560320" cy="5029200"/>
          </a:xfrm>
          <a:prstGeom prst="roundRect">
            <a:avLst/>
          </a:prstGeom>
          <a:solidFill>
            <a:srgbClr val="F5F5F5"/>
          </a:solidFill>
          <a:ln w="19050"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108960" y="1371600"/>
            <a:ext cx="2194560" cy="365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3291840" y="18745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/>
              <a:t>Next Arrivals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91840" y="2286000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• Selected stop: Denius Quad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1840" y="2633472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• 3 min (next), 18 min (following)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1840" y="2980944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• Reliability bar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69280" y="1188720"/>
            <a:ext cx="2560320" cy="5029200"/>
          </a:xfrm>
          <a:prstGeom prst="roundRect">
            <a:avLst/>
          </a:prstGeom>
          <a:solidFill>
            <a:srgbClr val="F5F5F5"/>
          </a:solidFill>
          <a:ln w="19050"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852160" y="1371600"/>
            <a:ext cx="2194560" cy="365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035040" y="18745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/>
              <a:t>Notify 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5040" y="2286000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• Watch Denius Quad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2633472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• Alert me when 5 min away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5040" y="2980944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• Toggle for M–Th / Fri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