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2425" r:id="rId3"/>
    <p:sldId id="2455" r:id="rId4"/>
    <p:sldId id="2457" r:id="rId5"/>
    <p:sldId id="2456" r:id="rId6"/>
    <p:sldId id="758" r:id="rId7"/>
    <p:sldId id="759" r:id="rId8"/>
    <p:sldId id="261" r:id="rId9"/>
    <p:sldId id="7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00" y="-5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8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xmlns="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F648F5-D8E0-436B-BCB2-CFF462C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sp>
        <p:nvSpPr>
          <p:cNvPr id="3" name="Shape 63526">
            <a:extLst>
              <a:ext uri="{FF2B5EF4-FFF2-40B4-BE49-F238E27FC236}">
                <a16:creationId xmlns:a16="http://schemas.microsoft.com/office/drawing/2014/main" xmlns="" id="{65C045AF-6437-4485-B7F4-94F95811687F}"/>
              </a:ext>
            </a:extLst>
          </p:cNvPr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DD4076-CA6E-49D4-93C1-F468F14CE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>
            <a:extLst>
              <a:ext uri="{FF2B5EF4-FFF2-40B4-BE49-F238E27FC236}">
                <a16:creationId xmlns:a16="http://schemas.microsoft.com/office/drawing/2014/main" xmlns="" id="{CB211586-8971-40D5-B6D2-96EB33E6F05F}"/>
              </a:ext>
            </a:extLst>
          </p:cNvPr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0FA1070-AC67-45CD-BD72-13425B84A821}"/>
              </a:ext>
            </a:extLst>
          </p:cNvPr>
          <p:cNvGraphicFramePr>
            <a:graphicFrameLocks noGrp="1"/>
          </p:cNvGraphicFramePr>
          <p:nvPr/>
        </p:nvGraphicFramePr>
        <p:xfrm>
          <a:off x="2603975" y="1091087"/>
          <a:ext cx="6264721" cy="579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0393">
                  <a:extLst>
                    <a:ext uri="{9D8B030D-6E8A-4147-A177-3AD203B41FA5}">
                      <a16:colId xmlns:a16="http://schemas.microsoft.com/office/drawing/2014/main" xmlns="" val="2965765084"/>
                    </a:ext>
                  </a:extLst>
                </a:gridCol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96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6416"/>
              </p:ext>
            </p:extLst>
          </p:nvPr>
        </p:nvGraphicFramePr>
        <p:xfrm>
          <a:off x="241164" y="2004585"/>
          <a:ext cx="8651316" cy="893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의사소통능력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비전공자와 소통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멀티캠퍼스 수업 내용 중 웹 어플리케이션 제작 방법을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블로그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포스팅을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통해 친구에게 설명해줌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초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중고등학생에게 코딩을 가르치는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‘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위즈스쿨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＇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이라는 기업의 강사로서 활동함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해외에 거주중인 친구가 웹 어플리케이션 만드는 방법을 공부하고 싶어 해서 직접 설명을 해주기로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실제 텍스트 코딩을 배워본 적이 없는 아이들의 눈높이에 맞춰 프로그래밍을 설명함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멀티캠퍼스 수업을 하면서 동시에 약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2~3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일에 하나씩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포스팅을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진행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포스팅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 친구의 피드백을 받아서 더 이해하기 쉬운 방향으로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포스팅을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수정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아이들에게 쉽게 각 함수와 코드의 의미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사용한 이유를 설명하기 위해 코드의 흐름을 그림으로 나타내고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관련 용어를 최대한 배제한 채 설명하는 방법을 연구함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1.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결과 친구는 웹 어플리케이션 제작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기초를 익혔으며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저 또한 다른 사람에게 설명할 수 있을 정도로 수업 내용을 이해하게 되었다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 </a:t>
                      </a:r>
                      <a:r>
                        <a:rPr lang="ko-KR" altLang="en-US" sz="1000" b="1" i="0" dirty="0" smtClean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아직 없음</a:t>
                      </a:r>
                      <a:endParaRPr lang="en-US" altLang="ko-KR" sz="1000" b="1" i="0" dirty="0" smtClean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 방식을 인정받아 실제 다른 코딩 강사들에게 교수법으로 소개됨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결과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명의 학생을 가르치는 강사로서 활동함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비전공자에게 설명을 하기 위해서는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간결한 핵심만 쉽게 설명해야 함을 느낌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이를 통해 타 부서 및 비전공자인 외부 사람들과 원활한 커뮤니케이션을 위해서는 어떠한 방식으로 설명해야 하는 지를 배웠다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협업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전공자와 소통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식물 키우기에 도움이 되는 어플리케이션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‘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쑥쑥이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’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제작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아두이노를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통해 데이터를 수집하고 이를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넣는 역할을 주로 맡음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처음 서버를 이용한 프로젝트를 해 보았고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JS,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안드로이드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스튜디오 등 처음 사용하는 언어와 툴을 이용하게 됨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&gt;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수업이 끝난 뒤 매일 조원들과 함께 도서관 모여서 공부함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책을 빌리고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인터넷과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유튜브를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통해 서버가 필요한 이유부터 툴을 이용하는 방식까지 공부하면서 프로젝트를 진행함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조도 데이터를 통해 햇빛의 양이 충분한지를 판단하는 과정에서 데이터를 실제로 어떻게 정제해서 저장할 지를 결정하는 어려움이 생김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&gt;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조원 및 교수님과의 협의를 거치며 가장 적합한 측정 기간과 방식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충분한지 여부 판단 척도를 결정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 결과 프로젝트를 성공적으로 마무리하여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해당 과목을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A+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받을 수 있었음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다시 한다면 실제로 여러 사람들이 사용 가능한 어플리케이션으로 확장시켜 보고 싶음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 새로운 언어와 툴을 배우는 것이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고난이도의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일이 아니고 노력을 한다면 가능함을 배웠고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새로운 분야에 대한 두려움이 줄었다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이러한 깨달음은 졸업 후 새로운 분야인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딥러닝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분석과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ai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프로그래밍 훈련과정에 도전하는 데 큰 도움이 되었습니다</a:t>
                      </a:r>
                      <a:r>
                        <a:rPr lang="en-US" altLang="ko-KR" sz="1000" i="0" baseline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력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980728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작업임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신입은 결과보다는 배운 점을 이야기한다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04382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문제해결능력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1445</Words>
  <Application>Microsoft Office PowerPoint</Application>
  <PresentationFormat>화면 슬라이드 쇼(4:3)</PresentationFormat>
  <Paragraphs>284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Helvetica Neue Light</vt:lpstr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23</cp:revision>
  <dcterms:created xsi:type="dcterms:W3CDTF">2012-09-09T23:52:09Z</dcterms:created>
  <dcterms:modified xsi:type="dcterms:W3CDTF">2020-01-02T08:44:34Z</dcterms:modified>
</cp:coreProperties>
</file>