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7"/>
      <p:bold r:id="rId8"/>
      <p:italic r:id="rId9"/>
      <p:boldItalic r:id="rId10"/>
    </p:embeddedFon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2189F6-C2AD-4CF5-8D30-F746987EEDDE}">
  <a:tblStyle styleId="{3E2189F6-C2AD-4CF5-8D30-F746987EE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34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font" Target="fonts/font24.fntdata"/><Relationship Id="rId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dd065997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dd065997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3bf6cbf1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3bf6cbf1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3bf6cbf1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3bf6cbf1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8150" y="1037019"/>
            <a:ext cx="3952800" cy="25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8150" y="3765981"/>
            <a:ext cx="43185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646385" y="1506806"/>
            <a:ext cx="3952800" cy="25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Fira Sans Extra Condensed"/>
                <a:sym typeface="Arial"/>
              </a:rPr>
              <a:t>Twitter</a:t>
            </a:r>
            <a:br>
              <a:rPr lang="en" b="1" dirty="0">
                <a:solidFill>
                  <a:schemeClr val="accent2"/>
                </a:solidFill>
                <a:latin typeface="Fira Sans Extra Condensed"/>
                <a:sym typeface="Arial"/>
              </a:rPr>
            </a:br>
            <a:r>
              <a:rPr lang="en" dirty="0">
                <a:sym typeface="Arial"/>
              </a:rPr>
              <a:t>Abusive</a:t>
            </a:r>
            <a:br>
              <a:rPr lang="en" dirty="0"/>
            </a:br>
            <a:r>
              <a:rPr lang="en" dirty="0"/>
              <a:t>Hate Speech</a:t>
            </a:r>
            <a:br>
              <a:rPr lang="en" dirty="0"/>
            </a:br>
            <a:r>
              <a:rPr lang="en" dirty="0"/>
              <a:t>Analysis</a:t>
            </a:r>
            <a:br>
              <a:rPr lang="en" dirty="0"/>
            </a:br>
            <a:endParaRPr dirty="0"/>
          </a:p>
        </p:txBody>
      </p:sp>
      <p:grpSp>
        <p:nvGrpSpPr>
          <p:cNvPr id="64" name="Google Shape;64;p19"/>
          <p:cNvGrpSpPr/>
          <p:nvPr/>
        </p:nvGrpSpPr>
        <p:grpSpPr>
          <a:xfrm>
            <a:off x="4572014" y="1217737"/>
            <a:ext cx="4162438" cy="2708026"/>
            <a:chOff x="4571975" y="1217342"/>
            <a:chExt cx="4162438" cy="2708026"/>
          </a:xfrm>
        </p:grpSpPr>
        <p:sp>
          <p:nvSpPr>
            <p:cNvPr id="65" name="Google Shape;65;p19"/>
            <p:cNvSpPr/>
            <p:nvPr/>
          </p:nvSpPr>
          <p:spPr>
            <a:xfrm>
              <a:off x="6226749" y="1217342"/>
              <a:ext cx="296096" cy="269065"/>
            </a:xfrm>
            <a:custGeom>
              <a:avLst/>
              <a:gdLst/>
              <a:ahLst/>
              <a:cxnLst/>
              <a:rect l="l" t="t" r="r" b="b"/>
              <a:pathLst>
                <a:path w="5236" h="4758" extrusionOk="0">
                  <a:moveTo>
                    <a:pt x="2614" y="1"/>
                  </a:moveTo>
                  <a:cubicBezTo>
                    <a:pt x="1538" y="1"/>
                    <a:pt x="566" y="733"/>
                    <a:pt x="305" y="1827"/>
                  </a:cubicBezTo>
                  <a:cubicBezTo>
                    <a:pt x="0" y="3106"/>
                    <a:pt x="785" y="4386"/>
                    <a:pt x="2065" y="4692"/>
                  </a:cubicBezTo>
                  <a:cubicBezTo>
                    <a:pt x="2252" y="4736"/>
                    <a:pt x="2439" y="4758"/>
                    <a:pt x="2622" y="4758"/>
                  </a:cubicBezTo>
                  <a:cubicBezTo>
                    <a:pt x="3698" y="4758"/>
                    <a:pt x="4670" y="4025"/>
                    <a:pt x="4930" y="2932"/>
                  </a:cubicBezTo>
                  <a:cubicBezTo>
                    <a:pt x="5236" y="1652"/>
                    <a:pt x="4451" y="372"/>
                    <a:pt x="3171" y="67"/>
                  </a:cubicBezTo>
                  <a:cubicBezTo>
                    <a:pt x="2984" y="22"/>
                    <a:pt x="2797" y="1"/>
                    <a:pt x="2614" y="1"/>
                  </a:cubicBezTo>
                  <a:close/>
                </a:path>
              </a:pathLst>
            </a:custGeom>
            <a:solidFill>
              <a:srgbClr val="4AA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6344313" y="1272251"/>
              <a:ext cx="107841" cy="127916"/>
            </a:xfrm>
            <a:custGeom>
              <a:avLst/>
              <a:gdLst/>
              <a:ahLst/>
              <a:cxnLst/>
              <a:rect l="l" t="t" r="r" b="b"/>
              <a:pathLst>
                <a:path w="1907" h="2262" extrusionOk="0">
                  <a:moveTo>
                    <a:pt x="900" y="1"/>
                  </a:moveTo>
                  <a:cubicBezTo>
                    <a:pt x="860" y="1"/>
                    <a:pt x="826" y="28"/>
                    <a:pt x="815" y="70"/>
                  </a:cubicBezTo>
                  <a:cubicBezTo>
                    <a:pt x="772" y="288"/>
                    <a:pt x="684" y="754"/>
                    <a:pt x="292" y="957"/>
                  </a:cubicBezTo>
                  <a:lnTo>
                    <a:pt x="44" y="1088"/>
                  </a:lnTo>
                  <a:cubicBezTo>
                    <a:pt x="15" y="1103"/>
                    <a:pt x="1" y="1117"/>
                    <a:pt x="1" y="1161"/>
                  </a:cubicBezTo>
                  <a:lnTo>
                    <a:pt x="1" y="2034"/>
                  </a:lnTo>
                  <a:cubicBezTo>
                    <a:pt x="1" y="2063"/>
                    <a:pt x="15" y="2106"/>
                    <a:pt x="44" y="2106"/>
                  </a:cubicBezTo>
                  <a:cubicBezTo>
                    <a:pt x="208" y="2141"/>
                    <a:pt x="674" y="2261"/>
                    <a:pt x="1167" y="2261"/>
                  </a:cubicBezTo>
                  <a:cubicBezTo>
                    <a:pt x="1287" y="2261"/>
                    <a:pt x="1409" y="2254"/>
                    <a:pt x="1528" y="2237"/>
                  </a:cubicBezTo>
                  <a:lnTo>
                    <a:pt x="1543" y="2237"/>
                  </a:lnTo>
                  <a:cubicBezTo>
                    <a:pt x="1906" y="2106"/>
                    <a:pt x="1877" y="1219"/>
                    <a:pt x="1819" y="928"/>
                  </a:cubicBezTo>
                  <a:cubicBezTo>
                    <a:pt x="1798" y="822"/>
                    <a:pt x="1676" y="788"/>
                    <a:pt x="1531" y="788"/>
                  </a:cubicBezTo>
                  <a:cubicBezTo>
                    <a:pt x="1377" y="788"/>
                    <a:pt x="1196" y="826"/>
                    <a:pt x="1077" y="856"/>
                  </a:cubicBezTo>
                  <a:cubicBezTo>
                    <a:pt x="1071" y="857"/>
                    <a:pt x="1065" y="858"/>
                    <a:pt x="1059" y="858"/>
                  </a:cubicBezTo>
                  <a:cubicBezTo>
                    <a:pt x="1005" y="858"/>
                    <a:pt x="949" y="804"/>
                    <a:pt x="975" y="739"/>
                  </a:cubicBezTo>
                  <a:cubicBezTo>
                    <a:pt x="1048" y="521"/>
                    <a:pt x="1150" y="143"/>
                    <a:pt x="946" y="12"/>
                  </a:cubicBezTo>
                  <a:cubicBezTo>
                    <a:pt x="931" y="4"/>
                    <a:pt x="915" y="1"/>
                    <a:pt x="900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6300771" y="1334568"/>
              <a:ext cx="32912" cy="57624"/>
            </a:xfrm>
            <a:custGeom>
              <a:avLst/>
              <a:gdLst/>
              <a:ahLst/>
              <a:cxnLst/>
              <a:rect l="l" t="t" r="r" b="b"/>
              <a:pathLst>
                <a:path w="582" h="1019" extrusionOk="0">
                  <a:moveTo>
                    <a:pt x="87" y="1"/>
                  </a:moveTo>
                  <a:cubicBezTo>
                    <a:pt x="44" y="1"/>
                    <a:pt x="0" y="44"/>
                    <a:pt x="0" y="88"/>
                  </a:cubicBezTo>
                  <a:lnTo>
                    <a:pt x="0" y="932"/>
                  </a:lnTo>
                  <a:cubicBezTo>
                    <a:pt x="0" y="990"/>
                    <a:pt x="44" y="1019"/>
                    <a:pt x="87" y="1019"/>
                  </a:cubicBezTo>
                  <a:lnTo>
                    <a:pt x="495" y="1019"/>
                  </a:lnTo>
                  <a:cubicBezTo>
                    <a:pt x="553" y="1019"/>
                    <a:pt x="582" y="990"/>
                    <a:pt x="582" y="932"/>
                  </a:cubicBezTo>
                  <a:lnTo>
                    <a:pt x="582" y="88"/>
                  </a:lnTo>
                  <a:cubicBezTo>
                    <a:pt x="582" y="44"/>
                    <a:pt x="538" y="1"/>
                    <a:pt x="49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7018709" y="2156221"/>
              <a:ext cx="1183591" cy="1376823"/>
            </a:xfrm>
            <a:custGeom>
              <a:avLst/>
              <a:gdLst/>
              <a:ahLst/>
              <a:cxnLst/>
              <a:rect l="l" t="t" r="r" b="b"/>
              <a:pathLst>
                <a:path w="20930" h="24347" extrusionOk="0">
                  <a:moveTo>
                    <a:pt x="3055" y="0"/>
                  </a:moveTo>
                  <a:cubicBezTo>
                    <a:pt x="3055" y="0"/>
                    <a:pt x="1" y="5745"/>
                    <a:pt x="714" y="11301"/>
                  </a:cubicBezTo>
                  <a:cubicBezTo>
                    <a:pt x="1586" y="11883"/>
                    <a:pt x="3012" y="17380"/>
                    <a:pt x="8815" y="17729"/>
                  </a:cubicBezTo>
                  <a:cubicBezTo>
                    <a:pt x="8815" y="17729"/>
                    <a:pt x="15272" y="23416"/>
                    <a:pt x="16799" y="24347"/>
                  </a:cubicBezTo>
                  <a:cubicBezTo>
                    <a:pt x="20813" y="22354"/>
                    <a:pt x="20930" y="18384"/>
                    <a:pt x="20930" y="18384"/>
                  </a:cubicBezTo>
                  <a:cubicBezTo>
                    <a:pt x="19548" y="17293"/>
                    <a:pt x="18137" y="16217"/>
                    <a:pt x="16756" y="15126"/>
                  </a:cubicBezTo>
                  <a:cubicBezTo>
                    <a:pt x="15781" y="14384"/>
                    <a:pt x="14821" y="13613"/>
                    <a:pt x="13832" y="12857"/>
                  </a:cubicBezTo>
                  <a:cubicBezTo>
                    <a:pt x="12872" y="12101"/>
                    <a:pt x="12392" y="11694"/>
                    <a:pt x="12160" y="10457"/>
                  </a:cubicBezTo>
                  <a:cubicBezTo>
                    <a:pt x="11942" y="9308"/>
                    <a:pt x="11520" y="8218"/>
                    <a:pt x="10938" y="7214"/>
                  </a:cubicBezTo>
                  <a:cubicBezTo>
                    <a:pt x="10385" y="6254"/>
                    <a:pt x="9484" y="5541"/>
                    <a:pt x="8975" y="4582"/>
                  </a:cubicBezTo>
                  <a:cubicBezTo>
                    <a:pt x="8582" y="3840"/>
                    <a:pt x="8276" y="3113"/>
                    <a:pt x="7637" y="2502"/>
                  </a:cubicBezTo>
                  <a:cubicBezTo>
                    <a:pt x="6066" y="1076"/>
                    <a:pt x="3055" y="0"/>
                    <a:pt x="3055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7221039" y="2937556"/>
              <a:ext cx="659373" cy="435944"/>
            </a:xfrm>
            <a:custGeom>
              <a:avLst/>
              <a:gdLst/>
              <a:ahLst/>
              <a:cxnLst/>
              <a:rect l="l" t="t" r="r" b="b"/>
              <a:pathLst>
                <a:path w="11660" h="7709" extrusionOk="0">
                  <a:moveTo>
                    <a:pt x="4888" y="0"/>
                  </a:moveTo>
                  <a:lnTo>
                    <a:pt x="1" y="1614"/>
                  </a:lnTo>
                  <a:cubicBezTo>
                    <a:pt x="1179" y="2792"/>
                    <a:pt x="2822" y="3796"/>
                    <a:pt x="5193" y="3941"/>
                  </a:cubicBezTo>
                  <a:cubicBezTo>
                    <a:pt x="5193" y="3941"/>
                    <a:pt x="7418" y="5890"/>
                    <a:pt x="9542" y="7708"/>
                  </a:cubicBezTo>
                  <a:cubicBezTo>
                    <a:pt x="9673" y="7665"/>
                    <a:pt x="9760" y="7621"/>
                    <a:pt x="9774" y="7577"/>
                  </a:cubicBezTo>
                  <a:cubicBezTo>
                    <a:pt x="10018" y="7307"/>
                    <a:pt x="11660" y="4089"/>
                    <a:pt x="10374" y="4089"/>
                  </a:cubicBezTo>
                  <a:cubicBezTo>
                    <a:pt x="10278" y="4089"/>
                    <a:pt x="10166" y="4107"/>
                    <a:pt x="10036" y="4145"/>
                  </a:cubicBezTo>
                  <a:cubicBezTo>
                    <a:pt x="9761" y="4222"/>
                    <a:pt x="9487" y="4257"/>
                    <a:pt x="9218" y="4257"/>
                  </a:cubicBezTo>
                  <a:cubicBezTo>
                    <a:pt x="7660" y="4257"/>
                    <a:pt x="6250" y="3116"/>
                    <a:pt x="5717" y="2545"/>
                  </a:cubicBezTo>
                  <a:cubicBezTo>
                    <a:pt x="5091" y="1876"/>
                    <a:pt x="4888" y="0"/>
                    <a:pt x="4888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6642040" y="1961750"/>
              <a:ext cx="621032" cy="399300"/>
            </a:xfrm>
            <a:custGeom>
              <a:avLst/>
              <a:gdLst/>
              <a:ahLst/>
              <a:cxnLst/>
              <a:rect l="l" t="t" r="r" b="b"/>
              <a:pathLst>
                <a:path w="10982" h="7061" extrusionOk="0">
                  <a:moveTo>
                    <a:pt x="999" y="0"/>
                  </a:moveTo>
                  <a:cubicBezTo>
                    <a:pt x="941" y="0"/>
                    <a:pt x="894" y="7"/>
                    <a:pt x="859" y="21"/>
                  </a:cubicBezTo>
                  <a:cubicBezTo>
                    <a:pt x="1" y="370"/>
                    <a:pt x="2866" y="2959"/>
                    <a:pt x="4495" y="3832"/>
                  </a:cubicBezTo>
                  <a:cubicBezTo>
                    <a:pt x="6138" y="4705"/>
                    <a:pt x="9993" y="7061"/>
                    <a:pt x="9993" y="7061"/>
                  </a:cubicBezTo>
                  <a:cubicBezTo>
                    <a:pt x="9993" y="7061"/>
                    <a:pt x="10981" y="4123"/>
                    <a:pt x="9309" y="3439"/>
                  </a:cubicBezTo>
                  <a:cubicBezTo>
                    <a:pt x="9309" y="3439"/>
                    <a:pt x="2311" y="0"/>
                    <a:pt x="999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6837811" y="1890555"/>
              <a:ext cx="671984" cy="1227192"/>
            </a:xfrm>
            <a:custGeom>
              <a:avLst/>
              <a:gdLst/>
              <a:ahLst/>
              <a:cxnLst/>
              <a:rect l="l" t="t" r="r" b="b"/>
              <a:pathLst>
                <a:path w="11883" h="21701" extrusionOk="0">
                  <a:moveTo>
                    <a:pt x="975" y="1"/>
                  </a:moveTo>
                  <a:cubicBezTo>
                    <a:pt x="437" y="1"/>
                    <a:pt x="0" y="437"/>
                    <a:pt x="0" y="990"/>
                  </a:cubicBezTo>
                  <a:lnTo>
                    <a:pt x="0" y="20711"/>
                  </a:lnTo>
                  <a:cubicBezTo>
                    <a:pt x="0" y="21264"/>
                    <a:pt x="437" y="21700"/>
                    <a:pt x="975" y="21700"/>
                  </a:cubicBezTo>
                  <a:lnTo>
                    <a:pt x="10908" y="21700"/>
                  </a:lnTo>
                  <a:cubicBezTo>
                    <a:pt x="11446" y="21700"/>
                    <a:pt x="11883" y="21264"/>
                    <a:pt x="11883" y="20711"/>
                  </a:cubicBezTo>
                  <a:lnTo>
                    <a:pt x="11883" y="975"/>
                  </a:lnTo>
                  <a:cubicBezTo>
                    <a:pt x="11883" y="437"/>
                    <a:pt x="11446" y="1"/>
                    <a:pt x="10908" y="1"/>
                  </a:cubicBezTo>
                  <a:close/>
                </a:path>
              </a:pathLst>
            </a:custGeom>
            <a:solidFill>
              <a:srgbClr val="4AA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6878921" y="1930026"/>
              <a:ext cx="592248" cy="1043743"/>
            </a:xfrm>
            <a:custGeom>
              <a:avLst/>
              <a:gdLst/>
              <a:ahLst/>
              <a:cxnLst/>
              <a:rect l="l" t="t" r="r" b="b"/>
              <a:pathLst>
                <a:path w="10473" h="18457" extrusionOk="0">
                  <a:moveTo>
                    <a:pt x="262" y="1"/>
                  </a:moveTo>
                  <a:cubicBezTo>
                    <a:pt x="131" y="1"/>
                    <a:pt x="0" y="132"/>
                    <a:pt x="0" y="277"/>
                  </a:cubicBezTo>
                  <a:lnTo>
                    <a:pt x="0" y="18181"/>
                  </a:lnTo>
                  <a:cubicBezTo>
                    <a:pt x="0" y="18326"/>
                    <a:pt x="131" y="18457"/>
                    <a:pt x="262" y="18457"/>
                  </a:cubicBezTo>
                  <a:lnTo>
                    <a:pt x="10196" y="18457"/>
                  </a:lnTo>
                  <a:cubicBezTo>
                    <a:pt x="10341" y="18457"/>
                    <a:pt x="10472" y="18326"/>
                    <a:pt x="10472" y="18181"/>
                  </a:cubicBezTo>
                  <a:lnTo>
                    <a:pt x="10472" y="277"/>
                  </a:lnTo>
                  <a:cubicBezTo>
                    <a:pt x="10443" y="132"/>
                    <a:pt x="10327" y="1"/>
                    <a:pt x="10181" y="1"/>
                  </a:cubicBezTo>
                  <a:lnTo>
                    <a:pt x="7927" y="1"/>
                  </a:lnTo>
                  <a:cubicBezTo>
                    <a:pt x="7636" y="1"/>
                    <a:pt x="7374" y="175"/>
                    <a:pt x="7287" y="451"/>
                  </a:cubicBezTo>
                  <a:cubicBezTo>
                    <a:pt x="7200" y="728"/>
                    <a:pt x="6938" y="902"/>
                    <a:pt x="6647" y="902"/>
                  </a:cubicBezTo>
                  <a:lnTo>
                    <a:pt x="3796" y="902"/>
                  </a:lnTo>
                  <a:cubicBezTo>
                    <a:pt x="3506" y="902"/>
                    <a:pt x="3258" y="728"/>
                    <a:pt x="3156" y="451"/>
                  </a:cubicBezTo>
                  <a:cubicBezTo>
                    <a:pt x="3069" y="175"/>
                    <a:pt x="2807" y="1"/>
                    <a:pt x="2531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7155273" y="1918547"/>
              <a:ext cx="37040" cy="37040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5" y="0"/>
                  </a:moveTo>
                  <a:cubicBezTo>
                    <a:pt x="146" y="0"/>
                    <a:pt x="0" y="145"/>
                    <a:pt x="0" y="335"/>
                  </a:cubicBezTo>
                  <a:cubicBezTo>
                    <a:pt x="0" y="509"/>
                    <a:pt x="146" y="654"/>
                    <a:pt x="335" y="654"/>
                  </a:cubicBezTo>
                  <a:cubicBezTo>
                    <a:pt x="509" y="654"/>
                    <a:pt x="655" y="509"/>
                    <a:pt x="655" y="335"/>
                  </a:cubicBezTo>
                  <a:cubicBezTo>
                    <a:pt x="655" y="145"/>
                    <a:pt x="509" y="0"/>
                    <a:pt x="335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7226015" y="1925898"/>
              <a:ext cx="23072" cy="22281"/>
            </a:xfrm>
            <a:custGeom>
              <a:avLst/>
              <a:gdLst/>
              <a:ahLst/>
              <a:cxnLst/>
              <a:rect l="l" t="t" r="r" b="b"/>
              <a:pathLst>
                <a:path w="408" h="394" extrusionOk="0">
                  <a:moveTo>
                    <a:pt x="204" y="1"/>
                  </a:moveTo>
                  <a:cubicBezTo>
                    <a:pt x="87" y="1"/>
                    <a:pt x="0" y="88"/>
                    <a:pt x="0" y="205"/>
                  </a:cubicBezTo>
                  <a:cubicBezTo>
                    <a:pt x="0" y="306"/>
                    <a:pt x="87" y="394"/>
                    <a:pt x="204" y="394"/>
                  </a:cubicBezTo>
                  <a:cubicBezTo>
                    <a:pt x="320" y="394"/>
                    <a:pt x="407" y="306"/>
                    <a:pt x="407" y="205"/>
                  </a:cubicBezTo>
                  <a:cubicBezTo>
                    <a:pt x="407" y="88"/>
                    <a:pt x="320" y="1"/>
                    <a:pt x="2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7098499" y="1925898"/>
              <a:ext cx="23072" cy="22281"/>
            </a:xfrm>
            <a:custGeom>
              <a:avLst/>
              <a:gdLst/>
              <a:ahLst/>
              <a:cxnLst/>
              <a:rect l="l" t="t" r="r" b="b"/>
              <a:pathLst>
                <a:path w="408" h="394" extrusionOk="0">
                  <a:moveTo>
                    <a:pt x="204" y="1"/>
                  </a:moveTo>
                  <a:cubicBezTo>
                    <a:pt x="88" y="1"/>
                    <a:pt x="1" y="88"/>
                    <a:pt x="1" y="205"/>
                  </a:cubicBezTo>
                  <a:cubicBezTo>
                    <a:pt x="1" y="306"/>
                    <a:pt x="88" y="394"/>
                    <a:pt x="204" y="394"/>
                  </a:cubicBezTo>
                  <a:cubicBezTo>
                    <a:pt x="321" y="394"/>
                    <a:pt x="408" y="306"/>
                    <a:pt x="408" y="205"/>
                  </a:cubicBezTo>
                  <a:cubicBezTo>
                    <a:pt x="408" y="88"/>
                    <a:pt x="321" y="1"/>
                    <a:pt x="2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6878073" y="2124950"/>
              <a:ext cx="591456" cy="537960"/>
            </a:xfrm>
            <a:custGeom>
              <a:avLst/>
              <a:gdLst/>
              <a:ahLst/>
              <a:cxnLst/>
              <a:rect l="l" t="t" r="r" b="b"/>
              <a:pathLst>
                <a:path w="10459" h="9513" extrusionOk="0">
                  <a:moveTo>
                    <a:pt x="1" y="1"/>
                  </a:moveTo>
                  <a:lnTo>
                    <a:pt x="1" y="9512"/>
                  </a:lnTo>
                  <a:lnTo>
                    <a:pt x="10458" y="9512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6878073" y="2712152"/>
              <a:ext cx="591456" cy="192553"/>
            </a:xfrm>
            <a:custGeom>
              <a:avLst/>
              <a:gdLst/>
              <a:ahLst/>
              <a:cxnLst/>
              <a:rect l="l" t="t" r="r" b="b"/>
              <a:pathLst>
                <a:path w="10459" h="3405" extrusionOk="0">
                  <a:moveTo>
                    <a:pt x="1" y="1"/>
                  </a:moveTo>
                  <a:lnTo>
                    <a:pt x="1" y="3404"/>
                  </a:lnTo>
                  <a:lnTo>
                    <a:pt x="10458" y="340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072995" y="3010730"/>
              <a:ext cx="202392" cy="70801"/>
            </a:xfrm>
            <a:custGeom>
              <a:avLst/>
              <a:gdLst/>
              <a:ahLst/>
              <a:cxnLst/>
              <a:rect l="l" t="t" r="r" b="b"/>
              <a:pathLst>
                <a:path w="3579" h="1252" extrusionOk="0">
                  <a:moveTo>
                    <a:pt x="364" y="0"/>
                  </a:moveTo>
                  <a:cubicBezTo>
                    <a:pt x="161" y="0"/>
                    <a:pt x="1" y="160"/>
                    <a:pt x="1" y="364"/>
                  </a:cubicBezTo>
                  <a:lnTo>
                    <a:pt x="1" y="888"/>
                  </a:lnTo>
                  <a:cubicBezTo>
                    <a:pt x="1" y="1091"/>
                    <a:pt x="161" y="1251"/>
                    <a:pt x="364" y="1251"/>
                  </a:cubicBezTo>
                  <a:lnTo>
                    <a:pt x="3215" y="1251"/>
                  </a:lnTo>
                  <a:cubicBezTo>
                    <a:pt x="3419" y="1251"/>
                    <a:pt x="3579" y="1091"/>
                    <a:pt x="3579" y="888"/>
                  </a:cubicBezTo>
                  <a:lnTo>
                    <a:pt x="3579" y="364"/>
                  </a:lnTo>
                  <a:cubicBezTo>
                    <a:pt x="3564" y="160"/>
                    <a:pt x="3419" y="0"/>
                    <a:pt x="3215" y="0"/>
                  </a:cubicBezTo>
                  <a:close/>
                </a:path>
              </a:pathLst>
            </a:custGeom>
            <a:solidFill>
              <a:srgbClr val="AB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6925800" y="2197332"/>
              <a:ext cx="496848" cy="343032"/>
            </a:xfrm>
            <a:custGeom>
              <a:avLst/>
              <a:gdLst/>
              <a:ahLst/>
              <a:cxnLst/>
              <a:rect l="l" t="t" r="r" b="b"/>
              <a:pathLst>
                <a:path w="8786" h="6066" extrusionOk="0">
                  <a:moveTo>
                    <a:pt x="669" y="0"/>
                  </a:moveTo>
                  <a:cubicBezTo>
                    <a:pt x="291" y="0"/>
                    <a:pt x="0" y="306"/>
                    <a:pt x="0" y="669"/>
                  </a:cubicBezTo>
                  <a:lnTo>
                    <a:pt x="0" y="5396"/>
                  </a:lnTo>
                  <a:cubicBezTo>
                    <a:pt x="0" y="5774"/>
                    <a:pt x="306" y="6065"/>
                    <a:pt x="669" y="6065"/>
                  </a:cubicBezTo>
                  <a:lnTo>
                    <a:pt x="8116" y="6065"/>
                  </a:lnTo>
                  <a:cubicBezTo>
                    <a:pt x="8494" y="6065"/>
                    <a:pt x="8785" y="5760"/>
                    <a:pt x="8785" y="5396"/>
                  </a:cubicBezTo>
                  <a:lnTo>
                    <a:pt x="8785" y="669"/>
                  </a:lnTo>
                  <a:cubicBezTo>
                    <a:pt x="8785" y="306"/>
                    <a:pt x="8480" y="0"/>
                    <a:pt x="8116" y="0"/>
                  </a:cubicBezTo>
                  <a:close/>
                </a:path>
              </a:pathLst>
            </a:custGeom>
            <a:solidFill>
              <a:srgbClr val="8FC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6925800" y="2576492"/>
              <a:ext cx="278056" cy="45297"/>
            </a:xfrm>
            <a:custGeom>
              <a:avLst/>
              <a:gdLst/>
              <a:ahLst/>
              <a:cxnLst/>
              <a:rect l="l" t="t" r="r" b="b"/>
              <a:pathLst>
                <a:path w="4917" h="801" extrusionOk="0">
                  <a:moveTo>
                    <a:pt x="408" y="0"/>
                  </a:moveTo>
                  <a:cubicBezTo>
                    <a:pt x="190" y="0"/>
                    <a:pt x="0" y="189"/>
                    <a:pt x="0" y="407"/>
                  </a:cubicBezTo>
                  <a:cubicBezTo>
                    <a:pt x="0" y="611"/>
                    <a:pt x="190" y="800"/>
                    <a:pt x="408" y="800"/>
                  </a:cubicBezTo>
                  <a:lnTo>
                    <a:pt x="4509" y="800"/>
                  </a:lnTo>
                  <a:cubicBezTo>
                    <a:pt x="4727" y="800"/>
                    <a:pt x="4916" y="611"/>
                    <a:pt x="4916" y="407"/>
                  </a:cubicBezTo>
                  <a:cubicBezTo>
                    <a:pt x="4916" y="189"/>
                    <a:pt x="4727" y="0"/>
                    <a:pt x="4509" y="0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7024477" y="2758240"/>
              <a:ext cx="278056" cy="45297"/>
            </a:xfrm>
            <a:custGeom>
              <a:avLst/>
              <a:gdLst/>
              <a:ahLst/>
              <a:cxnLst/>
              <a:rect l="l" t="t" r="r" b="b"/>
              <a:pathLst>
                <a:path w="4917" h="801" extrusionOk="0">
                  <a:moveTo>
                    <a:pt x="408" y="0"/>
                  </a:moveTo>
                  <a:cubicBezTo>
                    <a:pt x="190" y="0"/>
                    <a:pt x="1" y="190"/>
                    <a:pt x="1" y="408"/>
                  </a:cubicBezTo>
                  <a:cubicBezTo>
                    <a:pt x="1" y="626"/>
                    <a:pt x="190" y="800"/>
                    <a:pt x="408" y="800"/>
                  </a:cubicBezTo>
                  <a:lnTo>
                    <a:pt x="4509" y="800"/>
                  </a:lnTo>
                  <a:cubicBezTo>
                    <a:pt x="4728" y="800"/>
                    <a:pt x="4917" y="626"/>
                    <a:pt x="4917" y="408"/>
                  </a:cubicBezTo>
                  <a:cubicBezTo>
                    <a:pt x="4917" y="190"/>
                    <a:pt x="4728" y="0"/>
                    <a:pt x="4509" y="0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6925800" y="2050136"/>
              <a:ext cx="278056" cy="45240"/>
            </a:xfrm>
            <a:custGeom>
              <a:avLst/>
              <a:gdLst/>
              <a:ahLst/>
              <a:cxnLst/>
              <a:rect l="l" t="t" r="r" b="b"/>
              <a:pathLst>
                <a:path w="4917" h="800" extrusionOk="0">
                  <a:moveTo>
                    <a:pt x="408" y="0"/>
                  </a:moveTo>
                  <a:cubicBezTo>
                    <a:pt x="190" y="0"/>
                    <a:pt x="0" y="189"/>
                    <a:pt x="0" y="407"/>
                  </a:cubicBezTo>
                  <a:cubicBezTo>
                    <a:pt x="0" y="625"/>
                    <a:pt x="190" y="800"/>
                    <a:pt x="408" y="800"/>
                  </a:cubicBezTo>
                  <a:lnTo>
                    <a:pt x="4509" y="800"/>
                  </a:lnTo>
                  <a:cubicBezTo>
                    <a:pt x="4727" y="800"/>
                    <a:pt x="4916" y="625"/>
                    <a:pt x="4916" y="407"/>
                  </a:cubicBezTo>
                  <a:cubicBezTo>
                    <a:pt x="4916" y="189"/>
                    <a:pt x="4727" y="0"/>
                    <a:pt x="4509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7295909" y="2050136"/>
              <a:ext cx="126729" cy="45240"/>
            </a:xfrm>
            <a:custGeom>
              <a:avLst/>
              <a:gdLst/>
              <a:ahLst/>
              <a:cxnLst/>
              <a:rect l="l" t="t" r="r" b="b"/>
              <a:pathLst>
                <a:path w="2241" h="800" extrusionOk="0">
                  <a:moveTo>
                    <a:pt x="407" y="0"/>
                  </a:moveTo>
                  <a:cubicBezTo>
                    <a:pt x="189" y="0"/>
                    <a:pt x="0" y="189"/>
                    <a:pt x="0" y="407"/>
                  </a:cubicBezTo>
                  <a:cubicBezTo>
                    <a:pt x="0" y="625"/>
                    <a:pt x="189" y="800"/>
                    <a:pt x="407" y="800"/>
                  </a:cubicBezTo>
                  <a:lnTo>
                    <a:pt x="1847" y="800"/>
                  </a:lnTo>
                  <a:cubicBezTo>
                    <a:pt x="2066" y="800"/>
                    <a:pt x="2240" y="625"/>
                    <a:pt x="2240" y="407"/>
                  </a:cubicBezTo>
                  <a:cubicBezTo>
                    <a:pt x="2240" y="189"/>
                    <a:pt x="2066" y="0"/>
                    <a:pt x="1847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7037653" y="2279554"/>
              <a:ext cx="273137" cy="181017"/>
            </a:xfrm>
            <a:custGeom>
              <a:avLst/>
              <a:gdLst/>
              <a:ahLst/>
              <a:cxnLst/>
              <a:rect l="l" t="t" r="r" b="b"/>
              <a:pathLst>
                <a:path w="4830" h="3201" extrusionOk="0">
                  <a:moveTo>
                    <a:pt x="0" y="1"/>
                  </a:moveTo>
                  <a:lnTo>
                    <a:pt x="0" y="3201"/>
                  </a:lnTo>
                  <a:lnTo>
                    <a:pt x="4829" y="3201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715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7037653" y="2279554"/>
              <a:ext cx="273137" cy="131648"/>
            </a:xfrm>
            <a:custGeom>
              <a:avLst/>
              <a:gdLst/>
              <a:ahLst/>
              <a:cxnLst/>
              <a:rect l="l" t="t" r="r" b="b"/>
              <a:pathLst>
                <a:path w="4830" h="2328" extrusionOk="0">
                  <a:moveTo>
                    <a:pt x="0" y="1"/>
                  </a:moveTo>
                  <a:lnTo>
                    <a:pt x="0" y="728"/>
                  </a:lnTo>
                  <a:lnTo>
                    <a:pt x="2415" y="2328"/>
                  </a:lnTo>
                  <a:lnTo>
                    <a:pt x="4829" y="72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7275325" y="2244211"/>
              <a:ext cx="69952" cy="69952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6" y="0"/>
                  </a:moveTo>
                  <a:cubicBezTo>
                    <a:pt x="277" y="0"/>
                    <a:pt x="1" y="277"/>
                    <a:pt x="1" y="626"/>
                  </a:cubicBezTo>
                  <a:cubicBezTo>
                    <a:pt x="1" y="975"/>
                    <a:pt x="277" y="1237"/>
                    <a:pt x="626" y="1237"/>
                  </a:cubicBezTo>
                  <a:cubicBezTo>
                    <a:pt x="975" y="1237"/>
                    <a:pt x="1237" y="975"/>
                    <a:pt x="1237" y="626"/>
                  </a:cubicBezTo>
                  <a:cubicBezTo>
                    <a:pt x="1237" y="277"/>
                    <a:pt x="975" y="0"/>
                    <a:pt x="626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7295909" y="2259819"/>
              <a:ext cx="28840" cy="37888"/>
            </a:xfrm>
            <a:custGeom>
              <a:avLst/>
              <a:gdLst/>
              <a:ahLst/>
              <a:cxnLst/>
              <a:rect l="l" t="t" r="r" b="b"/>
              <a:pathLst>
                <a:path w="510" h="670" extrusionOk="0">
                  <a:moveTo>
                    <a:pt x="218" y="1"/>
                  </a:moveTo>
                  <a:cubicBezTo>
                    <a:pt x="160" y="1"/>
                    <a:pt x="117" y="15"/>
                    <a:pt x="88" y="30"/>
                  </a:cubicBezTo>
                  <a:cubicBezTo>
                    <a:pt x="58" y="59"/>
                    <a:pt x="44" y="88"/>
                    <a:pt x="44" y="132"/>
                  </a:cubicBezTo>
                  <a:cubicBezTo>
                    <a:pt x="44" y="146"/>
                    <a:pt x="58" y="161"/>
                    <a:pt x="58" y="175"/>
                  </a:cubicBezTo>
                  <a:cubicBezTo>
                    <a:pt x="73" y="204"/>
                    <a:pt x="73" y="219"/>
                    <a:pt x="88" y="219"/>
                  </a:cubicBezTo>
                  <a:cubicBezTo>
                    <a:pt x="117" y="204"/>
                    <a:pt x="131" y="204"/>
                    <a:pt x="146" y="175"/>
                  </a:cubicBezTo>
                  <a:cubicBezTo>
                    <a:pt x="160" y="161"/>
                    <a:pt x="189" y="161"/>
                    <a:pt x="218" y="161"/>
                  </a:cubicBezTo>
                  <a:cubicBezTo>
                    <a:pt x="262" y="161"/>
                    <a:pt x="277" y="161"/>
                    <a:pt x="291" y="175"/>
                  </a:cubicBezTo>
                  <a:cubicBezTo>
                    <a:pt x="306" y="204"/>
                    <a:pt x="306" y="219"/>
                    <a:pt x="306" y="233"/>
                  </a:cubicBezTo>
                  <a:lnTo>
                    <a:pt x="306" y="263"/>
                  </a:lnTo>
                  <a:cubicBezTo>
                    <a:pt x="306" y="277"/>
                    <a:pt x="291" y="277"/>
                    <a:pt x="291" y="292"/>
                  </a:cubicBezTo>
                  <a:lnTo>
                    <a:pt x="262" y="321"/>
                  </a:lnTo>
                  <a:cubicBezTo>
                    <a:pt x="248" y="321"/>
                    <a:pt x="218" y="350"/>
                    <a:pt x="204" y="364"/>
                  </a:cubicBezTo>
                  <a:lnTo>
                    <a:pt x="58" y="495"/>
                  </a:lnTo>
                  <a:cubicBezTo>
                    <a:pt x="44" y="495"/>
                    <a:pt x="44" y="510"/>
                    <a:pt x="29" y="524"/>
                  </a:cubicBezTo>
                  <a:cubicBezTo>
                    <a:pt x="0" y="524"/>
                    <a:pt x="0" y="568"/>
                    <a:pt x="0" y="583"/>
                  </a:cubicBezTo>
                  <a:cubicBezTo>
                    <a:pt x="0" y="597"/>
                    <a:pt x="0" y="612"/>
                    <a:pt x="29" y="641"/>
                  </a:cubicBezTo>
                  <a:cubicBezTo>
                    <a:pt x="29" y="655"/>
                    <a:pt x="44" y="655"/>
                    <a:pt x="58" y="670"/>
                  </a:cubicBezTo>
                  <a:lnTo>
                    <a:pt x="437" y="670"/>
                  </a:lnTo>
                  <a:cubicBezTo>
                    <a:pt x="451" y="670"/>
                    <a:pt x="480" y="670"/>
                    <a:pt x="495" y="655"/>
                  </a:cubicBezTo>
                  <a:cubicBezTo>
                    <a:pt x="509" y="655"/>
                    <a:pt x="509" y="612"/>
                    <a:pt x="509" y="597"/>
                  </a:cubicBezTo>
                  <a:lnTo>
                    <a:pt x="509" y="568"/>
                  </a:lnTo>
                  <a:cubicBezTo>
                    <a:pt x="495" y="539"/>
                    <a:pt x="495" y="524"/>
                    <a:pt x="495" y="524"/>
                  </a:cubicBezTo>
                  <a:lnTo>
                    <a:pt x="218" y="524"/>
                  </a:lnTo>
                  <a:lnTo>
                    <a:pt x="364" y="423"/>
                  </a:lnTo>
                  <a:cubicBezTo>
                    <a:pt x="451" y="350"/>
                    <a:pt x="495" y="277"/>
                    <a:pt x="495" y="204"/>
                  </a:cubicBezTo>
                  <a:cubicBezTo>
                    <a:pt x="495" y="175"/>
                    <a:pt x="495" y="146"/>
                    <a:pt x="480" y="132"/>
                  </a:cubicBezTo>
                  <a:cubicBezTo>
                    <a:pt x="466" y="88"/>
                    <a:pt x="437" y="73"/>
                    <a:pt x="422" y="59"/>
                  </a:cubicBezTo>
                  <a:cubicBezTo>
                    <a:pt x="393" y="30"/>
                    <a:pt x="364" y="30"/>
                    <a:pt x="335" y="15"/>
                  </a:cubicBezTo>
                  <a:cubicBezTo>
                    <a:pt x="291" y="1"/>
                    <a:pt x="262" y="1"/>
                    <a:pt x="218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7318076" y="2758240"/>
              <a:ext cx="104561" cy="105353"/>
            </a:xfrm>
            <a:custGeom>
              <a:avLst/>
              <a:gdLst/>
              <a:ahLst/>
              <a:cxnLst/>
              <a:rect l="l" t="t" r="r" b="b"/>
              <a:pathLst>
                <a:path w="1849" h="1863" extrusionOk="0">
                  <a:moveTo>
                    <a:pt x="1" y="0"/>
                  </a:moveTo>
                  <a:lnTo>
                    <a:pt x="1" y="1862"/>
                  </a:lnTo>
                  <a:lnTo>
                    <a:pt x="1848" y="1862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8FC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352627" y="2782103"/>
              <a:ext cx="35457" cy="35400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06" y="0"/>
                  </a:moveTo>
                  <a:cubicBezTo>
                    <a:pt x="132" y="0"/>
                    <a:pt x="1" y="146"/>
                    <a:pt x="1" y="306"/>
                  </a:cubicBezTo>
                  <a:cubicBezTo>
                    <a:pt x="1" y="480"/>
                    <a:pt x="132" y="626"/>
                    <a:pt x="306" y="626"/>
                  </a:cubicBezTo>
                  <a:cubicBezTo>
                    <a:pt x="495" y="626"/>
                    <a:pt x="626" y="480"/>
                    <a:pt x="626" y="306"/>
                  </a:cubicBezTo>
                  <a:cubicBezTo>
                    <a:pt x="626" y="131"/>
                    <a:pt x="481" y="0"/>
                    <a:pt x="306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7336171" y="2819086"/>
              <a:ext cx="69161" cy="43657"/>
            </a:xfrm>
            <a:custGeom>
              <a:avLst/>
              <a:gdLst/>
              <a:ahLst/>
              <a:cxnLst/>
              <a:rect l="l" t="t" r="r" b="b"/>
              <a:pathLst>
                <a:path w="1223" h="772" extrusionOk="0">
                  <a:moveTo>
                    <a:pt x="597" y="1"/>
                  </a:moveTo>
                  <a:cubicBezTo>
                    <a:pt x="277" y="1"/>
                    <a:pt x="1" y="277"/>
                    <a:pt x="1" y="597"/>
                  </a:cubicBezTo>
                  <a:lnTo>
                    <a:pt x="1" y="772"/>
                  </a:lnTo>
                  <a:lnTo>
                    <a:pt x="1223" y="772"/>
                  </a:lnTo>
                  <a:lnTo>
                    <a:pt x="1223" y="597"/>
                  </a:lnTo>
                  <a:cubicBezTo>
                    <a:pt x="1208" y="277"/>
                    <a:pt x="932" y="1"/>
                    <a:pt x="597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6634972" y="2675169"/>
              <a:ext cx="290045" cy="206577"/>
            </a:xfrm>
            <a:custGeom>
              <a:avLst/>
              <a:gdLst/>
              <a:ahLst/>
              <a:cxnLst/>
              <a:rect l="l" t="t" r="r" b="b"/>
              <a:pathLst>
                <a:path w="5129" h="3653" extrusionOk="0">
                  <a:moveTo>
                    <a:pt x="3602" y="0"/>
                  </a:moveTo>
                  <a:cubicBezTo>
                    <a:pt x="3602" y="0"/>
                    <a:pt x="708" y="73"/>
                    <a:pt x="344" y="1280"/>
                  </a:cubicBezTo>
                  <a:cubicBezTo>
                    <a:pt x="1" y="2452"/>
                    <a:pt x="4039" y="3652"/>
                    <a:pt x="4635" y="3652"/>
                  </a:cubicBezTo>
                  <a:cubicBezTo>
                    <a:pt x="4646" y="3652"/>
                    <a:pt x="4655" y="3652"/>
                    <a:pt x="4664" y="3651"/>
                  </a:cubicBezTo>
                  <a:cubicBezTo>
                    <a:pt x="5129" y="3622"/>
                    <a:pt x="4576" y="2109"/>
                    <a:pt x="3602" y="1644"/>
                  </a:cubicBezTo>
                  <a:lnTo>
                    <a:pt x="3602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7137969" y="2560715"/>
              <a:ext cx="551136" cy="346086"/>
            </a:xfrm>
            <a:custGeom>
              <a:avLst/>
              <a:gdLst/>
              <a:ahLst/>
              <a:cxnLst/>
              <a:rect l="l" t="t" r="r" b="b"/>
              <a:pathLst>
                <a:path w="9746" h="6120" extrusionOk="0">
                  <a:moveTo>
                    <a:pt x="7805" y="1"/>
                  </a:moveTo>
                  <a:cubicBezTo>
                    <a:pt x="7031" y="1"/>
                    <a:pt x="6299" y="298"/>
                    <a:pt x="5673" y="716"/>
                  </a:cubicBezTo>
                  <a:cubicBezTo>
                    <a:pt x="3739" y="2010"/>
                    <a:pt x="1" y="3159"/>
                    <a:pt x="1" y="3159"/>
                  </a:cubicBezTo>
                  <a:cubicBezTo>
                    <a:pt x="1" y="3159"/>
                    <a:pt x="380" y="4308"/>
                    <a:pt x="2345" y="4308"/>
                  </a:cubicBezTo>
                  <a:cubicBezTo>
                    <a:pt x="2558" y="4308"/>
                    <a:pt x="2789" y="4294"/>
                    <a:pt x="3041" y="4264"/>
                  </a:cubicBezTo>
                  <a:cubicBezTo>
                    <a:pt x="3840" y="3973"/>
                    <a:pt x="5004" y="3668"/>
                    <a:pt x="6109" y="3610"/>
                  </a:cubicBezTo>
                  <a:cubicBezTo>
                    <a:pt x="6109" y="3610"/>
                    <a:pt x="6313" y="6119"/>
                    <a:pt x="7722" y="6119"/>
                  </a:cubicBezTo>
                  <a:cubicBezTo>
                    <a:pt x="7819" y="6119"/>
                    <a:pt x="7921" y="6107"/>
                    <a:pt x="8029" y="6082"/>
                  </a:cubicBezTo>
                  <a:cubicBezTo>
                    <a:pt x="9745" y="5660"/>
                    <a:pt x="9367" y="3028"/>
                    <a:pt x="9047" y="1515"/>
                  </a:cubicBezTo>
                  <a:cubicBezTo>
                    <a:pt x="9018" y="1312"/>
                    <a:pt x="8974" y="1137"/>
                    <a:pt x="8945" y="977"/>
                  </a:cubicBezTo>
                  <a:cubicBezTo>
                    <a:pt x="8829" y="439"/>
                    <a:pt x="8465" y="47"/>
                    <a:pt x="7913" y="3"/>
                  </a:cubicBezTo>
                  <a:cubicBezTo>
                    <a:pt x="7877" y="2"/>
                    <a:pt x="7841" y="1"/>
                    <a:pt x="7805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7137969" y="2702313"/>
              <a:ext cx="144825" cy="79000"/>
            </a:xfrm>
            <a:custGeom>
              <a:avLst/>
              <a:gdLst/>
              <a:ahLst/>
              <a:cxnLst/>
              <a:rect l="l" t="t" r="r" b="b"/>
              <a:pathLst>
                <a:path w="2561" h="1397" extrusionOk="0">
                  <a:moveTo>
                    <a:pt x="1804" y="0"/>
                  </a:moveTo>
                  <a:cubicBezTo>
                    <a:pt x="786" y="393"/>
                    <a:pt x="1" y="626"/>
                    <a:pt x="1" y="626"/>
                  </a:cubicBezTo>
                  <a:cubicBezTo>
                    <a:pt x="1" y="626"/>
                    <a:pt x="146" y="1062"/>
                    <a:pt x="655" y="1397"/>
                  </a:cubicBezTo>
                  <a:cubicBezTo>
                    <a:pt x="655" y="1397"/>
                    <a:pt x="1804" y="1120"/>
                    <a:pt x="2197" y="946"/>
                  </a:cubicBezTo>
                  <a:cubicBezTo>
                    <a:pt x="2561" y="771"/>
                    <a:pt x="2546" y="30"/>
                    <a:pt x="1804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6804051" y="2805005"/>
              <a:ext cx="109481" cy="76682"/>
            </a:xfrm>
            <a:custGeom>
              <a:avLst/>
              <a:gdLst/>
              <a:ahLst/>
              <a:cxnLst/>
              <a:rect l="l" t="t" r="r" b="b"/>
              <a:pathLst>
                <a:path w="1936" h="1356" extrusionOk="0">
                  <a:moveTo>
                    <a:pt x="570" y="0"/>
                  </a:moveTo>
                  <a:cubicBezTo>
                    <a:pt x="335" y="0"/>
                    <a:pt x="138" y="72"/>
                    <a:pt x="88" y="293"/>
                  </a:cubicBezTo>
                  <a:cubicBezTo>
                    <a:pt x="1" y="686"/>
                    <a:pt x="335" y="977"/>
                    <a:pt x="597" y="1122"/>
                  </a:cubicBezTo>
                  <a:cubicBezTo>
                    <a:pt x="1121" y="1268"/>
                    <a:pt x="1543" y="1355"/>
                    <a:pt x="1674" y="1355"/>
                  </a:cubicBezTo>
                  <a:cubicBezTo>
                    <a:pt x="1935" y="1340"/>
                    <a:pt x="1863" y="773"/>
                    <a:pt x="1543" y="235"/>
                  </a:cubicBezTo>
                  <a:cubicBezTo>
                    <a:pt x="1435" y="190"/>
                    <a:pt x="953" y="0"/>
                    <a:pt x="570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7804166" y="3059927"/>
              <a:ext cx="930248" cy="865441"/>
            </a:xfrm>
            <a:custGeom>
              <a:avLst/>
              <a:gdLst/>
              <a:ahLst/>
              <a:cxnLst/>
              <a:rect l="l" t="t" r="r" b="b"/>
              <a:pathLst>
                <a:path w="16450" h="15304" extrusionOk="0">
                  <a:moveTo>
                    <a:pt x="7094" y="1"/>
                  </a:moveTo>
                  <a:cubicBezTo>
                    <a:pt x="5946" y="1"/>
                    <a:pt x="4960" y="221"/>
                    <a:pt x="4960" y="221"/>
                  </a:cubicBezTo>
                  <a:cubicBezTo>
                    <a:pt x="3447" y="1210"/>
                    <a:pt x="277" y="6882"/>
                    <a:pt x="277" y="6882"/>
                  </a:cubicBezTo>
                  <a:cubicBezTo>
                    <a:pt x="277" y="6882"/>
                    <a:pt x="0" y="10228"/>
                    <a:pt x="1731" y="11071"/>
                  </a:cubicBezTo>
                  <a:cubicBezTo>
                    <a:pt x="4175" y="12249"/>
                    <a:pt x="5891" y="12671"/>
                    <a:pt x="6545" y="12787"/>
                  </a:cubicBezTo>
                  <a:cubicBezTo>
                    <a:pt x="7200" y="12918"/>
                    <a:pt x="10501" y="15303"/>
                    <a:pt x="10501" y="15303"/>
                  </a:cubicBezTo>
                  <a:cubicBezTo>
                    <a:pt x="15839" y="13776"/>
                    <a:pt x="16450" y="6199"/>
                    <a:pt x="16450" y="6199"/>
                  </a:cubicBezTo>
                  <a:cubicBezTo>
                    <a:pt x="16450" y="6199"/>
                    <a:pt x="13890" y="4832"/>
                    <a:pt x="12741" y="4090"/>
                  </a:cubicBezTo>
                  <a:cubicBezTo>
                    <a:pt x="11592" y="3348"/>
                    <a:pt x="10908" y="1108"/>
                    <a:pt x="9236" y="367"/>
                  </a:cubicBezTo>
                  <a:cubicBezTo>
                    <a:pt x="8593" y="87"/>
                    <a:pt x="7812" y="1"/>
                    <a:pt x="7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6709503" y="2675169"/>
              <a:ext cx="129160" cy="92968"/>
            </a:xfrm>
            <a:custGeom>
              <a:avLst/>
              <a:gdLst/>
              <a:ahLst/>
              <a:cxnLst/>
              <a:rect l="l" t="t" r="r" b="b"/>
              <a:pathLst>
                <a:path w="2284" h="1644" extrusionOk="0">
                  <a:moveTo>
                    <a:pt x="2284" y="0"/>
                  </a:moveTo>
                  <a:cubicBezTo>
                    <a:pt x="2284" y="0"/>
                    <a:pt x="960" y="44"/>
                    <a:pt x="0" y="437"/>
                  </a:cubicBezTo>
                  <a:cubicBezTo>
                    <a:pt x="524" y="597"/>
                    <a:pt x="1338" y="1004"/>
                    <a:pt x="1164" y="1164"/>
                  </a:cubicBezTo>
                  <a:cubicBezTo>
                    <a:pt x="1629" y="1179"/>
                    <a:pt x="2284" y="1644"/>
                    <a:pt x="2284" y="1644"/>
                  </a:cubicBezTo>
                  <a:lnTo>
                    <a:pt x="2284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6622192" y="2522205"/>
              <a:ext cx="360393" cy="239433"/>
            </a:xfrm>
            <a:custGeom>
              <a:avLst/>
              <a:gdLst/>
              <a:ahLst/>
              <a:cxnLst/>
              <a:rect l="l" t="t" r="r" b="b"/>
              <a:pathLst>
                <a:path w="6373" h="4234" extrusionOk="0">
                  <a:moveTo>
                    <a:pt x="3784" y="0"/>
                  </a:moveTo>
                  <a:lnTo>
                    <a:pt x="3784" y="1"/>
                  </a:lnTo>
                  <a:lnTo>
                    <a:pt x="3784" y="1"/>
                  </a:lnTo>
                  <a:cubicBezTo>
                    <a:pt x="3803" y="1"/>
                    <a:pt x="3813" y="0"/>
                    <a:pt x="3813" y="0"/>
                  </a:cubicBezTo>
                  <a:close/>
                  <a:moveTo>
                    <a:pt x="3784" y="1"/>
                  </a:moveTo>
                  <a:cubicBezTo>
                    <a:pt x="3470" y="14"/>
                    <a:pt x="708" y="159"/>
                    <a:pt x="352" y="1338"/>
                  </a:cubicBezTo>
                  <a:cubicBezTo>
                    <a:pt x="0" y="2528"/>
                    <a:pt x="4552" y="4234"/>
                    <a:pt x="5520" y="4234"/>
                  </a:cubicBezTo>
                  <a:cubicBezTo>
                    <a:pt x="5594" y="4234"/>
                    <a:pt x="5646" y="4224"/>
                    <a:pt x="5675" y="4204"/>
                  </a:cubicBezTo>
                  <a:cubicBezTo>
                    <a:pt x="6373" y="3709"/>
                    <a:pt x="4846" y="2211"/>
                    <a:pt x="3784" y="1702"/>
                  </a:cubicBezTo>
                  <a:lnTo>
                    <a:pt x="3784" y="1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6831195" y="2670759"/>
              <a:ext cx="133345" cy="92063"/>
            </a:xfrm>
            <a:custGeom>
              <a:avLst/>
              <a:gdLst/>
              <a:ahLst/>
              <a:cxnLst/>
              <a:rect l="l" t="t" r="r" b="b"/>
              <a:pathLst>
                <a:path w="2358" h="1628" extrusionOk="0">
                  <a:moveTo>
                    <a:pt x="648" y="0"/>
                  </a:moveTo>
                  <a:cubicBezTo>
                    <a:pt x="463" y="0"/>
                    <a:pt x="311" y="63"/>
                    <a:pt x="248" y="238"/>
                  </a:cubicBezTo>
                  <a:cubicBezTo>
                    <a:pt x="1" y="864"/>
                    <a:pt x="903" y="1373"/>
                    <a:pt x="903" y="1373"/>
                  </a:cubicBezTo>
                  <a:cubicBezTo>
                    <a:pt x="903" y="1373"/>
                    <a:pt x="1019" y="1446"/>
                    <a:pt x="1194" y="1518"/>
                  </a:cubicBezTo>
                  <a:cubicBezTo>
                    <a:pt x="1462" y="1585"/>
                    <a:pt x="1692" y="1627"/>
                    <a:pt x="1843" y="1627"/>
                  </a:cubicBezTo>
                  <a:cubicBezTo>
                    <a:pt x="1921" y="1627"/>
                    <a:pt x="1978" y="1616"/>
                    <a:pt x="2008" y="1591"/>
                  </a:cubicBezTo>
                  <a:cubicBezTo>
                    <a:pt x="2357" y="1329"/>
                    <a:pt x="2139" y="849"/>
                    <a:pt x="1717" y="355"/>
                  </a:cubicBezTo>
                  <a:cubicBezTo>
                    <a:pt x="1514" y="248"/>
                    <a:pt x="1015" y="0"/>
                    <a:pt x="648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6723470" y="2522205"/>
              <a:ext cx="114401" cy="97945"/>
            </a:xfrm>
            <a:custGeom>
              <a:avLst/>
              <a:gdLst/>
              <a:ahLst/>
              <a:cxnLst/>
              <a:rect l="l" t="t" r="r" b="b"/>
              <a:pathLst>
                <a:path w="2023" h="1732" extrusionOk="0">
                  <a:moveTo>
                    <a:pt x="2022" y="0"/>
                  </a:moveTo>
                  <a:cubicBezTo>
                    <a:pt x="2022" y="0"/>
                    <a:pt x="961" y="29"/>
                    <a:pt x="1" y="306"/>
                  </a:cubicBezTo>
                  <a:cubicBezTo>
                    <a:pt x="262" y="393"/>
                    <a:pt x="655" y="582"/>
                    <a:pt x="946" y="728"/>
                  </a:cubicBezTo>
                  <a:cubicBezTo>
                    <a:pt x="1135" y="815"/>
                    <a:pt x="1150" y="1077"/>
                    <a:pt x="990" y="1193"/>
                  </a:cubicBezTo>
                  <a:cubicBezTo>
                    <a:pt x="1586" y="1338"/>
                    <a:pt x="2022" y="1731"/>
                    <a:pt x="2022" y="1731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6622192" y="2350297"/>
              <a:ext cx="360393" cy="239489"/>
            </a:xfrm>
            <a:custGeom>
              <a:avLst/>
              <a:gdLst/>
              <a:ahLst/>
              <a:cxnLst/>
              <a:rect l="l" t="t" r="r" b="b"/>
              <a:pathLst>
                <a:path w="6373" h="4235" extrusionOk="0">
                  <a:moveTo>
                    <a:pt x="3784" y="1"/>
                  </a:moveTo>
                  <a:lnTo>
                    <a:pt x="3784" y="2"/>
                  </a:lnTo>
                  <a:lnTo>
                    <a:pt x="3784" y="2"/>
                  </a:lnTo>
                  <a:cubicBezTo>
                    <a:pt x="3803" y="1"/>
                    <a:pt x="3813" y="1"/>
                    <a:pt x="3813" y="1"/>
                  </a:cubicBezTo>
                  <a:close/>
                  <a:moveTo>
                    <a:pt x="3784" y="2"/>
                  </a:moveTo>
                  <a:cubicBezTo>
                    <a:pt x="3470" y="14"/>
                    <a:pt x="708" y="160"/>
                    <a:pt x="352" y="1353"/>
                  </a:cubicBezTo>
                  <a:cubicBezTo>
                    <a:pt x="0" y="2530"/>
                    <a:pt x="4552" y="4234"/>
                    <a:pt x="5520" y="4234"/>
                  </a:cubicBezTo>
                  <a:cubicBezTo>
                    <a:pt x="5594" y="4234"/>
                    <a:pt x="5646" y="4224"/>
                    <a:pt x="5675" y="4204"/>
                  </a:cubicBezTo>
                  <a:cubicBezTo>
                    <a:pt x="6373" y="3709"/>
                    <a:pt x="4846" y="2226"/>
                    <a:pt x="3784" y="1717"/>
                  </a:cubicBezTo>
                  <a:lnTo>
                    <a:pt x="3784" y="2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6831195" y="2502469"/>
              <a:ext cx="130857" cy="87313"/>
            </a:xfrm>
            <a:custGeom>
              <a:avLst/>
              <a:gdLst/>
              <a:ahLst/>
              <a:cxnLst/>
              <a:rect l="l" t="t" r="r" b="b"/>
              <a:pathLst>
                <a:path w="2314" h="1544" extrusionOk="0">
                  <a:moveTo>
                    <a:pt x="647" y="0"/>
                  </a:moveTo>
                  <a:cubicBezTo>
                    <a:pt x="464" y="0"/>
                    <a:pt x="313" y="62"/>
                    <a:pt x="248" y="233"/>
                  </a:cubicBezTo>
                  <a:cubicBezTo>
                    <a:pt x="1" y="858"/>
                    <a:pt x="903" y="1353"/>
                    <a:pt x="903" y="1367"/>
                  </a:cubicBezTo>
                  <a:cubicBezTo>
                    <a:pt x="1307" y="1481"/>
                    <a:pt x="1638" y="1544"/>
                    <a:pt x="1836" y="1544"/>
                  </a:cubicBezTo>
                  <a:cubicBezTo>
                    <a:pt x="1916" y="1544"/>
                    <a:pt x="1975" y="1534"/>
                    <a:pt x="2008" y="1513"/>
                  </a:cubicBezTo>
                  <a:cubicBezTo>
                    <a:pt x="2313" y="1295"/>
                    <a:pt x="2168" y="858"/>
                    <a:pt x="1804" y="407"/>
                  </a:cubicBezTo>
                  <a:cubicBezTo>
                    <a:pt x="1804" y="407"/>
                    <a:pt x="1118" y="0"/>
                    <a:pt x="647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7241623" y="2712152"/>
              <a:ext cx="287104" cy="173608"/>
            </a:xfrm>
            <a:custGeom>
              <a:avLst/>
              <a:gdLst/>
              <a:ahLst/>
              <a:cxnLst/>
              <a:rect l="l" t="t" r="r" b="b"/>
              <a:pathLst>
                <a:path w="5077" h="3070" extrusionOk="0">
                  <a:moveTo>
                    <a:pt x="4698" y="1"/>
                  </a:moveTo>
                  <a:cubicBezTo>
                    <a:pt x="4149" y="717"/>
                    <a:pt x="2611" y="882"/>
                    <a:pt x="1960" y="882"/>
                  </a:cubicBezTo>
                  <a:cubicBezTo>
                    <a:pt x="1870" y="882"/>
                    <a:pt x="1797" y="879"/>
                    <a:pt x="1746" y="874"/>
                  </a:cubicBezTo>
                  <a:cubicBezTo>
                    <a:pt x="1382" y="1354"/>
                    <a:pt x="509" y="1528"/>
                    <a:pt x="0" y="1586"/>
                  </a:cubicBezTo>
                  <a:cubicBezTo>
                    <a:pt x="151" y="1599"/>
                    <a:pt x="313" y="1607"/>
                    <a:pt x="487" y="1607"/>
                  </a:cubicBezTo>
                  <a:cubicBezTo>
                    <a:pt x="700" y="1607"/>
                    <a:pt x="930" y="1596"/>
                    <a:pt x="1178" y="1572"/>
                  </a:cubicBezTo>
                  <a:cubicBezTo>
                    <a:pt x="1978" y="1281"/>
                    <a:pt x="3142" y="961"/>
                    <a:pt x="4262" y="917"/>
                  </a:cubicBezTo>
                  <a:cubicBezTo>
                    <a:pt x="4262" y="917"/>
                    <a:pt x="4378" y="2386"/>
                    <a:pt x="5076" y="3070"/>
                  </a:cubicBezTo>
                  <a:cubicBezTo>
                    <a:pt x="4509" y="2313"/>
                    <a:pt x="4640" y="597"/>
                    <a:pt x="4698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7667658" y="2953163"/>
              <a:ext cx="417000" cy="497640"/>
            </a:xfrm>
            <a:custGeom>
              <a:avLst/>
              <a:gdLst/>
              <a:ahLst/>
              <a:cxnLst/>
              <a:rect l="l" t="t" r="r" b="b"/>
              <a:pathLst>
                <a:path w="7374" h="8800" extrusionOk="0">
                  <a:moveTo>
                    <a:pt x="4523" y="0"/>
                  </a:moveTo>
                  <a:cubicBezTo>
                    <a:pt x="4523" y="0"/>
                    <a:pt x="1527" y="5454"/>
                    <a:pt x="0" y="6342"/>
                  </a:cubicBezTo>
                  <a:lnTo>
                    <a:pt x="2676" y="8799"/>
                  </a:lnTo>
                  <a:cubicBezTo>
                    <a:pt x="2676" y="8799"/>
                    <a:pt x="6370" y="7054"/>
                    <a:pt x="7374" y="2124"/>
                  </a:cubicBezTo>
                  <a:cubicBezTo>
                    <a:pt x="6370" y="1484"/>
                    <a:pt x="4523" y="0"/>
                    <a:pt x="4523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7735063" y="3300090"/>
              <a:ext cx="120169" cy="93930"/>
            </a:xfrm>
            <a:custGeom>
              <a:avLst/>
              <a:gdLst/>
              <a:ahLst/>
              <a:cxnLst/>
              <a:rect l="l" t="t" r="r" b="b"/>
              <a:pathLst>
                <a:path w="2125" h="1661" extrusionOk="0">
                  <a:moveTo>
                    <a:pt x="232" y="0"/>
                  </a:moveTo>
                  <a:cubicBezTo>
                    <a:pt x="175" y="0"/>
                    <a:pt x="115" y="26"/>
                    <a:pt x="73" y="76"/>
                  </a:cubicBezTo>
                  <a:cubicBezTo>
                    <a:pt x="1" y="148"/>
                    <a:pt x="15" y="279"/>
                    <a:pt x="117" y="352"/>
                  </a:cubicBezTo>
                  <a:lnTo>
                    <a:pt x="1790" y="1617"/>
                  </a:lnTo>
                  <a:cubicBezTo>
                    <a:pt x="1819" y="1646"/>
                    <a:pt x="1877" y="1661"/>
                    <a:pt x="1906" y="1661"/>
                  </a:cubicBezTo>
                  <a:cubicBezTo>
                    <a:pt x="1979" y="1661"/>
                    <a:pt x="2037" y="1617"/>
                    <a:pt x="2051" y="1588"/>
                  </a:cubicBezTo>
                  <a:cubicBezTo>
                    <a:pt x="2124" y="1516"/>
                    <a:pt x="2110" y="1385"/>
                    <a:pt x="2022" y="1312"/>
                  </a:cubicBezTo>
                  <a:lnTo>
                    <a:pt x="350" y="47"/>
                  </a:lnTo>
                  <a:cubicBezTo>
                    <a:pt x="318" y="15"/>
                    <a:pt x="276" y="0"/>
                    <a:pt x="232" y="0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7791838" y="3239187"/>
              <a:ext cx="120112" cy="93986"/>
            </a:xfrm>
            <a:custGeom>
              <a:avLst/>
              <a:gdLst/>
              <a:ahLst/>
              <a:cxnLst/>
              <a:rect l="l" t="t" r="r" b="b"/>
              <a:pathLst>
                <a:path w="2124" h="1662" extrusionOk="0">
                  <a:moveTo>
                    <a:pt x="226" y="1"/>
                  </a:moveTo>
                  <a:cubicBezTo>
                    <a:pt x="170" y="1"/>
                    <a:pt x="114" y="27"/>
                    <a:pt x="73" y="76"/>
                  </a:cubicBezTo>
                  <a:cubicBezTo>
                    <a:pt x="0" y="149"/>
                    <a:pt x="15" y="280"/>
                    <a:pt x="102" y="353"/>
                  </a:cubicBezTo>
                  <a:lnTo>
                    <a:pt x="1775" y="1633"/>
                  </a:lnTo>
                  <a:cubicBezTo>
                    <a:pt x="1818" y="1647"/>
                    <a:pt x="1876" y="1662"/>
                    <a:pt x="1906" y="1662"/>
                  </a:cubicBezTo>
                  <a:cubicBezTo>
                    <a:pt x="1978" y="1662"/>
                    <a:pt x="2036" y="1647"/>
                    <a:pt x="2051" y="1589"/>
                  </a:cubicBezTo>
                  <a:cubicBezTo>
                    <a:pt x="2124" y="1516"/>
                    <a:pt x="2109" y="1385"/>
                    <a:pt x="2022" y="1313"/>
                  </a:cubicBezTo>
                  <a:lnTo>
                    <a:pt x="349" y="47"/>
                  </a:lnTo>
                  <a:cubicBezTo>
                    <a:pt x="312" y="16"/>
                    <a:pt x="268" y="1"/>
                    <a:pt x="226" y="1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7852684" y="3156117"/>
              <a:ext cx="120112" cy="93986"/>
            </a:xfrm>
            <a:custGeom>
              <a:avLst/>
              <a:gdLst/>
              <a:ahLst/>
              <a:cxnLst/>
              <a:rect l="l" t="t" r="r" b="b"/>
              <a:pathLst>
                <a:path w="2124" h="1662" extrusionOk="0">
                  <a:moveTo>
                    <a:pt x="218" y="1"/>
                  </a:moveTo>
                  <a:cubicBezTo>
                    <a:pt x="160" y="1"/>
                    <a:pt x="100" y="27"/>
                    <a:pt x="59" y="76"/>
                  </a:cubicBezTo>
                  <a:cubicBezTo>
                    <a:pt x="1" y="149"/>
                    <a:pt x="15" y="280"/>
                    <a:pt x="102" y="353"/>
                  </a:cubicBezTo>
                  <a:lnTo>
                    <a:pt x="1775" y="1618"/>
                  </a:lnTo>
                  <a:cubicBezTo>
                    <a:pt x="1819" y="1647"/>
                    <a:pt x="1862" y="1662"/>
                    <a:pt x="1906" y="1662"/>
                  </a:cubicBezTo>
                  <a:cubicBezTo>
                    <a:pt x="1949" y="1662"/>
                    <a:pt x="2037" y="1647"/>
                    <a:pt x="2051" y="1589"/>
                  </a:cubicBezTo>
                  <a:cubicBezTo>
                    <a:pt x="2124" y="1516"/>
                    <a:pt x="2095" y="1385"/>
                    <a:pt x="2008" y="1313"/>
                  </a:cubicBezTo>
                  <a:lnTo>
                    <a:pt x="335" y="47"/>
                  </a:lnTo>
                  <a:cubicBezTo>
                    <a:pt x="304" y="16"/>
                    <a:pt x="261" y="1"/>
                    <a:pt x="218" y="1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7894643" y="3073895"/>
              <a:ext cx="120112" cy="93986"/>
            </a:xfrm>
            <a:custGeom>
              <a:avLst/>
              <a:gdLst/>
              <a:ahLst/>
              <a:cxnLst/>
              <a:rect l="l" t="t" r="r" b="b"/>
              <a:pathLst>
                <a:path w="2124" h="1662" extrusionOk="0">
                  <a:moveTo>
                    <a:pt x="226" y="0"/>
                  </a:moveTo>
                  <a:cubicBezTo>
                    <a:pt x="170" y="0"/>
                    <a:pt x="114" y="27"/>
                    <a:pt x="73" y="76"/>
                  </a:cubicBezTo>
                  <a:cubicBezTo>
                    <a:pt x="0" y="149"/>
                    <a:pt x="15" y="280"/>
                    <a:pt x="102" y="352"/>
                  </a:cubicBezTo>
                  <a:lnTo>
                    <a:pt x="1775" y="1618"/>
                  </a:lnTo>
                  <a:cubicBezTo>
                    <a:pt x="1818" y="1647"/>
                    <a:pt x="1876" y="1661"/>
                    <a:pt x="1906" y="1661"/>
                  </a:cubicBezTo>
                  <a:cubicBezTo>
                    <a:pt x="1964" y="1661"/>
                    <a:pt x="2022" y="1647"/>
                    <a:pt x="2051" y="1589"/>
                  </a:cubicBezTo>
                  <a:cubicBezTo>
                    <a:pt x="2124" y="1516"/>
                    <a:pt x="2109" y="1385"/>
                    <a:pt x="2022" y="1312"/>
                  </a:cubicBezTo>
                  <a:lnTo>
                    <a:pt x="349" y="47"/>
                  </a:lnTo>
                  <a:cubicBezTo>
                    <a:pt x="312" y="16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7921786" y="3002643"/>
              <a:ext cx="120960" cy="94495"/>
            </a:xfrm>
            <a:custGeom>
              <a:avLst/>
              <a:gdLst/>
              <a:ahLst/>
              <a:cxnLst/>
              <a:rect l="l" t="t" r="r" b="b"/>
              <a:pathLst>
                <a:path w="2139" h="1671" extrusionOk="0">
                  <a:moveTo>
                    <a:pt x="245" y="0"/>
                  </a:moveTo>
                  <a:cubicBezTo>
                    <a:pt x="183" y="0"/>
                    <a:pt x="117" y="32"/>
                    <a:pt x="73" y="85"/>
                  </a:cubicBezTo>
                  <a:cubicBezTo>
                    <a:pt x="0" y="158"/>
                    <a:pt x="29" y="289"/>
                    <a:pt x="117" y="362"/>
                  </a:cubicBezTo>
                  <a:lnTo>
                    <a:pt x="1789" y="1627"/>
                  </a:lnTo>
                  <a:cubicBezTo>
                    <a:pt x="1818" y="1641"/>
                    <a:pt x="1876" y="1671"/>
                    <a:pt x="1920" y="1671"/>
                  </a:cubicBezTo>
                  <a:cubicBezTo>
                    <a:pt x="1978" y="1671"/>
                    <a:pt x="2022" y="1627"/>
                    <a:pt x="2065" y="1598"/>
                  </a:cubicBezTo>
                  <a:cubicBezTo>
                    <a:pt x="2138" y="1525"/>
                    <a:pt x="2109" y="1394"/>
                    <a:pt x="2022" y="1322"/>
                  </a:cubicBezTo>
                  <a:lnTo>
                    <a:pt x="349" y="42"/>
                  </a:lnTo>
                  <a:cubicBezTo>
                    <a:pt x="321" y="13"/>
                    <a:pt x="284" y="0"/>
                    <a:pt x="245" y="0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7667658" y="3201525"/>
              <a:ext cx="375888" cy="249272"/>
            </a:xfrm>
            <a:custGeom>
              <a:avLst/>
              <a:gdLst/>
              <a:ahLst/>
              <a:cxnLst/>
              <a:rect l="l" t="t" r="r" b="b"/>
              <a:pathLst>
                <a:path w="6647" h="4408" extrusionOk="0">
                  <a:moveTo>
                    <a:pt x="6647" y="1"/>
                  </a:moveTo>
                  <a:lnTo>
                    <a:pt x="6647" y="1"/>
                  </a:lnTo>
                  <a:cubicBezTo>
                    <a:pt x="6036" y="524"/>
                    <a:pt x="5280" y="1077"/>
                    <a:pt x="4538" y="1310"/>
                  </a:cubicBezTo>
                  <a:cubicBezTo>
                    <a:pt x="4270" y="1399"/>
                    <a:pt x="4000" y="1437"/>
                    <a:pt x="3734" y="1437"/>
                  </a:cubicBezTo>
                  <a:cubicBezTo>
                    <a:pt x="2745" y="1437"/>
                    <a:pt x="1823" y="912"/>
                    <a:pt x="1353" y="568"/>
                  </a:cubicBezTo>
                  <a:cubicBezTo>
                    <a:pt x="858" y="1208"/>
                    <a:pt x="378" y="1717"/>
                    <a:pt x="0" y="1950"/>
                  </a:cubicBezTo>
                  <a:lnTo>
                    <a:pt x="2676" y="4407"/>
                  </a:lnTo>
                  <a:cubicBezTo>
                    <a:pt x="2676" y="4407"/>
                    <a:pt x="5207" y="3200"/>
                    <a:pt x="6647" y="1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5164149" y="1797646"/>
              <a:ext cx="1181895" cy="1377671"/>
            </a:xfrm>
            <a:custGeom>
              <a:avLst/>
              <a:gdLst/>
              <a:ahLst/>
              <a:cxnLst/>
              <a:rect l="l" t="t" r="r" b="b"/>
              <a:pathLst>
                <a:path w="20900" h="24362" extrusionOk="0">
                  <a:moveTo>
                    <a:pt x="17846" y="0"/>
                  </a:moveTo>
                  <a:cubicBezTo>
                    <a:pt x="17846" y="0"/>
                    <a:pt x="14835" y="1062"/>
                    <a:pt x="13264" y="2502"/>
                  </a:cubicBezTo>
                  <a:cubicBezTo>
                    <a:pt x="11708" y="3956"/>
                    <a:pt x="8727" y="11577"/>
                    <a:pt x="8727" y="11577"/>
                  </a:cubicBezTo>
                  <a:lnTo>
                    <a:pt x="0" y="18398"/>
                  </a:lnTo>
                  <a:cubicBezTo>
                    <a:pt x="0" y="18398"/>
                    <a:pt x="102" y="22369"/>
                    <a:pt x="4131" y="24361"/>
                  </a:cubicBezTo>
                  <a:cubicBezTo>
                    <a:pt x="5658" y="23430"/>
                    <a:pt x="12101" y="17744"/>
                    <a:pt x="12101" y="17744"/>
                  </a:cubicBezTo>
                  <a:cubicBezTo>
                    <a:pt x="17904" y="17395"/>
                    <a:pt x="19344" y="11897"/>
                    <a:pt x="20216" y="11315"/>
                  </a:cubicBezTo>
                  <a:cubicBezTo>
                    <a:pt x="20900" y="5745"/>
                    <a:pt x="17846" y="0"/>
                    <a:pt x="17846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403745" y="2581412"/>
              <a:ext cx="765461" cy="556848"/>
            </a:xfrm>
            <a:custGeom>
              <a:avLst/>
              <a:gdLst/>
              <a:ahLst/>
              <a:cxnLst/>
              <a:rect l="l" t="t" r="r" b="b"/>
              <a:pathLst>
                <a:path w="13536" h="9847" extrusionOk="0">
                  <a:moveTo>
                    <a:pt x="9958" y="0"/>
                  </a:moveTo>
                  <a:lnTo>
                    <a:pt x="8271" y="1062"/>
                  </a:lnTo>
                  <a:cubicBezTo>
                    <a:pt x="8271" y="1062"/>
                    <a:pt x="7006" y="2967"/>
                    <a:pt x="6162" y="3898"/>
                  </a:cubicBezTo>
                  <a:cubicBezTo>
                    <a:pt x="5907" y="4175"/>
                    <a:pt x="5462" y="4276"/>
                    <a:pt x="4937" y="4276"/>
                  </a:cubicBezTo>
                  <a:cubicBezTo>
                    <a:pt x="3696" y="4276"/>
                    <a:pt x="2005" y="3715"/>
                    <a:pt x="1290" y="3593"/>
                  </a:cubicBezTo>
                  <a:cubicBezTo>
                    <a:pt x="1274" y="3590"/>
                    <a:pt x="1259" y="3588"/>
                    <a:pt x="1243" y="3588"/>
                  </a:cubicBezTo>
                  <a:cubicBezTo>
                    <a:pt x="263" y="3588"/>
                    <a:pt x="0" y="9414"/>
                    <a:pt x="301" y="9672"/>
                  </a:cubicBezTo>
                  <a:cubicBezTo>
                    <a:pt x="359" y="9730"/>
                    <a:pt x="534" y="9789"/>
                    <a:pt x="781" y="9847"/>
                  </a:cubicBezTo>
                  <a:cubicBezTo>
                    <a:pt x="3079" y="8072"/>
                    <a:pt x="7849" y="3884"/>
                    <a:pt x="7849" y="3884"/>
                  </a:cubicBezTo>
                  <a:cubicBezTo>
                    <a:pt x="10584" y="3709"/>
                    <a:pt x="12343" y="2400"/>
                    <a:pt x="13536" y="1019"/>
                  </a:cubicBezTo>
                  <a:lnTo>
                    <a:pt x="9958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240717" y="1777118"/>
              <a:ext cx="609496" cy="410383"/>
            </a:xfrm>
            <a:custGeom>
              <a:avLst/>
              <a:gdLst/>
              <a:ahLst/>
              <a:cxnLst/>
              <a:rect l="l" t="t" r="r" b="b"/>
              <a:pathLst>
                <a:path w="10778" h="7257" extrusionOk="0">
                  <a:moveTo>
                    <a:pt x="10294" y="0"/>
                  </a:moveTo>
                  <a:cubicBezTo>
                    <a:pt x="9950" y="0"/>
                    <a:pt x="9425" y="250"/>
                    <a:pt x="9250" y="305"/>
                  </a:cubicBezTo>
                  <a:cubicBezTo>
                    <a:pt x="6967" y="1105"/>
                    <a:pt x="2705" y="3825"/>
                    <a:pt x="509" y="4828"/>
                  </a:cubicBezTo>
                  <a:cubicBezTo>
                    <a:pt x="466" y="4843"/>
                    <a:pt x="0" y="5032"/>
                    <a:pt x="0" y="5061"/>
                  </a:cubicBezTo>
                  <a:lnTo>
                    <a:pt x="306" y="7257"/>
                  </a:lnTo>
                  <a:cubicBezTo>
                    <a:pt x="306" y="7257"/>
                    <a:pt x="1978" y="6791"/>
                    <a:pt x="3927" y="5890"/>
                  </a:cubicBezTo>
                  <a:cubicBezTo>
                    <a:pt x="8625" y="3708"/>
                    <a:pt x="10777" y="392"/>
                    <a:pt x="10559" y="101"/>
                  </a:cubicBezTo>
                  <a:cubicBezTo>
                    <a:pt x="10504" y="28"/>
                    <a:pt x="10409" y="0"/>
                    <a:pt x="10294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419183" y="1905371"/>
              <a:ext cx="158792" cy="197416"/>
            </a:xfrm>
            <a:custGeom>
              <a:avLst/>
              <a:gdLst/>
              <a:ahLst/>
              <a:cxnLst/>
              <a:rect l="l" t="t" r="r" b="b"/>
              <a:pathLst>
                <a:path w="2808" h="3491" extrusionOk="0">
                  <a:moveTo>
                    <a:pt x="2095" y="0"/>
                  </a:moveTo>
                  <a:cubicBezTo>
                    <a:pt x="1382" y="378"/>
                    <a:pt x="669" y="800"/>
                    <a:pt x="0" y="1164"/>
                  </a:cubicBezTo>
                  <a:cubicBezTo>
                    <a:pt x="160" y="1993"/>
                    <a:pt x="422" y="3011"/>
                    <a:pt x="480" y="3084"/>
                  </a:cubicBezTo>
                  <a:cubicBezTo>
                    <a:pt x="509" y="3142"/>
                    <a:pt x="742" y="3302"/>
                    <a:pt x="1033" y="3491"/>
                  </a:cubicBezTo>
                  <a:cubicBezTo>
                    <a:pt x="1673" y="3185"/>
                    <a:pt x="2255" y="2851"/>
                    <a:pt x="2807" y="2502"/>
                  </a:cubicBezTo>
                  <a:lnTo>
                    <a:pt x="2807" y="2502"/>
                  </a:lnTo>
                  <a:cubicBezTo>
                    <a:pt x="2676" y="2521"/>
                    <a:pt x="2555" y="2528"/>
                    <a:pt x="2452" y="2528"/>
                  </a:cubicBezTo>
                  <a:cubicBezTo>
                    <a:pt x="2245" y="2528"/>
                    <a:pt x="2109" y="2502"/>
                    <a:pt x="2109" y="2502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077858" y="1603174"/>
              <a:ext cx="621824" cy="398451"/>
            </a:xfrm>
            <a:custGeom>
              <a:avLst/>
              <a:gdLst/>
              <a:ahLst/>
              <a:cxnLst/>
              <a:rect l="l" t="t" r="r" b="b"/>
              <a:pathLst>
                <a:path w="10996" h="7046" extrusionOk="0">
                  <a:moveTo>
                    <a:pt x="10010" y="0"/>
                  </a:moveTo>
                  <a:cubicBezTo>
                    <a:pt x="8686" y="0"/>
                    <a:pt x="1688" y="3439"/>
                    <a:pt x="1688" y="3439"/>
                  </a:cubicBezTo>
                  <a:cubicBezTo>
                    <a:pt x="1" y="4123"/>
                    <a:pt x="1019" y="7046"/>
                    <a:pt x="1019" y="7046"/>
                  </a:cubicBezTo>
                  <a:cubicBezTo>
                    <a:pt x="1019" y="7046"/>
                    <a:pt x="4873" y="4704"/>
                    <a:pt x="6516" y="3832"/>
                  </a:cubicBezTo>
                  <a:cubicBezTo>
                    <a:pt x="8145" y="2959"/>
                    <a:pt x="10996" y="356"/>
                    <a:pt x="10152" y="21"/>
                  </a:cubicBezTo>
                  <a:cubicBezTo>
                    <a:pt x="10117" y="7"/>
                    <a:pt x="10069" y="0"/>
                    <a:pt x="10010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831137" y="1531131"/>
              <a:ext cx="672832" cy="1226343"/>
            </a:xfrm>
            <a:custGeom>
              <a:avLst/>
              <a:gdLst/>
              <a:ahLst/>
              <a:cxnLst/>
              <a:rect l="l" t="t" r="r" b="b"/>
              <a:pathLst>
                <a:path w="11898" h="21686" extrusionOk="0">
                  <a:moveTo>
                    <a:pt x="989" y="1"/>
                  </a:moveTo>
                  <a:cubicBezTo>
                    <a:pt x="437" y="1"/>
                    <a:pt x="0" y="437"/>
                    <a:pt x="0" y="975"/>
                  </a:cubicBezTo>
                  <a:lnTo>
                    <a:pt x="0" y="20711"/>
                  </a:lnTo>
                  <a:cubicBezTo>
                    <a:pt x="0" y="21250"/>
                    <a:pt x="437" y="21686"/>
                    <a:pt x="989" y="21686"/>
                  </a:cubicBezTo>
                  <a:lnTo>
                    <a:pt x="10908" y="21686"/>
                  </a:lnTo>
                  <a:cubicBezTo>
                    <a:pt x="11461" y="21686"/>
                    <a:pt x="11897" y="21250"/>
                    <a:pt x="11897" y="20711"/>
                  </a:cubicBezTo>
                  <a:lnTo>
                    <a:pt x="11897" y="975"/>
                  </a:lnTo>
                  <a:cubicBezTo>
                    <a:pt x="11883" y="437"/>
                    <a:pt x="11432" y="1"/>
                    <a:pt x="10908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5872248" y="1571450"/>
              <a:ext cx="592248" cy="1042952"/>
            </a:xfrm>
            <a:custGeom>
              <a:avLst/>
              <a:gdLst/>
              <a:ahLst/>
              <a:cxnLst/>
              <a:rect l="l" t="t" r="r" b="b"/>
              <a:pathLst>
                <a:path w="10473" h="18443" extrusionOk="0">
                  <a:moveTo>
                    <a:pt x="277" y="0"/>
                  </a:moveTo>
                  <a:cubicBezTo>
                    <a:pt x="131" y="0"/>
                    <a:pt x="1" y="117"/>
                    <a:pt x="1" y="262"/>
                  </a:cubicBezTo>
                  <a:lnTo>
                    <a:pt x="1" y="18180"/>
                  </a:lnTo>
                  <a:cubicBezTo>
                    <a:pt x="1" y="18326"/>
                    <a:pt x="131" y="18442"/>
                    <a:pt x="277" y="18442"/>
                  </a:cubicBezTo>
                  <a:lnTo>
                    <a:pt x="10196" y="18442"/>
                  </a:lnTo>
                  <a:cubicBezTo>
                    <a:pt x="10341" y="18442"/>
                    <a:pt x="10472" y="18326"/>
                    <a:pt x="10472" y="18180"/>
                  </a:cubicBezTo>
                  <a:lnTo>
                    <a:pt x="10472" y="262"/>
                  </a:lnTo>
                  <a:cubicBezTo>
                    <a:pt x="10458" y="117"/>
                    <a:pt x="10327" y="0"/>
                    <a:pt x="10181" y="0"/>
                  </a:cubicBezTo>
                  <a:lnTo>
                    <a:pt x="7927" y="0"/>
                  </a:lnTo>
                  <a:cubicBezTo>
                    <a:pt x="7636" y="0"/>
                    <a:pt x="7389" y="175"/>
                    <a:pt x="7287" y="451"/>
                  </a:cubicBezTo>
                  <a:cubicBezTo>
                    <a:pt x="7200" y="728"/>
                    <a:pt x="6938" y="902"/>
                    <a:pt x="6662" y="902"/>
                  </a:cubicBezTo>
                  <a:lnTo>
                    <a:pt x="3797" y="902"/>
                  </a:lnTo>
                  <a:cubicBezTo>
                    <a:pt x="3506" y="902"/>
                    <a:pt x="3258" y="728"/>
                    <a:pt x="3157" y="451"/>
                  </a:cubicBezTo>
                  <a:cubicBezTo>
                    <a:pt x="3069" y="175"/>
                    <a:pt x="2822" y="0"/>
                    <a:pt x="2531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148600" y="1559914"/>
              <a:ext cx="37040" cy="37097"/>
            </a:xfrm>
            <a:custGeom>
              <a:avLst/>
              <a:gdLst/>
              <a:ahLst/>
              <a:cxnLst/>
              <a:rect l="l" t="t" r="r" b="b"/>
              <a:pathLst>
                <a:path w="655" h="656" extrusionOk="0">
                  <a:moveTo>
                    <a:pt x="335" y="1"/>
                  </a:moveTo>
                  <a:cubicBezTo>
                    <a:pt x="146" y="1"/>
                    <a:pt x="0" y="146"/>
                    <a:pt x="0" y="321"/>
                  </a:cubicBezTo>
                  <a:cubicBezTo>
                    <a:pt x="0" y="510"/>
                    <a:pt x="146" y="655"/>
                    <a:pt x="335" y="655"/>
                  </a:cubicBezTo>
                  <a:cubicBezTo>
                    <a:pt x="509" y="655"/>
                    <a:pt x="655" y="510"/>
                    <a:pt x="655" y="321"/>
                  </a:cubicBezTo>
                  <a:cubicBezTo>
                    <a:pt x="655" y="146"/>
                    <a:pt x="509" y="1"/>
                    <a:pt x="33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218493" y="1567322"/>
              <a:ext cx="23072" cy="22281"/>
            </a:xfrm>
            <a:custGeom>
              <a:avLst/>
              <a:gdLst/>
              <a:ahLst/>
              <a:cxnLst/>
              <a:rect l="l" t="t" r="r" b="b"/>
              <a:pathLst>
                <a:path w="408" h="394" extrusionOk="0">
                  <a:moveTo>
                    <a:pt x="204" y="1"/>
                  </a:moveTo>
                  <a:cubicBezTo>
                    <a:pt x="102" y="1"/>
                    <a:pt x="1" y="88"/>
                    <a:pt x="1" y="190"/>
                  </a:cubicBezTo>
                  <a:cubicBezTo>
                    <a:pt x="1" y="306"/>
                    <a:pt x="102" y="393"/>
                    <a:pt x="204" y="393"/>
                  </a:cubicBezTo>
                  <a:cubicBezTo>
                    <a:pt x="306" y="393"/>
                    <a:pt x="408" y="306"/>
                    <a:pt x="408" y="190"/>
                  </a:cubicBezTo>
                  <a:cubicBezTo>
                    <a:pt x="408" y="88"/>
                    <a:pt x="306" y="1"/>
                    <a:pt x="2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6093465" y="1567322"/>
              <a:ext cx="22281" cy="2228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5" y="1"/>
                  </a:moveTo>
                  <a:cubicBezTo>
                    <a:pt x="88" y="1"/>
                    <a:pt x="1" y="88"/>
                    <a:pt x="1" y="190"/>
                  </a:cubicBezTo>
                  <a:cubicBezTo>
                    <a:pt x="1" y="306"/>
                    <a:pt x="88" y="393"/>
                    <a:pt x="205" y="393"/>
                  </a:cubicBezTo>
                  <a:cubicBezTo>
                    <a:pt x="306" y="393"/>
                    <a:pt x="394" y="306"/>
                    <a:pt x="394" y="190"/>
                  </a:cubicBezTo>
                  <a:cubicBezTo>
                    <a:pt x="394" y="88"/>
                    <a:pt x="306" y="1"/>
                    <a:pt x="20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5871456" y="1765526"/>
              <a:ext cx="592192" cy="537168"/>
            </a:xfrm>
            <a:custGeom>
              <a:avLst/>
              <a:gdLst/>
              <a:ahLst/>
              <a:cxnLst/>
              <a:rect l="l" t="t" r="r" b="b"/>
              <a:pathLst>
                <a:path w="10472" h="9499" extrusionOk="0">
                  <a:moveTo>
                    <a:pt x="0" y="1"/>
                  </a:moveTo>
                  <a:lnTo>
                    <a:pt x="0" y="9498"/>
                  </a:lnTo>
                  <a:lnTo>
                    <a:pt x="10472" y="9498"/>
                  </a:lnTo>
                  <a:lnTo>
                    <a:pt x="10472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871456" y="2351937"/>
              <a:ext cx="592192" cy="192496"/>
            </a:xfrm>
            <a:custGeom>
              <a:avLst/>
              <a:gdLst/>
              <a:ahLst/>
              <a:cxnLst/>
              <a:rect l="l" t="t" r="r" b="b"/>
              <a:pathLst>
                <a:path w="10472" h="3404" extrusionOk="0">
                  <a:moveTo>
                    <a:pt x="0" y="1"/>
                  </a:moveTo>
                  <a:lnTo>
                    <a:pt x="0" y="3404"/>
                  </a:lnTo>
                  <a:lnTo>
                    <a:pt x="10472" y="3404"/>
                  </a:lnTo>
                  <a:lnTo>
                    <a:pt x="10472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6065530" y="2651306"/>
              <a:ext cx="202392" cy="71649"/>
            </a:xfrm>
            <a:custGeom>
              <a:avLst/>
              <a:gdLst/>
              <a:ahLst/>
              <a:cxnLst/>
              <a:rect l="l" t="t" r="r" b="b"/>
              <a:pathLst>
                <a:path w="3579" h="1267" extrusionOk="0">
                  <a:moveTo>
                    <a:pt x="364" y="1"/>
                  </a:moveTo>
                  <a:cubicBezTo>
                    <a:pt x="160" y="1"/>
                    <a:pt x="0" y="175"/>
                    <a:pt x="0" y="364"/>
                  </a:cubicBezTo>
                  <a:lnTo>
                    <a:pt x="0" y="902"/>
                  </a:lnTo>
                  <a:cubicBezTo>
                    <a:pt x="0" y="1092"/>
                    <a:pt x="160" y="1266"/>
                    <a:pt x="364" y="1266"/>
                  </a:cubicBezTo>
                  <a:lnTo>
                    <a:pt x="3215" y="1266"/>
                  </a:lnTo>
                  <a:cubicBezTo>
                    <a:pt x="3418" y="1266"/>
                    <a:pt x="3578" y="1092"/>
                    <a:pt x="3578" y="902"/>
                  </a:cubicBezTo>
                  <a:lnTo>
                    <a:pt x="3578" y="364"/>
                  </a:lnTo>
                  <a:cubicBezTo>
                    <a:pt x="3578" y="175"/>
                    <a:pt x="3418" y="1"/>
                    <a:pt x="3215" y="1"/>
                  </a:cubicBezTo>
                  <a:close/>
                </a:path>
              </a:pathLst>
            </a:custGeom>
            <a:solidFill>
              <a:srgbClr val="29B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918335" y="1838756"/>
              <a:ext cx="497640" cy="343032"/>
            </a:xfrm>
            <a:custGeom>
              <a:avLst/>
              <a:gdLst/>
              <a:ahLst/>
              <a:cxnLst/>
              <a:rect l="l" t="t" r="r" b="b"/>
              <a:pathLst>
                <a:path w="8800" h="6066" extrusionOk="0">
                  <a:moveTo>
                    <a:pt x="669" y="0"/>
                  </a:moveTo>
                  <a:cubicBezTo>
                    <a:pt x="291" y="0"/>
                    <a:pt x="0" y="306"/>
                    <a:pt x="0" y="669"/>
                  </a:cubicBezTo>
                  <a:lnTo>
                    <a:pt x="0" y="5396"/>
                  </a:lnTo>
                  <a:cubicBezTo>
                    <a:pt x="0" y="5774"/>
                    <a:pt x="305" y="6065"/>
                    <a:pt x="669" y="6065"/>
                  </a:cubicBezTo>
                  <a:lnTo>
                    <a:pt x="8116" y="6065"/>
                  </a:lnTo>
                  <a:cubicBezTo>
                    <a:pt x="8494" y="6065"/>
                    <a:pt x="8785" y="5760"/>
                    <a:pt x="8785" y="5396"/>
                  </a:cubicBezTo>
                  <a:lnTo>
                    <a:pt x="8785" y="669"/>
                  </a:lnTo>
                  <a:cubicBezTo>
                    <a:pt x="8799" y="306"/>
                    <a:pt x="8494" y="0"/>
                    <a:pt x="8116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942142" y="1959827"/>
              <a:ext cx="439280" cy="176719"/>
            </a:xfrm>
            <a:custGeom>
              <a:avLst/>
              <a:gdLst/>
              <a:ahLst/>
              <a:cxnLst/>
              <a:rect l="l" t="t" r="r" b="b"/>
              <a:pathLst>
                <a:path w="7768" h="3125" extrusionOk="0">
                  <a:moveTo>
                    <a:pt x="2731" y="1"/>
                  </a:moveTo>
                  <a:cubicBezTo>
                    <a:pt x="2597" y="1"/>
                    <a:pt x="2459" y="63"/>
                    <a:pt x="2357" y="186"/>
                  </a:cubicBezTo>
                  <a:lnTo>
                    <a:pt x="1" y="3124"/>
                  </a:lnTo>
                  <a:lnTo>
                    <a:pt x="7767" y="3124"/>
                  </a:lnTo>
                  <a:lnTo>
                    <a:pt x="5964" y="855"/>
                  </a:lnTo>
                  <a:cubicBezTo>
                    <a:pt x="5877" y="739"/>
                    <a:pt x="5746" y="681"/>
                    <a:pt x="5611" y="681"/>
                  </a:cubicBezTo>
                  <a:cubicBezTo>
                    <a:pt x="5477" y="681"/>
                    <a:pt x="5338" y="739"/>
                    <a:pt x="5237" y="855"/>
                  </a:cubicBezTo>
                  <a:lnTo>
                    <a:pt x="4437" y="1859"/>
                  </a:lnTo>
                  <a:lnTo>
                    <a:pt x="3084" y="186"/>
                  </a:lnTo>
                  <a:cubicBezTo>
                    <a:pt x="2997" y="63"/>
                    <a:pt x="2866" y="1"/>
                    <a:pt x="2731" y="1"/>
                  </a:cubicBezTo>
                  <a:close/>
                </a:path>
              </a:pathLst>
            </a:custGeom>
            <a:solidFill>
              <a:srgbClr val="9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163415" y="1921827"/>
              <a:ext cx="67464" cy="67464"/>
            </a:xfrm>
            <a:custGeom>
              <a:avLst/>
              <a:gdLst/>
              <a:ahLst/>
              <a:cxnLst/>
              <a:rect l="l" t="t" r="r" b="b"/>
              <a:pathLst>
                <a:path w="1193" h="1193" extrusionOk="0">
                  <a:moveTo>
                    <a:pt x="596" y="0"/>
                  </a:moveTo>
                  <a:cubicBezTo>
                    <a:pt x="277" y="0"/>
                    <a:pt x="0" y="277"/>
                    <a:pt x="0" y="596"/>
                  </a:cubicBezTo>
                  <a:cubicBezTo>
                    <a:pt x="0" y="931"/>
                    <a:pt x="277" y="1193"/>
                    <a:pt x="596" y="1193"/>
                  </a:cubicBezTo>
                  <a:cubicBezTo>
                    <a:pt x="916" y="1193"/>
                    <a:pt x="1193" y="931"/>
                    <a:pt x="1193" y="596"/>
                  </a:cubicBezTo>
                  <a:cubicBezTo>
                    <a:pt x="1193" y="277"/>
                    <a:pt x="916" y="0"/>
                    <a:pt x="596" y="0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022779" y="1893043"/>
              <a:ext cx="102864" cy="37040"/>
            </a:xfrm>
            <a:custGeom>
              <a:avLst/>
              <a:gdLst/>
              <a:ahLst/>
              <a:cxnLst/>
              <a:rect l="l" t="t" r="r" b="b"/>
              <a:pathLst>
                <a:path w="1819" h="655" extrusionOk="0">
                  <a:moveTo>
                    <a:pt x="829" y="0"/>
                  </a:moveTo>
                  <a:cubicBezTo>
                    <a:pt x="596" y="0"/>
                    <a:pt x="393" y="160"/>
                    <a:pt x="364" y="378"/>
                  </a:cubicBezTo>
                  <a:cubicBezTo>
                    <a:pt x="335" y="378"/>
                    <a:pt x="306" y="364"/>
                    <a:pt x="276" y="364"/>
                  </a:cubicBezTo>
                  <a:cubicBezTo>
                    <a:pt x="116" y="364"/>
                    <a:pt x="0" y="495"/>
                    <a:pt x="0" y="655"/>
                  </a:cubicBezTo>
                  <a:lnTo>
                    <a:pt x="1818" y="655"/>
                  </a:lnTo>
                  <a:lnTo>
                    <a:pt x="1818" y="611"/>
                  </a:lnTo>
                  <a:cubicBezTo>
                    <a:pt x="1818" y="422"/>
                    <a:pt x="1644" y="247"/>
                    <a:pt x="1455" y="247"/>
                  </a:cubicBezTo>
                  <a:cubicBezTo>
                    <a:pt x="1396" y="247"/>
                    <a:pt x="1324" y="276"/>
                    <a:pt x="1265" y="291"/>
                  </a:cubicBezTo>
                  <a:cubicBezTo>
                    <a:pt x="1193" y="131"/>
                    <a:pt x="1033" y="0"/>
                    <a:pt x="829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253044" y="1938282"/>
              <a:ext cx="112704" cy="41168"/>
            </a:xfrm>
            <a:custGeom>
              <a:avLst/>
              <a:gdLst/>
              <a:ahLst/>
              <a:cxnLst/>
              <a:rect l="l" t="t" r="r" b="b"/>
              <a:pathLst>
                <a:path w="1993" h="728" extrusionOk="0">
                  <a:moveTo>
                    <a:pt x="917" y="0"/>
                  </a:moveTo>
                  <a:cubicBezTo>
                    <a:pt x="669" y="0"/>
                    <a:pt x="451" y="175"/>
                    <a:pt x="408" y="407"/>
                  </a:cubicBezTo>
                  <a:cubicBezTo>
                    <a:pt x="393" y="407"/>
                    <a:pt x="364" y="393"/>
                    <a:pt x="320" y="393"/>
                  </a:cubicBezTo>
                  <a:cubicBezTo>
                    <a:pt x="146" y="393"/>
                    <a:pt x="0" y="538"/>
                    <a:pt x="0" y="727"/>
                  </a:cubicBezTo>
                  <a:lnTo>
                    <a:pt x="1978" y="727"/>
                  </a:lnTo>
                  <a:cubicBezTo>
                    <a:pt x="1993" y="713"/>
                    <a:pt x="1993" y="669"/>
                    <a:pt x="1993" y="655"/>
                  </a:cubicBezTo>
                  <a:cubicBezTo>
                    <a:pt x="1993" y="436"/>
                    <a:pt x="1818" y="247"/>
                    <a:pt x="1600" y="247"/>
                  </a:cubicBezTo>
                  <a:cubicBezTo>
                    <a:pt x="1513" y="247"/>
                    <a:pt x="1469" y="276"/>
                    <a:pt x="1397" y="305"/>
                  </a:cubicBezTo>
                  <a:cubicBezTo>
                    <a:pt x="1309" y="131"/>
                    <a:pt x="1120" y="0"/>
                    <a:pt x="917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18335" y="2217916"/>
              <a:ext cx="278848" cy="45240"/>
            </a:xfrm>
            <a:custGeom>
              <a:avLst/>
              <a:gdLst/>
              <a:ahLst/>
              <a:cxnLst/>
              <a:rect l="l" t="t" r="r" b="b"/>
              <a:pathLst>
                <a:path w="4931" h="800" extrusionOk="0">
                  <a:moveTo>
                    <a:pt x="407" y="0"/>
                  </a:moveTo>
                  <a:cubicBezTo>
                    <a:pt x="189" y="0"/>
                    <a:pt x="0" y="175"/>
                    <a:pt x="0" y="393"/>
                  </a:cubicBezTo>
                  <a:cubicBezTo>
                    <a:pt x="0" y="611"/>
                    <a:pt x="189" y="800"/>
                    <a:pt x="407" y="800"/>
                  </a:cubicBezTo>
                  <a:lnTo>
                    <a:pt x="4509" y="800"/>
                  </a:lnTo>
                  <a:cubicBezTo>
                    <a:pt x="4727" y="800"/>
                    <a:pt x="4916" y="611"/>
                    <a:pt x="4916" y="393"/>
                  </a:cubicBezTo>
                  <a:cubicBezTo>
                    <a:pt x="4930" y="175"/>
                    <a:pt x="4756" y="0"/>
                    <a:pt x="4509" y="0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918335" y="1690712"/>
              <a:ext cx="278848" cy="45297"/>
            </a:xfrm>
            <a:custGeom>
              <a:avLst/>
              <a:gdLst/>
              <a:ahLst/>
              <a:cxnLst/>
              <a:rect l="l" t="t" r="r" b="b"/>
              <a:pathLst>
                <a:path w="4931" h="801" extrusionOk="0">
                  <a:moveTo>
                    <a:pt x="407" y="0"/>
                  </a:moveTo>
                  <a:cubicBezTo>
                    <a:pt x="189" y="0"/>
                    <a:pt x="0" y="175"/>
                    <a:pt x="0" y="393"/>
                  </a:cubicBezTo>
                  <a:cubicBezTo>
                    <a:pt x="0" y="611"/>
                    <a:pt x="189" y="800"/>
                    <a:pt x="407" y="800"/>
                  </a:cubicBezTo>
                  <a:lnTo>
                    <a:pt x="4509" y="800"/>
                  </a:lnTo>
                  <a:cubicBezTo>
                    <a:pt x="4727" y="800"/>
                    <a:pt x="4916" y="611"/>
                    <a:pt x="4916" y="393"/>
                  </a:cubicBezTo>
                  <a:cubicBezTo>
                    <a:pt x="4930" y="175"/>
                    <a:pt x="4756" y="0"/>
                    <a:pt x="4509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290027" y="1690712"/>
              <a:ext cx="125937" cy="45297"/>
            </a:xfrm>
            <a:custGeom>
              <a:avLst/>
              <a:gdLst/>
              <a:ahLst/>
              <a:cxnLst/>
              <a:rect l="l" t="t" r="r" b="b"/>
              <a:pathLst>
                <a:path w="2227" h="801" extrusionOk="0">
                  <a:moveTo>
                    <a:pt x="394" y="0"/>
                  </a:moveTo>
                  <a:cubicBezTo>
                    <a:pt x="175" y="0"/>
                    <a:pt x="1" y="175"/>
                    <a:pt x="1" y="393"/>
                  </a:cubicBezTo>
                  <a:cubicBezTo>
                    <a:pt x="1" y="611"/>
                    <a:pt x="175" y="800"/>
                    <a:pt x="394" y="800"/>
                  </a:cubicBezTo>
                  <a:lnTo>
                    <a:pt x="1833" y="800"/>
                  </a:lnTo>
                  <a:cubicBezTo>
                    <a:pt x="2052" y="800"/>
                    <a:pt x="2226" y="611"/>
                    <a:pt x="2226" y="393"/>
                  </a:cubicBezTo>
                  <a:cubicBezTo>
                    <a:pt x="2226" y="175"/>
                    <a:pt x="2052" y="0"/>
                    <a:pt x="1833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918335" y="2398816"/>
              <a:ext cx="497640" cy="104504"/>
            </a:xfrm>
            <a:custGeom>
              <a:avLst/>
              <a:gdLst/>
              <a:ahLst/>
              <a:cxnLst/>
              <a:rect l="l" t="t" r="r" b="b"/>
              <a:pathLst>
                <a:path w="8800" h="1848" extrusionOk="0">
                  <a:moveTo>
                    <a:pt x="0" y="1"/>
                  </a:moveTo>
                  <a:lnTo>
                    <a:pt x="0" y="1848"/>
                  </a:lnTo>
                  <a:lnTo>
                    <a:pt x="8799" y="1848"/>
                  </a:lnTo>
                  <a:lnTo>
                    <a:pt x="8799" y="1"/>
                  </a:ln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691293" y="2049910"/>
              <a:ext cx="460656" cy="536377"/>
            </a:xfrm>
            <a:custGeom>
              <a:avLst/>
              <a:gdLst/>
              <a:ahLst/>
              <a:cxnLst/>
              <a:rect l="l" t="t" r="r" b="b"/>
              <a:pathLst>
                <a:path w="8146" h="9485" extrusionOk="0">
                  <a:moveTo>
                    <a:pt x="7499" y="0"/>
                  </a:moveTo>
                  <a:cubicBezTo>
                    <a:pt x="6768" y="0"/>
                    <a:pt x="5622" y="1391"/>
                    <a:pt x="4408" y="2535"/>
                  </a:cubicBezTo>
                  <a:cubicBezTo>
                    <a:pt x="3128" y="3698"/>
                    <a:pt x="1252" y="3844"/>
                    <a:pt x="1252" y="3844"/>
                  </a:cubicBezTo>
                  <a:cubicBezTo>
                    <a:pt x="655" y="4484"/>
                    <a:pt x="408" y="5458"/>
                    <a:pt x="234" y="6273"/>
                  </a:cubicBezTo>
                  <a:cubicBezTo>
                    <a:pt x="1" y="7349"/>
                    <a:pt x="132" y="8091"/>
                    <a:pt x="874" y="8934"/>
                  </a:cubicBezTo>
                  <a:cubicBezTo>
                    <a:pt x="1226" y="9328"/>
                    <a:pt x="1582" y="9484"/>
                    <a:pt x="1931" y="9484"/>
                  </a:cubicBezTo>
                  <a:cubicBezTo>
                    <a:pt x="2677" y="9484"/>
                    <a:pt x="3396" y="8773"/>
                    <a:pt x="4001" y="8149"/>
                  </a:cubicBezTo>
                  <a:cubicBezTo>
                    <a:pt x="5004" y="7145"/>
                    <a:pt x="5368" y="4876"/>
                    <a:pt x="6618" y="3509"/>
                  </a:cubicBezTo>
                  <a:cubicBezTo>
                    <a:pt x="7869" y="2157"/>
                    <a:pt x="8146" y="77"/>
                    <a:pt x="7564" y="4"/>
                  </a:cubicBezTo>
                  <a:cubicBezTo>
                    <a:pt x="7543" y="2"/>
                    <a:pt x="7521" y="0"/>
                    <a:pt x="7499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377224" y="2135638"/>
              <a:ext cx="312948" cy="208896"/>
            </a:xfrm>
            <a:custGeom>
              <a:avLst/>
              <a:gdLst/>
              <a:ahLst/>
              <a:cxnLst/>
              <a:rect l="l" t="t" r="r" b="b"/>
              <a:pathLst>
                <a:path w="5534" h="3694" extrusionOk="0">
                  <a:moveTo>
                    <a:pt x="2226" y="1"/>
                  </a:moveTo>
                  <a:lnTo>
                    <a:pt x="2226" y="1499"/>
                  </a:lnTo>
                  <a:cubicBezTo>
                    <a:pt x="1324" y="1935"/>
                    <a:pt x="1" y="3244"/>
                    <a:pt x="597" y="3666"/>
                  </a:cubicBezTo>
                  <a:cubicBezTo>
                    <a:pt x="622" y="3685"/>
                    <a:pt x="669" y="3694"/>
                    <a:pt x="735" y="3694"/>
                  </a:cubicBezTo>
                  <a:cubicBezTo>
                    <a:pt x="1585" y="3694"/>
                    <a:pt x="5533" y="2204"/>
                    <a:pt x="5236" y="1179"/>
                  </a:cubicBezTo>
                  <a:cubicBezTo>
                    <a:pt x="4902" y="73"/>
                    <a:pt x="2226" y="1"/>
                    <a:pt x="2226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423311" y="2322362"/>
              <a:ext cx="268047" cy="191705"/>
            </a:xfrm>
            <a:custGeom>
              <a:avLst/>
              <a:gdLst/>
              <a:ahLst/>
              <a:cxnLst/>
              <a:rect l="l" t="t" r="r" b="b"/>
              <a:pathLst>
                <a:path w="4740" h="3390" extrusionOk="0">
                  <a:moveTo>
                    <a:pt x="1411" y="0"/>
                  </a:moveTo>
                  <a:lnTo>
                    <a:pt x="1411" y="1513"/>
                  </a:lnTo>
                  <a:cubicBezTo>
                    <a:pt x="495" y="1949"/>
                    <a:pt x="0" y="3345"/>
                    <a:pt x="436" y="3389"/>
                  </a:cubicBezTo>
                  <a:cubicBezTo>
                    <a:pt x="439" y="3389"/>
                    <a:pt x="442" y="3389"/>
                    <a:pt x="445" y="3389"/>
                  </a:cubicBezTo>
                  <a:cubicBezTo>
                    <a:pt x="923" y="3389"/>
                    <a:pt x="4739" y="2291"/>
                    <a:pt x="4421" y="1193"/>
                  </a:cubicBezTo>
                  <a:cubicBezTo>
                    <a:pt x="4087" y="73"/>
                    <a:pt x="1411" y="0"/>
                    <a:pt x="1411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274362" y="2583051"/>
              <a:ext cx="448272" cy="520656"/>
            </a:xfrm>
            <a:custGeom>
              <a:avLst/>
              <a:gdLst/>
              <a:ahLst/>
              <a:cxnLst/>
              <a:rect l="l" t="t" r="r" b="b"/>
              <a:pathLst>
                <a:path w="7927" h="9207" extrusionOk="0">
                  <a:moveTo>
                    <a:pt x="2865" y="1"/>
                  </a:moveTo>
                  <a:cubicBezTo>
                    <a:pt x="2865" y="1"/>
                    <a:pt x="727" y="1775"/>
                    <a:pt x="0" y="2429"/>
                  </a:cubicBezTo>
                  <a:cubicBezTo>
                    <a:pt x="1120" y="5993"/>
                    <a:pt x="4945" y="9207"/>
                    <a:pt x="4945" y="9207"/>
                  </a:cubicBezTo>
                  <a:lnTo>
                    <a:pt x="7927" y="6793"/>
                  </a:lnTo>
                  <a:lnTo>
                    <a:pt x="6429" y="5527"/>
                  </a:lnTo>
                  <a:lnTo>
                    <a:pt x="5250" y="6182"/>
                  </a:lnTo>
                  <a:cubicBezTo>
                    <a:pt x="5250" y="6182"/>
                    <a:pt x="5614" y="5469"/>
                    <a:pt x="5905" y="4873"/>
                  </a:cubicBezTo>
                  <a:cubicBezTo>
                    <a:pt x="4407" y="3418"/>
                    <a:pt x="2865" y="1"/>
                    <a:pt x="286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6021648" y="2063142"/>
              <a:ext cx="110725" cy="121356"/>
            </a:xfrm>
            <a:custGeom>
              <a:avLst/>
              <a:gdLst/>
              <a:ahLst/>
              <a:cxnLst/>
              <a:rect l="l" t="t" r="r" b="b"/>
              <a:pathLst>
                <a:path w="1958" h="2146" extrusionOk="0">
                  <a:moveTo>
                    <a:pt x="1459" y="1"/>
                  </a:moveTo>
                  <a:cubicBezTo>
                    <a:pt x="1445" y="1"/>
                    <a:pt x="1431" y="1"/>
                    <a:pt x="1416" y="3"/>
                  </a:cubicBezTo>
                  <a:cubicBezTo>
                    <a:pt x="907" y="119"/>
                    <a:pt x="20" y="1283"/>
                    <a:pt x="20" y="1283"/>
                  </a:cubicBezTo>
                  <a:cubicBezTo>
                    <a:pt x="1" y="2020"/>
                    <a:pt x="467" y="2146"/>
                    <a:pt x="788" y="2146"/>
                  </a:cubicBezTo>
                  <a:cubicBezTo>
                    <a:pt x="954" y="2146"/>
                    <a:pt x="1082" y="2112"/>
                    <a:pt x="1082" y="2112"/>
                  </a:cubicBezTo>
                  <a:cubicBezTo>
                    <a:pt x="1082" y="2112"/>
                    <a:pt x="1445" y="1675"/>
                    <a:pt x="1722" y="977"/>
                  </a:cubicBezTo>
                  <a:cubicBezTo>
                    <a:pt x="1958" y="297"/>
                    <a:pt x="1756" y="1"/>
                    <a:pt x="1459" y="1"/>
                  </a:cubicBezTo>
                  <a:close/>
                </a:path>
              </a:pathLst>
            </a:custGeom>
            <a:solidFill>
              <a:srgbClr val="C7E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6409287" y="2277123"/>
              <a:ext cx="96305" cy="63675"/>
            </a:xfrm>
            <a:custGeom>
              <a:avLst/>
              <a:gdLst/>
              <a:ahLst/>
              <a:cxnLst/>
              <a:rect l="l" t="t" r="r" b="b"/>
              <a:pathLst>
                <a:path w="1703" h="1126" extrusionOk="0">
                  <a:moveTo>
                    <a:pt x="1179" y="0"/>
                  </a:moveTo>
                  <a:cubicBezTo>
                    <a:pt x="1121" y="0"/>
                    <a:pt x="1063" y="0"/>
                    <a:pt x="1033" y="29"/>
                  </a:cubicBezTo>
                  <a:cubicBezTo>
                    <a:pt x="844" y="102"/>
                    <a:pt x="408" y="320"/>
                    <a:pt x="44" y="800"/>
                  </a:cubicBezTo>
                  <a:cubicBezTo>
                    <a:pt x="1" y="975"/>
                    <a:pt x="88" y="1062"/>
                    <a:pt x="234" y="1120"/>
                  </a:cubicBezTo>
                  <a:cubicBezTo>
                    <a:pt x="242" y="1124"/>
                    <a:pt x="255" y="1125"/>
                    <a:pt x="272" y="1125"/>
                  </a:cubicBezTo>
                  <a:cubicBezTo>
                    <a:pt x="455" y="1125"/>
                    <a:pt x="1086" y="924"/>
                    <a:pt x="1339" y="844"/>
                  </a:cubicBezTo>
                  <a:cubicBezTo>
                    <a:pt x="1412" y="829"/>
                    <a:pt x="1484" y="771"/>
                    <a:pt x="1499" y="698"/>
                  </a:cubicBezTo>
                  <a:cubicBezTo>
                    <a:pt x="1601" y="495"/>
                    <a:pt x="1702" y="102"/>
                    <a:pt x="1179" y="0"/>
                  </a:cubicBezTo>
                  <a:close/>
                </a:path>
              </a:pathLst>
            </a:custGeom>
            <a:solidFill>
              <a:srgbClr val="C7E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6444687" y="2453951"/>
              <a:ext cx="73232" cy="53779"/>
            </a:xfrm>
            <a:custGeom>
              <a:avLst/>
              <a:gdLst/>
              <a:ahLst/>
              <a:cxnLst/>
              <a:rect l="l" t="t" r="r" b="b"/>
              <a:pathLst>
                <a:path w="1295" h="951" extrusionOk="0">
                  <a:moveTo>
                    <a:pt x="873" y="0"/>
                  </a:moveTo>
                  <a:cubicBezTo>
                    <a:pt x="844" y="0"/>
                    <a:pt x="800" y="0"/>
                    <a:pt x="771" y="15"/>
                  </a:cubicBezTo>
                  <a:cubicBezTo>
                    <a:pt x="640" y="102"/>
                    <a:pt x="291" y="306"/>
                    <a:pt x="44" y="713"/>
                  </a:cubicBezTo>
                  <a:cubicBezTo>
                    <a:pt x="0" y="844"/>
                    <a:pt x="102" y="916"/>
                    <a:pt x="204" y="946"/>
                  </a:cubicBezTo>
                  <a:cubicBezTo>
                    <a:pt x="211" y="949"/>
                    <a:pt x="222" y="951"/>
                    <a:pt x="236" y="951"/>
                  </a:cubicBezTo>
                  <a:cubicBezTo>
                    <a:pt x="384" y="951"/>
                    <a:pt x="877" y="748"/>
                    <a:pt x="1076" y="655"/>
                  </a:cubicBezTo>
                  <a:cubicBezTo>
                    <a:pt x="1135" y="640"/>
                    <a:pt x="1193" y="582"/>
                    <a:pt x="1207" y="538"/>
                  </a:cubicBezTo>
                  <a:cubicBezTo>
                    <a:pt x="1236" y="364"/>
                    <a:pt x="1295" y="44"/>
                    <a:pt x="873" y="0"/>
                  </a:cubicBezTo>
                  <a:close/>
                </a:path>
              </a:pathLst>
            </a:custGeom>
            <a:solidFill>
              <a:srgbClr val="C7E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503045" y="2135638"/>
              <a:ext cx="38737" cy="85617"/>
            </a:xfrm>
            <a:custGeom>
              <a:avLst/>
              <a:gdLst/>
              <a:ahLst/>
              <a:cxnLst/>
              <a:rect l="l" t="t" r="r" b="b"/>
              <a:pathLst>
                <a:path w="685" h="1514" extrusionOk="0">
                  <a:moveTo>
                    <a:pt x="1" y="1"/>
                  </a:moveTo>
                  <a:lnTo>
                    <a:pt x="1" y="1513"/>
                  </a:lnTo>
                  <a:lnTo>
                    <a:pt x="641" y="1179"/>
                  </a:lnTo>
                  <a:cubicBezTo>
                    <a:pt x="641" y="1179"/>
                    <a:pt x="321" y="1019"/>
                    <a:pt x="321" y="728"/>
                  </a:cubicBezTo>
                  <a:cubicBezTo>
                    <a:pt x="321" y="539"/>
                    <a:pt x="539" y="233"/>
                    <a:pt x="684" y="59"/>
                  </a:cubicBezTo>
                  <a:cubicBezTo>
                    <a:pt x="306" y="1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497333" y="2324002"/>
              <a:ext cx="64976" cy="84768"/>
            </a:xfrm>
            <a:custGeom>
              <a:avLst/>
              <a:gdLst/>
              <a:ahLst/>
              <a:cxnLst/>
              <a:rect l="l" t="t" r="r" b="b"/>
              <a:pathLst>
                <a:path w="1149" h="1499" extrusionOk="0">
                  <a:moveTo>
                    <a:pt x="102" y="0"/>
                  </a:moveTo>
                  <a:lnTo>
                    <a:pt x="102" y="1498"/>
                  </a:lnTo>
                  <a:cubicBezTo>
                    <a:pt x="102" y="1498"/>
                    <a:pt x="291" y="1455"/>
                    <a:pt x="451" y="1353"/>
                  </a:cubicBezTo>
                  <a:cubicBezTo>
                    <a:pt x="0" y="946"/>
                    <a:pt x="785" y="335"/>
                    <a:pt x="1149" y="102"/>
                  </a:cubicBezTo>
                  <a:cubicBezTo>
                    <a:pt x="582" y="15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776851" y="2277123"/>
              <a:ext cx="264880" cy="308028"/>
            </a:xfrm>
            <a:custGeom>
              <a:avLst/>
              <a:gdLst/>
              <a:ahLst/>
              <a:cxnLst/>
              <a:rect l="l" t="t" r="r" b="b"/>
              <a:pathLst>
                <a:path w="4684" h="5447" extrusionOk="0">
                  <a:moveTo>
                    <a:pt x="4684" y="0"/>
                  </a:moveTo>
                  <a:lnTo>
                    <a:pt x="4684" y="0"/>
                  </a:lnTo>
                  <a:cubicBezTo>
                    <a:pt x="4683" y="0"/>
                    <a:pt x="3738" y="829"/>
                    <a:pt x="3331" y="1658"/>
                  </a:cubicBezTo>
                  <a:cubicBezTo>
                    <a:pt x="2909" y="2502"/>
                    <a:pt x="1513" y="5003"/>
                    <a:pt x="0" y="5367"/>
                  </a:cubicBezTo>
                  <a:cubicBezTo>
                    <a:pt x="139" y="5422"/>
                    <a:pt x="278" y="5446"/>
                    <a:pt x="416" y="5446"/>
                  </a:cubicBezTo>
                  <a:cubicBezTo>
                    <a:pt x="1157" y="5446"/>
                    <a:pt x="1872" y="4729"/>
                    <a:pt x="2473" y="4116"/>
                  </a:cubicBezTo>
                  <a:cubicBezTo>
                    <a:pt x="3360" y="3244"/>
                    <a:pt x="3738" y="1367"/>
                    <a:pt x="4684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571975" y="2687497"/>
              <a:ext cx="1029775" cy="956600"/>
            </a:xfrm>
            <a:custGeom>
              <a:avLst/>
              <a:gdLst/>
              <a:ahLst/>
              <a:cxnLst/>
              <a:rect l="l" t="t" r="r" b="b"/>
              <a:pathLst>
                <a:path w="18210" h="16916" extrusionOk="0">
                  <a:moveTo>
                    <a:pt x="13076" y="1"/>
                  </a:moveTo>
                  <a:cubicBezTo>
                    <a:pt x="13076" y="1"/>
                    <a:pt x="2022" y="6007"/>
                    <a:pt x="1" y="7185"/>
                  </a:cubicBezTo>
                  <a:cubicBezTo>
                    <a:pt x="1906" y="13672"/>
                    <a:pt x="6414" y="16915"/>
                    <a:pt x="6414" y="16915"/>
                  </a:cubicBezTo>
                  <a:lnTo>
                    <a:pt x="18210" y="6662"/>
                  </a:lnTo>
                  <a:cubicBezTo>
                    <a:pt x="14457" y="4800"/>
                    <a:pt x="13076" y="1"/>
                    <a:pt x="13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509547" y="2842950"/>
              <a:ext cx="51065" cy="5106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4" y="0"/>
                    <a:pt x="1" y="204"/>
                    <a:pt x="1" y="451"/>
                  </a:cubicBezTo>
                  <a:cubicBezTo>
                    <a:pt x="1" y="713"/>
                    <a:pt x="204" y="902"/>
                    <a:pt x="452" y="902"/>
                  </a:cubicBezTo>
                  <a:cubicBezTo>
                    <a:pt x="713" y="902"/>
                    <a:pt x="902" y="713"/>
                    <a:pt x="902" y="451"/>
                  </a:cubicBezTo>
                  <a:cubicBezTo>
                    <a:pt x="902" y="219"/>
                    <a:pt x="713" y="0"/>
                    <a:pt x="452" y="0"/>
                  </a:cubicBezTo>
                  <a:close/>
                </a:path>
              </a:pathLst>
            </a:custGeom>
            <a:solidFill>
              <a:srgbClr val="4AA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761301" y="1468645"/>
              <a:ext cx="273928" cy="313400"/>
            </a:xfrm>
            <a:custGeom>
              <a:avLst/>
              <a:gdLst/>
              <a:ahLst/>
              <a:cxnLst/>
              <a:rect l="l" t="t" r="r" b="b"/>
              <a:pathLst>
                <a:path w="4844" h="5542" extrusionOk="0">
                  <a:moveTo>
                    <a:pt x="437" y="0"/>
                  </a:moveTo>
                  <a:cubicBezTo>
                    <a:pt x="204" y="0"/>
                    <a:pt x="1" y="175"/>
                    <a:pt x="30" y="408"/>
                  </a:cubicBezTo>
                  <a:lnTo>
                    <a:pt x="30" y="3636"/>
                  </a:lnTo>
                  <a:cubicBezTo>
                    <a:pt x="30" y="3855"/>
                    <a:pt x="204" y="4044"/>
                    <a:pt x="437" y="4044"/>
                  </a:cubicBezTo>
                  <a:lnTo>
                    <a:pt x="3578" y="4044"/>
                  </a:lnTo>
                  <a:lnTo>
                    <a:pt x="4844" y="5542"/>
                  </a:lnTo>
                  <a:lnTo>
                    <a:pt x="4844" y="4044"/>
                  </a:lnTo>
                  <a:lnTo>
                    <a:pt x="4844" y="2778"/>
                  </a:lnTo>
                  <a:lnTo>
                    <a:pt x="4844" y="408"/>
                  </a:lnTo>
                  <a:cubicBezTo>
                    <a:pt x="4844" y="190"/>
                    <a:pt x="4655" y="0"/>
                    <a:pt x="4422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818075" y="1506080"/>
              <a:ext cx="155456" cy="142449"/>
            </a:xfrm>
            <a:custGeom>
              <a:avLst/>
              <a:gdLst/>
              <a:ahLst/>
              <a:cxnLst/>
              <a:rect l="l" t="t" r="r" b="b"/>
              <a:pathLst>
                <a:path w="2749" h="2519" extrusionOk="0">
                  <a:moveTo>
                    <a:pt x="1375" y="0"/>
                  </a:moveTo>
                  <a:cubicBezTo>
                    <a:pt x="1309" y="0"/>
                    <a:pt x="1244" y="37"/>
                    <a:pt x="1207" y="109"/>
                  </a:cubicBezTo>
                  <a:lnTo>
                    <a:pt x="946" y="647"/>
                  </a:lnTo>
                  <a:cubicBezTo>
                    <a:pt x="902" y="691"/>
                    <a:pt x="858" y="749"/>
                    <a:pt x="800" y="749"/>
                  </a:cubicBezTo>
                  <a:lnTo>
                    <a:pt x="218" y="836"/>
                  </a:lnTo>
                  <a:cubicBezTo>
                    <a:pt x="58" y="851"/>
                    <a:pt x="0" y="1055"/>
                    <a:pt x="117" y="1171"/>
                  </a:cubicBezTo>
                  <a:lnTo>
                    <a:pt x="553" y="1564"/>
                  </a:lnTo>
                  <a:cubicBezTo>
                    <a:pt x="582" y="1607"/>
                    <a:pt x="626" y="1680"/>
                    <a:pt x="596" y="1738"/>
                  </a:cubicBezTo>
                  <a:lnTo>
                    <a:pt x="509" y="2291"/>
                  </a:lnTo>
                  <a:cubicBezTo>
                    <a:pt x="487" y="2427"/>
                    <a:pt x="578" y="2518"/>
                    <a:pt x="688" y="2518"/>
                  </a:cubicBezTo>
                  <a:cubicBezTo>
                    <a:pt x="720" y="2518"/>
                    <a:pt x="753" y="2511"/>
                    <a:pt x="786" y="2494"/>
                  </a:cubicBezTo>
                  <a:lnTo>
                    <a:pt x="1295" y="2218"/>
                  </a:lnTo>
                  <a:cubicBezTo>
                    <a:pt x="1324" y="2204"/>
                    <a:pt x="1356" y="2196"/>
                    <a:pt x="1387" y="2196"/>
                  </a:cubicBezTo>
                  <a:cubicBezTo>
                    <a:pt x="1418" y="2196"/>
                    <a:pt x="1447" y="2204"/>
                    <a:pt x="1469" y="2218"/>
                  </a:cubicBezTo>
                  <a:lnTo>
                    <a:pt x="1978" y="2494"/>
                  </a:lnTo>
                  <a:cubicBezTo>
                    <a:pt x="2007" y="2511"/>
                    <a:pt x="2038" y="2518"/>
                    <a:pt x="2068" y="2518"/>
                  </a:cubicBezTo>
                  <a:cubicBezTo>
                    <a:pt x="2172" y="2518"/>
                    <a:pt x="2266" y="2427"/>
                    <a:pt x="2255" y="2291"/>
                  </a:cubicBezTo>
                  <a:lnTo>
                    <a:pt x="2167" y="1738"/>
                  </a:lnTo>
                  <a:cubicBezTo>
                    <a:pt x="2153" y="1680"/>
                    <a:pt x="2182" y="1607"/>
                    <a:pt x="2225" y="1564"/>
                  </a:cubicBezTo>
                  <a:lnTo>
                    <a:pt x="2633" y="1171"/>
                  </a:lnTo>
                  <a:cubicBezTo>
                    <a:pt x="2749" y="1055"/>
                    <a:pt x="2691" y="851"/>
                    <a:pt x="2531" y="836"/>
                  </a:cubicBezTo>
                  <a:lnTo>
                    <a:pt x="1949" y="749"/>
                  </a:lnTo>
                  <a:cubicBezTo>
                    <a:pt x="1876" y="735"/>
                    <a:pt x="1833" y="691"/>
                    <a:pt x="1804" y="647"/>
                  </a:cubicBezTo>
                  <a:lnTo>
                    <a:pt x="1542" y="109"/>
                  </a:lnTo>
                  <a:cubicBezTo>
                    <a:pt x="1505" y="37"/>
                    <a:pt x="1440" y="0"/>
                    <a:pt x="1375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7362523" y="1933928"/>
              <a:ext cx="275568" cy="250517"/>
            </a:xfrm>
            <a:custGeom>
              <a:avLst/>
              <a:gdLst/>
              <a:ahLst/>
              <a:cxnLst/>
              <a:rect l="l" t="t" r="r" b="b"/>
              <a:pathLst>
                <a:path w="4873" h="4430" extrusionOk="0">
                  <a:moveTo>
                    <a:pt x="2436" y="1"/>
                  </a:moveTo>
                  <a:cubicBezTo>
                    <a:pt x="1869" y="1"/>
                    <a:pt x="1302" y="215"/>
                    <a:pt x="873" y="644"/>
                  </a:cubicBezTo>
                  <a:cubicBezTo>
                    <a:pt x="0" y="1517"/>
                    <a:pt x="0" y="2913"/>
                    <a:pt x="873" y="3786"/>
                  </a:cubicBezTo>
                  <a:cubicBezTo>
                    <a:pt x="1302" y="4215"/>
                    <a:pt x="1869" y="4429"/>
                    <a:pt x="2436" y="4429"/>
                  </a:cubicBezTo>
                  <a:cubicBezTo>
                    <a:pt x="3004" y="4429"/>
                    <a:pt x="3571" y="4215"/>
                    <a:pt x="4000" y="3786"/>
                  </a:cubicBezTo>
                  <a:cubicBezTo>
                    <a:pt x="4873" y="2913"/>
                    <a:pt x="4873" y="1517"/>
                    <a:pt x="4000" y="644"/>
                  </a:cubicBezTo>
                  <a:cubicBezTo>
                    <a:pt x="3571" y="215"/>
                    <a:pt x="3004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7398714" y="2007498"/>
              <a:ext cx="204032" cy="118359"/>
            </a:xfrm>
            <a:custGeom>
              <a:avLst/>
              <a:gdLst/>
              <a:ahLst/>
              <a:cxnLst/>
              <a:rect l="l" t="t" r="r" b="b"/>
              <a:pathLst>
                <a:path w="3608" h="2093" extrusionOk="0">
                  <a:moveTo>
                    <a:pt x="1063" y="0"/>
                  </a:moveTo>
                  <a:cubicBezTo>
                    <a:pt x="962" y="0"/>
                    <a:pt x="850" y="25"/>
                    <a:pt x="727" y="85"/>
                  </a:cubicBezTo>
                  <a:cubicBezTo>
                    <a:pt x="0" y="405"/>
                    <a:pt x="931" y="1845"/>
                    <a:pt x="1804" y="2092"/>
                  </a:cubicBezTo>
                  <a:cubicBezTo>
                    <a:pt x="2676" y="1845"/>
                    <a:pt x="3607" y="405"/>
                    <a:pt x="2880" y="85"/>
                  </a:cubicBezTo>
                  <a:cubicBezTo>
                    <a:pt x="2758" y="29"/>
                    <a:pt x="2646" y="5"/>
                    <a:pt x="2546" y="5"/>
                  </a:cubicBezTo>
                  <a:cubicBezTo>
                    <a:pt x="2045" y="5"/>
                    <a:pt x="1804" y="580"/>
                    <a:pt x="1804" y="580"/>
                  </a:cubicBezTo>
                  <a:cubicBezTo>
                    <a:pt x="1804" y="580"/>
                    <a:pt x="1554" y="0"/>
                    <a:pt x="1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819601" y="2906284"/>
              <a:ext cx="705744" cy="230328"/>
            </a:xfrm>
            <a:custGeom>
              <a:avLst/>
              <a:gdLst/>
              <a:ahLst/>
              <a:cxnLst/>
              <a:rect l="l" t="t" r="r" b="b"/>
              <a:pathLst>
                <a:path w="12480" h="4073" extrusionOk="0">
                  <a:moveTo>
                    <a:pt x="1848" y="0"/>
                  </a:moveTo>
                  <a:cubicBezTo>
                    <a:pt x="830" y="0"/>
                    <a:pt x="1" y="829"/>
                    <a:pt x="1" y="1847"/>
                  </a:cubicBezTo>
                  <a:lnTo>
                    <a:pt x="1" y="2240"/>
                  </a:lnTo>
                  <a:cubicBezTo>
                    <a:pt x="1" y="3258"/>
                    <a:pt x="830" y="4073"/>
                    <a:pt x="1848" y="4073"/>
                  </a:cubicBezTo>
                  <a:lnTo>
                    <a:pt x="10618" y="4073"/>
                  </a:lnTo>
                  <a:cubicBezTo>
                    <a:pt x="11636" y="4073"/>
                    <a:pt x="12450" y="3258"/>
                    <a:pt x="12450" y="2240"/>
                  </a:cubicBezTo>
                  <a:lnTo>
                    <a:pt x="12450" y="1847"/>
                  </a:lnTo>
                  <a:cubicBezTo>
                    <a:pt x="12480" y="829"/>
                    <a:pt x="11636" y="0"/>
                    <a:pt x="10618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850024" y="2949035"/>
              <a:ext cx="247632" cy="144825"/>
            </a:xfrm>
            <a:custGeom>
              <a:avLst/>
              <a:gdLst/>
              <a:ahLst/>
              <a:cxnLst/>
              <a:rect l="l" t="t" r="r" b="b"/>
              <a:pathLst>
                <a:path w="4379" h="2561" extrusionOk="0">
                  <a:moveTo>
                    <a:pt x="1279" y="0"/>
                  </a:moveTo>
                  <a:cubicBezTo>
                    <a:pt x="1156" y="0"/>
                    <a:pt x="1021" y="30"/>
                    <a:pt x="874" y="102"/>
                  </a:cubicBezTo>
                  <a:cubicBezTo>
                    <a:pt x="1" y="510"/>
                    <a:pt x="1106" y="2270"/>
                    <a:pt x="2182" y="2560"/>
                  </a:cubicBezTo>
                  <a:cubicBezTo>
                    <a:pt x="3244" y="2270"/>
                    <a:pt x="4379" y="524"/>
                    <a:pt x="3491" y="102"/>
                  </a:cubicBezTo>
                  <a:cubicBezTo>
                    <a:pt x="3347" y="37"/>
                    <a:pt x="3214" y="10"/>
                    <a:pt x="3094" y="10"/>
                  </a:cubicBezTo>
                  <a:cubicBezTo>
                    <a:pt x="2486" y="10"/>
                    <a:pt x="2182" y="699"/>
                    <a:pt x="2182" y="699"/>
                  </a:cubicBezTo>
                  <a:cubicBezTo>
                    <a:pt x="2182" y="699"/>
                    <a:pt x="1873" y="0"/>
                    <a:pt x="1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123944" y="2958931"/>
              <a:ext cx="92968" cy="119321"/>
            </a:xfrm>
            <a:custGeom>
              <a:avLst/>
              <a:gdLst/>
              <a:ahLst/>
              <a:cxnLst/>
              <a:rect l="l" t="t" r="r" b="b"/>
              <a:pathLst>
                <a:path w="1644" h="2110" extrusionOk="0">
                  <a:moveTo>
                    <a:pt x="800" y="451"/>
                  </a:moveTo>
                  <a:cubicBezTo>
                    <a:pt x="873" y="451"/>
                    <a:pt x="945" y="495"/>
                    <a:pt x="989" y="553"/>
                  </a:cubicBezTo>
                  <a:cubicBezTo>
                    <a:pt x="1047" y="596"/>
                    <a:pt x="1062" y="698"/>
                    <a:pt x="1062" y="815"/>
                  </a:cubicBezTo>
                  <a:lnTo>
                    <a:pt x="1062" y="858"/>
                  </a:lnTo>
                  <a:cubicBezTo>
                    <a:pt x="1018" y="887"/>
                    <a:pt x="989" y="916"/>
                    <a:pt x="945" y="931"/>
                  </a:cubicBezTo>
                  <a:cubicBezTo>
                    <a:pt x="916" y="946"/>
                    <a:pt x="858" y="946"/>
                    <a:pt x="829" y="946"/>
                  </a:cubicBezTo>
                  <a:cubicBezTo>
                    <a:pt x="756" y="946"/>
                    <a:pt x="698" y="931"/>
                    <a:pt x="655" y="887"/>
                  </a:cubicBezTo>
                  <a:cubicBezTo>
                    <a:pt x="596" y="844"/>
                    <a:pt x="582" y="786"/>
                    <a:pt x="582" y="713"/>
                  </a:cubicBezTo>
                  <a:cubicBezTo>
                    <a:pt x="582" y="640"/>
                    <a:pt x="596" y="567"/>
                    <a:pt x="640" y="524"/>
                  </a:cubicBezTo>
                  <a:cubicBezTo>
                    <a:pt x="669" y="480"/>
                    <a:pt x="727" y="451"/>
                    <a:pt x="800" y="451"/>
                  </a:cubicBezTo>
                  <a:close/>
                  <a:moveTo>
                    <a:pt x="800" y="0"/>
                  </a:moveTo>
                  <a:cubicBezTo>
                    <a:pt x="684" y="0"/>
                    <a:pt x="553" y="15"/>
                    <a:pt x="465" y="58"/>
                  </a:cubicBezTo>
                  <a:cubicBezTo>
                    <a:pt x="349" y="117"/>
                    <a:pt x="276" y="146"/>
                    <a:pt x="204" y="218"/>
                  </a:cubicBezTo>
                  <a:cubicBezTo>
                    <a:pt x="145" y="277"/>
                    <a:pt x="102" y="349"/>
                    <a:pt x="58" y="436"/>
                  </a:cubicBezTo>
                  <a:cubicBezTo>
                    <a:pt x="29" y="524"/>
                    <a:pt x="0" y="626"/>
                    <a:pt x="0" y="713"/>
                  </a:cubicBezTo>
                  <a:cubicBezTo>
                    <a:pt x="0" y="815"/>
                    <a:pt x="29" y="931"/>
                    <a:pt x="58" y="1004"/>
                  </a:cubicBezTo>
                  <a:cubicBezTo>
                    <a:pt x="102" y="1076"/>
                    <a:pt x="145" y="1149"/>
                    <a:pt x="204" y="1207"/>
                  </a:cubicBezTo>
                  <a:cubicBezTo>
                    <a:pt x="276" y="1251"/>
                    <a:pt x="335" y="1295"/>
                    <a:pt x="422" y="1324"/>
                  </a:cubicBezTo>
                  <a:cubicBezTo>
                    <a:pt x="495" y="1353"/>
                    <a:pt x="582" y="1367"/>
                    <a:pt x="698" y="1367"/>
                  </a:cubicBezTo>
                  <a:cubicBezTo>
                    <a:pt x="800" y="1367"/>
                    <a:pt x="873" y="1353"/>
                    <a:pt x="945" y="1324"/>
                  </a:cubicBezTo>
                  <a:cubicBezTo>
                    <a:pt x="1004" y="1295"/>
                    <a:pt x="1062" y="1280"/>
                    <a:pt x="1076" y="1251"/>
                  </a:cubicBezTo>
                  <a:lnTo>
                    <a:pt x="1076" y="1251"/>
                  </a:lnTo>
                  <a:cubicBezTo>
                    <a:pt x="1076" y="1382"/>
                    <a:pt x="1047" y="1498"/>
                    <a:pt x="945" y="1571"/>
                  </a:cubicBezTo>
                  <a:cubicBezTo>
                    <a:pt x="858" y="1644"/>
                    <a:pt x="756" y="1673"/>
                    <a:pt x="611" y="1673"/>
                  </a:cubicBezTo>
                  <a:cubicBezTo>
                    <a:pt x="553" y="1673"/>
                    <a:pt x="495" y="1673"/>
                    <a:pt x="422" y="1658"/>
                  </a:cubicBezTo>
                  <a:cubicBezTo>
                    <a:pt x="364" y="1658"/>
                    <a:pt x="291" y="1615"/>
                    <a:pt x="247" y="1600"/>
                  </a:cubicBezTo>
                  <a:cubicBezTo>
                    <a:pt x="218" y="1615"/>
                    <a:pt x="189" y="1658"/>
                    <a:pt x="175" y="1687"/>
                  </a:cubicBezTo>
                  <a:cubicBezTo>
                    <a:pt x="145" y="1731"/>
                    <a:pt x="131" y="1760"/>
                    <a:pt x="131" y="1818"/>
                  </a:cubicBezTo>
                  <a:cubicBezTo>
                    <a:pt x="131" y="1905"/>
                    <a:pt x="189" y="1978"/>
                    <a:pt x="276" y="2036"/>
                  </a:cubicBezTo>
                  <a:cubicBezTo>
                    <a:pt x="393" y="2095"/>
                    <a:pt x="509" y="2109"/>
                    <a:pt x="698" y="2109"/>
                  </a:cubicBezTo>
                  <a:cubicBezTo>
                    <a:pt x="844" y="2109"/>
                    <a:pt x="975" y="2095"/>
                    <a:pt x="1076" y="2036"/>
                  </a:cubicBezTo>
                  <a:cubicBezTo>
                    <a:pt x="1193" y="2007"/>
                    <a:pt x="1280" y="1935"/>
                    <a:pt x="1367" y="1833"/>
                  </a:cubicBezTo>
                  <a:cubicBezTo>
                    <a:pt x="1454" y="1745"/>
                    <a:pt x="1513" y="1644"/>
                    <a:pt x="1571" y="1498"/>
                  </a:cubicBezTo>
                  <a:cubicBezTo>
                    <a:pt x="1629" y="1353"/>
                    <a:pt x="1644" y="1178"/>
                    <a:pt x="1644" y="1004"/>
                  </a:cubicBezTo>
                  <a:cubicBezTo>
                    <a:pt x="1644" y="669"/>
                    <a:pt x="1571" y="436"/>
                    <a:pt x="1425" y="262"/>
                  </a:cubicBezTo>
                  <a:cubicBezTo>
                    <a:pt x="1280" y="87"/>
                    <a:pt x="1062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229181" y="2958931"/>
              <a:ext cx="92176" cy="119321"/>
            </a:xfrm>
            <a:custGeom>
              <a:avLst/>
              <a:gdLst/>
              <a:ahLst/>
              <a:cxnLst/>
              <a:rect l="l" t="t" r="r" b="b"/>
              <a:pathLst>
                <a:path w="1630" h="2110" extrusionOk="0">
                  <a:moveTo>
                    <a:pt x="772" y="451"/>
                  </a:moveTo>
                  <a:cubicBezTo>
                    <a:pt x="844" y="451"/>
                    <a:pt x="917" y="495"/>
                    <a:pt x="961" y="553"/>
                  </a:cubicBezTo>
                  <a:cubicBezTo>
                    <a:pt x="1019" y="596"/>
                    <a:pt x="1033" y="698"/>
                    <a:pt x="1033" y="815"/>
                  </a:cubicBezTo>
                  <a:lnTo>
                    <a:pt x="1033" y="858"/>
                  </a:lnTo>
                  <a:cubicBezTo>
                    <a:pt x="1004" y="887"/>
                    <a:pt x="961" y="916"/>
                    <a:pt x="932" y="931"/>
                  </a:cubicBezTo>
                  <a:cubicBezTo>
                    <a:pt x="888" y="946"/>
                    <a:pt x="830" y="946"/>
                    <a:pt x="801" y="946"/>
                  </a:cubicBezTo>
                  <a:cubicBezTo>
                    <a:pt x="728" y="946"/>
                    <a:pt x="670" y="931"/>
                    <a:pt x="626" y="887"/>
                  </a:cubicBezTo>
                  <a:cubicBezTo>
                    <a:pt x="582" y="844"/>
                    <a:pt x="553" y="786"/>
                    <a:pt x="553" y="713"/>
                  </a:cubicBezTo>
                  <a:cubicBezTo>
                    <a:pt x="553" y="640"/>
                    <a:pt x="582" y="567"/>
                    <a:pt x="612" y="524"/>
                  </a:cubicBezTo>
                  <a:cubicBezTo>
                    <a:pt x="655" y="480"/>
                    <a:pt x="699" y="451"/>
                    <a:pt x="772" y="451"/>
                  </a:cubicBezTo>
                  <a:close/>
                  <a:moveTo>
                    <a:pt x="801" y="0"/>
                  </a:moveTo>
                  <a:cubicBezTo>
                    <a:pt x="670" y="0"/>
                    <a:pt x="539" y="15"/>
                    <a:pt x="452" y="58"/>
                  </a:cubicBezTo>
                  <a:cubicBezTo>
                    <a:pt x="350" y="117"/>
                    <a:pt x="277" y="146"/>
                    <a:pt x="204" y="218"/>
                  </a:cubicBezTo>
                  <a:cubicBezTo>
                    <a:pt x="146" y="277"/>
                    <a:pt x="88" y="349"/>
                    <a:pt x="59" y="436"/>
                  </a:cubicBezTo>
                  <a:cubicBezTo>
                    <a:pt x="15" y="524"/>
                    <a:pt x="1" y="626"/>
                    <a:pt x="1" y="713"/>
                  </a:cubicBezTo>
                  <a:cubicBezTo>
                    <a:pt x="1" y="815"/>
                    <a:pt x="15" y="931"/>
                    <a:pt x="59" y="1004"/>
                  </a:cubicBezTo>
                  <a:cubicBezTo>
                    <a:pt x="88" y="1076"/>
                    <a:pt x="146" y="1149"/>
                    <a:pt x="204" y="1207"/>
                  </a:cubicBezTo>
                  <a:cubicBezTo>
                    <a:pt x="277" y="1251"/>
                    <a:pt x="321" y="1295"/>
                    <a:pt x="422" y="1324"/>
                  </a:cubicBezTo>
                  <a:cubicBezTo>
                    <a:pt x="495" y="1353"/>
                    <a:pt x="582" y="1367"/>
                    <a:pt x="684" y="1367"/>
                  </a:cubicBezTo>
                  <a:cubicBezTo>
                    <a:pt x="801" y="1367"/>
                    <a:pt x="873" y="1353"/>
                    <a:pt x="946" y="1324"/>
                  </a:cubicBezTo>
                  <a:cubicBezTo>
                    <a:pt x="1004" y="1295"/>
                    <a:pt x="1048" y="1280"/>
                    <a:pt x="1077" y="1251"/>
                  </a:cubicBezTo>
                  <a:lnTo>
                    <a:pt x="1077" y="1251"/>
                  </a:lnTo>
                  <a:cubicBezTo>
                    <a:pt x="1077" y="1382"/>
                    <a:pt x="1033" y="1498"/>
                    <a:pt x="946" y="1571"/>
                  </a:cubicBezTo>
                  <a:cubicBezTo>
                    <a:pt x="859" y="1644"/>
                    <a:pt x="742" y="1673"/>
                    <a:pt x="597" y="1673"/>
                  </a:cubicBezTo>
                  <a:cubicBezTo>
                    <a:pt x="524" y="1673"/>
                    <a:pt x="466" y="1673"/>
                    <a:pt x="422" y="1658"/>
                  </a:cubicBezTo>
                  <a:cubicBezTo>
                    <a:pt x="364" y="1658"/>
                    <a:pt x="292" y="1615"/>
                    <a:pt x="233" y="1600"/>
                  </a:cubicBezTo>
                  <a:cubicBezTo>
                    <a:pt x="219" y="1615"/>
                    <a:pt x="175" y="1658"/>
                    <a:pt x="161" y="1687"/>
                  </a:cubicBezTo>
                  <a:cubicBezTo>
                    <a:pt x="146" y="1731"/>
                    <a:pt x="132" y="1760"/>
                    <a:pt x="132" y="1818"/>
                  </a:cubicBezTo>
                  <a:cubicBezTo>
                    <a:pt x="132" y="1905"/>
                    <a:pt x="175" y="1978"/>
                    <a:pt x="277" y="2036"/>
                  </a:cubicBezTo>
                  <a:cubicBezTo>
                    <a:pt x="379" y="2095"/>
                    <a:pt x="510" y="2109"/>
                    <a:pt x="684" y="2109"/>
                  </a:cubicBezTo>
                  <a:cubicBezTo>
                    <a:pt x="830" y="2109"/>
                    <a:pt x="961" y="2095"/>
                    <a:pt x="1077" y="2036"/>
                  </a:cubicBezTo>
                  <a:cubicBezTo>
                    <a:pt x="1179" y="2007"/>
                    <a:pt x="1266" y="1935"/>
                    <a:pt x="1368" y="1833"/>
                  </a:cubicBezTo>
                  <a:cubicBezTo>
                    <a:pt x="1455" y="1745"/>
                    <a:pt x="1513" y="1644"/>
                    <a:pt x="1557" y="1498"/>
                  </a:cubicBezTo>
                  <a:cubicBezTo>
                    <a:pt x="1615" y="1353"/>
                    <a:pt x="1630" y="1178"/>
                    <a:pt x="1630" y="1004"/>
                  </a:cubicBezTo>
                  <a:cubicBezTo>
                    <a:pt x="1630" y="669"/>
                    <a:pt x="1557" y="436"/>
                    <a:pt x="1411" y="262"/>
                  </a:cubicBezTo>
                  <a:cubicBezTo>
                    <a:pt x="1266" y="87"/>
                    <a:pt x="1048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332834" y="2958931"/>
              <a:ext cx="92968" cy="119321"/>
            </a:xfrm>
            <a:custGeom>
              <a:avLst/>
              <a:gdLst/>
              <a:ahLst/>
              <a:cxnLst/>
              <a:rect l="l" t="t" r="r" b="b"/>
              <a:pathLst>
                <a:path w="1644" h="2110" extrusionOk="0">
                  <a:moveTo>
                    <a:pt x="786" y="451"/>
                  </a:moveTo>
                  <a:cubicBezTo>
                    <a:pt x="858" y="451"/>
                    <a:pt x="931" y="495"/>
                    <a:pt x="960" y="553"/>
                  </a:cubicBezTo>
                  <a:cubicBezTo>
                    <a:pt x="1018" y="596"/>
                    <a:pt x="1033" y="698"/>
                    <a:pt x="1033" y="815"/>
                  </a:cubicBezTo>
                  <a:lnTo>
                    <a:pt x="1033" y="858"/>
                  </a:lnTo>
                  <a:cubicBezTo>
                    <a:pt x="1004" y="887"/>
                    <a:pt x="960" y="916"/>
                    <a:pt x="931" y="931"/>
                  </a:cubicBezTo>
                  <a:cubicBezTo>
                    <a:pt x="887" y="946"/>
                    <a:pt x="844" y="946"/>
                    <a:pt x="800" y="946"/>
                  </a:cubicBezTo>
                  <a:cubicBezTo>
                    <a:pt x="727" y="946"/>
                    <a:pt x="669" y="931"/>
                    <a:pt x="640" y="887"/>
                  </a:cubicBezTo>
                  <a:cubicBezTo>
                    <a:pt x="582" y="844"/>
                    <a:pt x="567" y="786"/>
                    <a:pt x="567" y="713"/>
                  </a:cubicBezTo>
                  <a:cubicBezTo>
                    <a:pt x="567" y="640"/>
                    <a:pt x="582" y="567"/>
                    <a:pt x="611" y="524"/>
                  </a:cubicBezTo>
                  <a:cubicBezTo>
                    <a:pt x="655" y="480"/>
                    <a:pt x="713" y="451"/>
                    <a:pt x="786" y="451"/>
                  </a:cubicBezTo>
                  <a:close/>
                  <a:moveTo>
                    <a:pt x="800" y="0"/>
                  </a:moveTo>
                  <a:cubicBezTo>
                    <a:pt x="669" y="0"/>
                    <a:pt x="553" y="15"/>
                    <a:pt x="451" y="58"/>
                  </a:cubicBezTo>
                  <a:cubicBezTo>
                    <a:pt x="349" y="117"/>
                    <a:pt x="277" y="146"/>
                    <a:pt x="204" y="218"/>
                  </a:cubicBezTo>
                  <a:cubicBezTo>
                    <a:pt x="146" y="277"/>
                    <a:pt x="87" y="349"/>
                    <a:pt x="58" y="436"/>
                  </a:cubicBezTo>
                  <a:cubicBezTo>
                    <a:pt x="15" y="524"/>
                    <a:pt x="0" y="626"/>
                    <a:pt x="0" y="713"/>
                  </a:cubicBezTo>
                  <a:cubicBezTo>
                    <a:pt x="0" y="815"/>
                    <a:pt x="15" y="931"/>
                    <a:pt x="58" y="1004"/>
                  </a:cubicBezTo>
                  <a:cubicBezTo>
                    <a:pt x="87" y="1076"/>
                    <a:pt x="146" y="1149"/>
                    <a:pt x="204" y="1207"/>
                  </a:cubicBezTo>
                  <a:cubicBezTo>
                    <a:pt x="277" y="1251"/>
                    <a:pt x="335" y="1295"/>
                    <a:pt x="422" y="1324"/>
                  </a:cubicBezTo>
                  <a:cubicBezTo>
                    <a:pt x="495" y="1353"/>
                    <a:pt x="582" y="1367"/>
                    <a:pt x="698" y="1367"/>
                  </a:cubicBezTo>
                  <a:cubicBezTo>
                    <a:pt x="800" y="1367"/>
                    <a:pt x="873" y="1353"/>
                    <a:pt x="946" y="1324"/>
                  </a:cubicBezTo>
                  <a:cubicBezTo>
                    <a:pt x="1004" y="1295"/>
                    <a:pt x="1062" y="1280"/>
                    <a:pt x="1076" y="1251"/>
                  </a:cubicBezTo>
                  <a:lnTo>
                    <a:pt x="1076" y="1251"/>
                  </a:lnTo>
                  <a:cubicBezTo>
                    <a:pt x="1076" y="1382"/>
                    <a:pt x="1033" y="1498"/>
                    <a:pt x="946" y="1571"/>
                  </a:cubicBezTo>
                  <a:cubicBezTo>
                    <a:pt x="858" y="1644"/>
                    <a:pt x="742" y="1673"/>
                    <a:pt x="597" y="1673"/>
                  </a:cubicBezTo>
                  <a:cubicBezTo>
                    <a:pt x="553" y="1673"/>
                    <a:pt x="495" y="1673"/>
                    <a:pt x="422" y="1658"/>
                  </a:cubicBezTo>
                  <a:cubicBezTo>
                    <a:pt x="364" y="1658"/>
                    <a:pt x="291" y="1615"/>
                    <a:pt x="233" y="1600"/>
                  </a:cubicBezTo>
                  <a:cubicBezTo>
                    <a:pt x="218" y="1615"/>
                    <a:pt x="189" y="1658"/>
                    <a:pt x="160" y="1687"/>
                  </a:cubicBezTo>
                  <a:cubicBezTo>
                    <a:pt x="146" y="1731"/>
                    <a:pt x="131" y="1760"/>
                    <a:pt x="131" y="1818"/>
                  </a:cubicBezTo>
                  <a:cubicBezTo>
                    <a:pt x="131" y="1905"/>
                    <a:pt x="189" y="1978"/>
                    <a:pt x="277" y="2036"/>
                  </a:cubicBezTo>
                  <a:cubicBezTo>
                    <a:pt x="378" y="2095"/>
                    <a:pt x="509" y="2109"/>
                    <a:pt x="698" y="2109"/>
                  </a:cubicBezTo>
                  <a:cubicBezTo>
                    <a:pt x="844" y="2109"/>
                    <a:pt x="960" y="2095"/>
                    <a:pt x="1076" y="2036"/>
                  </a:cubicBezTo>
                  <a:cubicBezTo>
                    <a:pt x="1178" y="2007"/>
                    <a:pt x="1280" y="1935"/>
                    <a:pt x="1367" y="1833"/>
                  </a:cubicBezTo>
                  <a:cubicBezTo>
                    <a:pt x="1455" y="1745"/>
                    <a:pt x="1513" y="1644"/>
                    <a:pt x="1571" y="1498"/>
                  </a:cubicBezTo>
                  <a:cubicBezTo>
                    <a:pt x="1615" y="1353"/>
                    <a:pt x="1644" y="1178"/>
                    <a:pt x="1644" y="1004"/>
                  </a:cubicBezTo>
                  <a:cubicBezTo>
                    <a:pt x="1644" y="669"/>
                    <a:pt x="1571" y="436"/>
                    <a:pt x="1426" y="262"/>
                  </a:cubicBezTo>
                  <a:cubicBezTo>
                    <a:pt x="1280" y="87"/>
                    <a:pt x="1062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261244" y="2788663"/>
              <a:ext cx="148104" cy="125089"/>
            </a:xfrm>
            <a:custGeom>
              <a:avLst/>
              <a:gdLst/>
              <a:ahLst/>
              <a:cxnLst/>
              <a:rect l="l" t="t" r="r" b="b"/>
              <a:pathLst>
                <a:path w="2619" h="2212" extrusionOk="0">
                  <a:moveTo>
                    <a:pt x="1" y="1"/>
                  </a:moveTo>
                  <a:lnTo>
                    <a:pt x="1" y="2211"/>
                  </a:lnTo>
                  <a:lnTo>
                    <a:pt x="2619" y="22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7177440" y="1464517"/>
              <a:ext cx="667120" cy="384992"/>
            </a:xfrm>
            <a:custGeom>
              <a:avLst/>
              <a:gdLst/>
              <a:ahLst/>
              <a:cxnLst/>
              <a:rect l="l" t="t" r="r" b="b"/>
              <a:pathLst>
                <a:path w="11797" h="6808" extrusionOk="0">
                  <a:moveTo>
                    <a:pt x="495" y="1"/>
                  </a:moveTo>
                  <a:cubicBezTo>
                    <a:pt x="219" y="1"/>
                    <a:pt x="1" y="219"/>
                    <a:pt x="1" y="481"/>
                  </a:cubicBezTo>
                  <a:lnTo>
                    <a:pt x="1" y="4451"/>
                  </a:lnTo>
                  <a:lnTo>
                    <a:pt x="1" y="4902"/>
                  </a:lnTo>
                  <a:lnTo>
                    <a:pt x="1" y="6807"/>
                  </a:lnTo>
                  <a:lnTo>
                    <a:pt x="2822" y="4902"/>
                  </a:lnTo>
                  <a:lnTo>
                    <a:pt x="11302" y="4902"/>
                  </a:lnTo>
                  <a:cubicBezTo>
                    <a:pt x="11563" y="4902"/>
                    <a:pt x="11782" y="4684"/>
                    <a:pt x="11782" y="4408"/>
                  </a:cubicBezTo>
                  <a:lnTo>
                    <a:pt x="11782" y="481"/>
                  </a:lnTo>
                  <a:cubicBezTo>
                    <a:pt x="11796" y="219"/>
                    <a:pt x="11578" y="1"/>
                    <a:pt x="11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7209560" y="1499916"/>
              <a:ext cx="200696" cy="200696"/>
            </a:xfrm>
            <a:custGeom>
              <a:avLst/>
              <a:gdLst/>
              <a:ahLst/>
              <a:cxnLst/>
              <a:rect l="l" t="t" r="r" b="b"/>
              <a:pathLst>
                <a:path w="3549" h="3549" extrusionOk="0">
                  <a:moveTo>
                    <a:pt x="0" y="0"/>
                  </a:moveTo>
                  <a:lnTo>
                    <a:pt x="0" y="3549"/>
                  </a:lnTo>
                  <a:lnTo>
                    <a:pt x="3549" y="3549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275325" y="1543459"/>
              <a:ext cx="69952" cy="70009"/>
            </a:xfrm>
            <a:custGeom>
              <a:avLst/>
              <a:gdLst/>
              <a:ahLst/>
              <a:cxnLst/>
              <a:rect l="l" t="t" r="r" b="b"/>
              <a:pathLst>
                <a:path w="1237" h="1238" extrusionOk="0">
                  <a:moveTo>
                    <a:pt x="626" y="1"/>
                  </a:moveTo>
                  <a:cubicBezTo>
                    <a:pt x="277" y="1"/>
                    <a:pt x="1" y="263"/>
                    <a:pt x="1" y="612"/>
                  </a:cubicBezTo>
                  <a:cubicBezTo>
                    <a:pt x="1" y="961"/>
                    <a:pt x="277" y="1237"/>
                    <a:pt x="626" y="1237"/>
                  </a:cubicBezTo>
                  <a:cubicBezTo>
                    <a:pt x="975" y="1237"/>
                    <a:pt x="1237" y="961"/>
                    <a:pt x="1237" y="612"/>
                  </a:cubicBezTo>
                  <a:cubicBezTo>
                    <a:pt x="1237" y="263"/>
                    <a:pt x="975" y="1"/>
                    <a:pt x="626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7244902" y="1618329"/>
              <a:ext cx="131648" cy="83128"/>
            </a:xfrm>
            <a:custGeom>
              <a:avLst/>
              <a:gdLst/>
              <a:ahLst/>
              <a:cxnLst/>
              <a:rect l="l" t="t" r="r" b="b"/>
              <a:pathLst>
                <a:path w="2328" h="1470" extrusionOk="0">
                  <a:moveTo>
                    <a:pt x="1164" y="0"/>
                  </a:moveTo>
                  <a:cubicBezTo>
                    <a:pt x="524" y="0"/>
                    <a:pt x="1" y="524"/>
                    <a:pt x="1" y="1164"/>
                  </a:cubicBezTo>
                  <a:lnTo>
                    <a:pt x="1" y="1469"/>
                  </a:lnTo>
                  <a:lnTo>
                    <a:pt x="2328" y="1469"/>
                  </a:lnTo>
                  <a:lnTo>
                    <a:pt x="2328" y="1164"/>
                  </a:lnTo>
                  <a:cubicBezTo>
                    <a:pt x="2328" y="509"/>
                    <a:pt x="1789" y="0"/>
                    <a:pt x="1164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439825" y="1511396"/>
              <a:ext cx="172760" cy="49425"/>
            </a:xfrm>
            <a:custGeom>
              <a:avLst/>
              <a:gdLst/>
              <a:ahLst/>
              <a:cxnLst/>
              <a:rect l="l" t="t" r="r" b="b"/>
              <a:pathLst>
                <a:path w="3055" h="874" extrusionOk="0">
                  <a:moveTo>
                    <a:pt x="437" y="1"/>
                  </a:moveTo>
                  <a:cubicBezTo>
                    <a:pt x="204" y="1"/>
                    <a:pt x="0" y="204"/>
                    <a:pt x="0" y="437"/>
                  </a:cubicBezTo>
                  <a:cubicBezTo>
                    <a:pt x="0" y="670"/>
                    <a:pt x="204" y="873"/>
                    <a:pt x="437" y="873"/>
                  </a:cubicBezTo>
                  <a:lnTo>
                    <a:pt x="2618" y="873"/>
                  </a:lnTo>
                  <a:cubicBezTo>
                    <a:pt x="2851" y="873"/>
                    <a:pt x="3055" y="670"/>
                    <a:pt x="3055" y="437"/>
                  </a:cubicBezTo>
                  <a:cubicBezTo>
                    <a:pt x="3055" y="190"/>
                    <a:pt x="2866" y="1"/>
                    <a:pt x="2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441464" y="1621609"/>
              <a:ext cx="359488" cy="49425"/>
            </a:xfrm>
            <a:custGeom>
              <a:avLst/>
              <a:gdLst/>
              <a:ahLst/>
              <a:cxnLst/>
              <a:rect l="l" t="t" r="r" b="b"/>
              <a:pathLst>
                <a:path w="6357" h="874" extrusionOk="0">
                  <a:moveTo>
                    <a:pt x="437" y="1"/>
                  </a:moveTo>
                  <a:cubicBezTo>
                    <a:pt x="190" y="1"/>
                    <a:pt x="1" y="190"/>
                    <a:pt x="1" y="437"/>
                  </a:cubicBezTo>
                  <a:cubicBezTo>
                    <a:pt x="1" y="670"/>
                    <a:pt x="190" y="873"/>
                    <a:pt x="437" y="873"/>
                  </a:cubicBezTo>
                  <a:lnTo>
                    <a:pt x="5920" y="873"/>
                  </a:lnTo>
                  <a:cubicBezTo>
                    <a:pt x="6153" y="873"/>
                    <a:pt x="6356" y="670"/>
                    <a:pt x="6356" y="437"/>
                  </a:cubicBezTo>
                  <a:cubicBezTo>
                    <a:pt x="6356" y="204"/>
                    <a:pt x="6153" y="1"/>
                    <a:pt x="5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798340" y="3239356"/>
              <a:ext cx="540392" cy="279696"/>
            </a:xfrm>
            <a:custGeom>
              <a:avLst/>
              <a:gdLst/>
              <a:ahLst/>
              <a:cxnLst/>
              <a:rect l="l" t="t" r="r" b="b"/>
              <a:pathLst>
                <a:path w="9556" h="4946" extrusionOk="0">
                  <a:moveTo>
                    <a:pt x="655" y="1"/>
                  </a:moveTo>
                  <a:cubicBezTo>
                    <a:pt x="291" y="1"/>
                    <a:pt x="0" y="292"/>
                    <a:pt x="0" y="655"/>
                  </a:cubicBezTo>
                  <a:lnTo>
                    <a:pt x="0" y="4291"/>
                  </a:lnTo>
                  <a:cubicBezTo>
                    <a:pt x="0" y="4655"/>
                    <a:pt x="291" y="4946"/>
                    <a:pt x="655" y="4946"/>
                  </a:cubicBezTo>
                  <a:lnTo>
                    <a:pt x="8901" y="4946"/>
                  </a:lnTo>
                  <a:cubicBezTo>
                    <a:pt x="9265" y="4946"/>
                    <a:pt x="9556" y="4655"/>
                    <a:pt x="9556" y="4291"/>
                  </a:cubicBezTo>
                  <a:lnTo>
                    <a:pt x="9556" y="655"/>
                  </a:lnTo>
                  <a:cubicBezTo>
                    <a:pt x="9556" y="292"/>
                    <a:pt x="9236" y="1"/>
                    <a:pt x="8901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851778" y="3276396"/>
              <a:ext cx="208161" cy="208104"/>
            </a:xfrm>
            <a:custGeom>
              <a:avLst/>
              <a:gdLst/>
              <a:ahLst/>
              <a:cxnLst/>
              <a:rect l="l" t="t" r="r" b="b"/>
              <a:pathLst>
                <a:path w="3681" h="3680" extrusionOk="0">
                  <a:moveTo>
                    <a:pt x="1833" y="0"/>
                  </a:moveTo>
                  <a:cubicBezTo>
                    <a:pt x="830" y="0"/>
                    <a:pt x="0" y="829"/>
                    <a:pt x="0" y="1847"/>
                  </a:cubicBezTo>
                  <a:cubicBezTo>
                    <a:pt x="0" y="2865"/>
                    <a:pt x="830" y="3680"/>
                    <a:pt x="1833" y="3680"/>
                  </a:cubicBezTo>
                  <a:cubicBezTo>
                    <a:pt x="2851" y="3680"/>
                    <a:pt x="3680" y="2865"/>
                    <a:pt x="3680" y="1847"/>
                  </a:cubicBezTo>
                  <a:lnTo>
                    <a:pt x="1833" y="1847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977598" y="3276396"/>
              <a:ext cx="83129" cy="82280"/>
            </a:xfrm>
            <a:custGeom>
              <a:avLst/>
              <a:gdLst/>
              <a:ahLst/>
              <a:cxnLst/>
              <a:rect l="l" t="t" r="r" b="b"/>
              <a:pathLst>
                <a:path w="1470" h="1455" extrusionOk="0">
                  <a:moveTo>
                    <a:pt x="1" y="0"/>
                  </a:moveTo>
                  <a:lnTo>
                    <a:pt x="1" y="1455"/>
                  </a:lnTo>
                  <a:lnTo>
                    <a:pt x="1455" y="1455"/>
                  </a:lnTo>
                  <a:cubicBezTo>
                    <a:pt x="1470" y="655"/>
                    <a:pt x="815" y="0"/>
                    <a:pt x="1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089451" y="3284596"/>
              <a:ext cx="121809" cy="37097"/>
            </a:xfrm>
            <a:custGeom>
              <a:avLst/>
              <a:gdLst/>
              <a:ahLst/>
              <a:cxnLst/>
              <a:rect l="l" t="t" r="r" b="b"/>
              <a:pathLst>
                <a:path w="2154" h="656" extrusionOk="0">
                  <a:moveTo>
                    <a:pt x="335" y="1"/>
                  </a:moveTo>
                  <a:cubicBezTo>
                    <a:pt x="146" y="1"/>
                    <a:pt x="1" y="146"/>
                    <a:pt x="1" y="335"/>
                  </a:cubicBezTo>
                  <a:cubicBezTo>
                    <a:pt x="1" y="510"/>
                    <a:pt x="146" y="655"/>
                    <a:pt x="335" y="655"/>
                  </a:cubicBezTo>
                  <a:lnTo>
                    <a:pt x="1804" y="655"/>
                  </a:lnTo>
                  <a:cubicBezTo>
                    <a:pt x="1979" y="655"/>
                    <a:pt x="2124" y="510"/>
                    <a:pt x="2124" y="335"/>
                  </a:cubicBezTo>
                  <a:cubicBezTo>
                    <a:pt x="2153" y="175"/>
                    <a:pt x="1993" y="1"/>
                    <a:pt x="18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089451" y="3356130"/>
              <a:ext cx="194984" cy="37097"/>
            </a:xfrm>
            <a:custGeom>
              <a:avLst/>
              <a:gdLst/>
              <a:ahLst/>
              <a:cxnLst/>
              <a:rect l="l" t="t" r="r" b="b"/>
              <a:pathLst>
                <a:path w="3448" h="656" extrusionOk="0">
                  <a:moveTo>
                    <a:pt x="335" y="1"/>
                  </a:moveTo>
                  <a:cubicBezTo>
                    <a:pt x="146" y="1"/>
                    <a:pt x="1" y="146"/>
                    <a:pt x="1" y="321"/>
                  </a:cubicBezTo>
                  <a:cubicBezTo>
                    <a:pt x="1" y="510"/>
                    <a:pt x="146" y="655"/>
                    <a:pt x="335" y="655"/>
                  </a:cubicBezTo>
                  <a:lnTo>
                    <a:pt x="3113" y="655"/>
                  </a:lnTo>
                  <a:cubicBezTo>
                    <a:pt x="3288" y="655"/>
                    <a:pt x="3433" y="510"/>
                    <a:pt x="3433" y="321"/>
                  </a:cubicBezTo>
                  <a:cubicBezTo>
                    <a:pt x="3448" y="146"/>
                    <a:pt x="3288" y="1"/>
                    <a:pt x="3113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089451" y="3426872"/>
              <a:ext cx="194984" cy="37097"/>
            </a:xfrm>
            <a:custGeom>
              <a:avLst/>
              <a:gdLst/>
              <a:ahLst/>
              <a:cxnLst/>
              <a:rect l="l" t="t" r="r" b="b"/>
              <a:pathLst>
                <a:path w="3448" h="656" extrusionOk="0">
                  <a:moveTo>
                    <a:pt x="335" y="1"/>
                  </a:moveTo>
                  <a:cubicBezTo>
                    <a:pt x="146" y="1"/>
                    <a:pt x="1" y="146"/>
                    <a:pt x="1" y="321"/>
                  </a:cubicBezTo>
                  <a:cubicBezTo>
                    <a:pt x="1" y="510"/>
                    <a:pt x="146" y="655"/>
                    <a:pt x="335" y="655"/>
                  </a:cubicBezTo>
                  <a:lnTo>
                    <a:pt x="3113" y="655"/>
                  </a:lnTo>
                  <a:cubicBezTo>
                    <a:pt x="3288" y="655"/>
                    <a:pt x="3433" y="510"/>
                    <a:pt x="3433" y="321"/>
                  </a:cubicBezTo>
                  <a:cubicBezTo>
                    <a:pt x="3448" y="146"/>
                    <a:pt x="3288" y="1"/>
                    <a:pt x="3113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183208" y="3131631"/>
              <a:ext cx="155513" cy="144825"/>
            </a:xfrm>
            <a:custGeom>
              <a:avLst/>
              <a:gdLst/>
              <a:ahLst/>
              <a:cxnLst/>
              <a:rect l="l" t="t" r="r" b="b"/>
              <a:pathLst>
                <a:path w="2750" h="2561" extrusionOk="0">
                  <a:moveTo>
                    <a:pt x="2750" y="0"/>
                  </a:moveTo>
                  <a:cubicBezTo>
                    <a:pt x="2750" y="0"/>
                    <a:pt x="1" y="2037"/>
                    <a:pt x="88" y="2095"/>
                  </a:cubicBezTo>
                  <a:cubicBezTo>
                    <a:pt x="175" y="2153"/>
                    <a:pt x="2750" y="2560"/>
                    <a:pt x="2750" y="2560"/>
                  </a:cubicBezTo>
                  <a:lnTo>
                    <a:pt x="2750" y="0"/>
                  </a:ln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723584" y="1972777"/>
              <a:ext cx="113552" cy="113552"/>
            </a:xfrm>
            <a:custGeom>
              <a:avLst/>
              <a:gdLst/>
              <a:ahLst/>
              <a:cxnLst/>
              <a:rect l="l" t="t" r="r" b="b"/>
              <a:pathLst>
                <a:path w="2008" h="2008" extrusionOk="0">
                  <a:moveTo>
                    <a:pt x="1004" y="1"/>
                  </a:moveTo>
                  <a:cubicBezTo>
                    <a:pt x="858" y="1"/>
                    <a:pt x="742" y="117"/>
                    <a:pt x="742" y="263"/>
                  </a:cubicBezTo>
                  <a:lnTo>
                    <a:pt x="742" y="757"/>
                  </a:lnTo>
                  <a:lnTo>
                    <a:pt x="262" y="757"/>
                  </a:lnTo>
                  <a:cubicBezTo>
                    <a:pt x="116" y="757"/>
                    <a:pt x="0" y="859"/>
                    <a:pt x="0" y="1004"/>
                  </a:cubicBezTo>
                  <a:cubicBezTo>
                    <a:pt x="0" y="1150"/>
                    <a:pt x="116" y="1266"/>
                    <a:pt x="262" y="1266"/>
                  </a:cubicBezTo>
                  <a:lnTo>
                    <a:pt x="742" y="1266"/>
                  </a:lnTo>
                  <a:lnTo>
                    <a:pt x="742" y="1746"/>
                  </a:lnTo>
                  <a:cubicBezTo>
                    <a:pt x="742" y="1892"/>
                    <a:pt x="858" y="2008"/>
                    <a:pt x="1004" y="2008"/>
                  </a:cubicBezTo>
                  <a:cubicBezTo>
                    <a:pt x="1149" y="2008"/>
                    <a:pt x="1265" y="1892"/>
                    <a:pt x="1265" y="1746"/>
                  </a:cubicBezTo>
                  <a:lnTo>
                    <a:pt x="1265" y="1266"/>
                  </a:lnTo>
                  <a:lnTo>
                    <a:pt x="1745" y="1266"/>
                  </a:lnTo>
                  <a:cubicBezTo>
                    <a:pt x="1891" y="1266"/>
                    <a:pt x="2007" y="1150"/>
                    <a:pt x="2007" y="1004"/>
                  </a:cubicBezTo>
                  <a:cubicBezTo>
                    <a:pt x="2007" y="859"/>
                    <a:pt x="1876" y="757"/>
                    <a:pt x="1745" y="757"/>
                  </a:cubicBezTo>
                  <a:lnTo>
                    <a:pt x="1265" y="757"/>
                  </a:lnTo>
                  <a:lnTo>
                    <a:pt x="1265" y="263"/>
                  </a:lnTo>
                  <a:cubicBezTo>
                    <a:pt x="1265" y="117"/>
                    <a:pt x="1149" y="1"/>
                    <a:pt x="1004" y="1"/>
                  </a:cubicBez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667544" y="1309064"/>
              <a:ext cx="113552" cy="112761"/>
            </a:xfrm>
            <a:custGeom>
              <a:avLst/>
              <a:gdLst/>
              <a:ahLst/>
              <a:cxnLst/>
              <a:rect l="l" t="t" r="r" b="b"/>
              <a:pathLst>
                <a:path w="2008" h="1994" extrusionOk="0">
                  <a:moveTo>
                    <a:pt x="1004" y="1"/>
                  </a:moveTo>
                  <a:cubicBezTo>
                    <a:pt x="859" y="1"/>
                    <a:pt x="757" y="103"/>
                    <a:pt x="757" y="248"/>
                  </a:cubicBezTo>
                  <a:lnTo>
                    <a:pt x="757" y="743"/>
                  </a:lnTo>
                  <a:lnTo>
                    <a:pt x="262" y="743"/>
                  </a:lnTo>
                  <a:cubicBezTo>
                    <a:pt x="117" y="743"/>
                    <a:pt x="1" y="859"/>
                    <a:pt x="1" y="1004"/>
                  </a:cubicBezTo>
                  <a:cubicBezTo>
                    <a:pt x="1" y="1135"/>
                    <a:pt x="117" y="1252"/>
                    <a:pt x="262" y="1252"/>
                  </a:cubicBezTo>
                  <a:lnTo>
                    <a:pt x="757" y="1252"/>
                  </a:lnTo>
                  <a:lnTo>
                    <a:pt x="757" y="1746"/>
                  </a:lnTo>
                  <a:cubicBezTo>
                    <a:pt x="757" y="1892"/>
                    <a:pt x="859" y="1993"/>
                    <a:pt x="1004" y="1993"/>
                  </a:cubicBezTo>
                  <a:cubicBezTo>
                    <a:pt x="1150" y="1993"/>
                    <a:pt x="1266" y="1892"/>
                    <a:pt x="1266" y="1746"/>
                  </a:cubicBezTo>
                  <a:lnTo>
                    <a:pt x="1266" y="1252"/>
                  </a:lnTo>
                  <a:lnTo>
                    <a:pt x="1760" y="1252"/>
                  </a:lnTo>
                  <a:cubicBezTo>
                    <a:pt x="1906" y="1252"/>
                    <a:pt x="2008" y="1135"/>
                    <a:pt x="2008" y="1004"/>
                  </a:cubicBezTo>
                  <a:cubicBezTo>
                    <a:pt x="1993" y="859"/>
                    <a:pt x="1877" y="743"/>
                    <a:pt x="1760" y="743"/>
                  </a:cubicBezTo>
                  <a:lnTo>
                    <a:pt x="1266" y="743"/>
                  </a:lnTo>
                  <a:lnTo>
                    <a:pt x="1266" y="248"/>
                  </a:lnTo>
                  <a:cubicBezTo>
                    <a:pt x="1266" y="103"/>
                    <a:pt x="1150" y="1"/>
                    <a:pt x="1004" y="1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550657" y="2225267"/>
              <a:ext cx="112761" cy="112761"/>
            </a:xfrm>
            <a:custGeom>
              <a:avLst/>
              <a:gdLst/>
              <a:ahLst/>
              <a:cxnLst/>
              <a:rect l="l" t="t" r="r" b="b"/>
              <a:pathLst>
                <a:path w="1994" h="1994" extrusionOk="0">
                  <a:moveTo>
                    <a:pt x="990" y="1"/>
                  </a:moveTo>
                  <a:cubicBezTo>
                    <a:pt x="844" y="1"/>
                    <a:pt x="743" y="103"/>
                    <a:pt x="743" y="248"/>
                  </a:cubicBezTo>
                  <a:lnTo>
                    <a:pt x="743" y="743"/>
                  </a:lnTo>
                  <a:lnTo>
                    <a:pt x="248" y="743"/>
                  </a:lnTo>
                  <a:cubicBezTo>
                    <a:pt x="103" y="743"/>
                    <a:pt x="1" y="844"/>
                    <a:pt x="1" y="990"/>
                  </a:cubicBezTo>
                  <a:cubicBezTo>
                    <a:pt x="1" y="1135"/>
                    <a:pt x="103" y="1252"/>
                    <a:pt x="248" y="1252"/>
                  </a:cubicBezTo>
                  <a:lnTo>
                    <a:pt x="743" y="1252"/>
                  </a:lnTo>
                  <a:lnTo>
                    <a:pt x="743" y="1746"/>
                  </a:lnTo>
                  <a:cubicBezTo>
                    <a:pt x="743" y="1892"/>
                    <a:pt x="844" y="1993"/>
                    <a:pt x="990" y="1993"/>
                  </a:cubicBezTo>
                  <a:cubicBezTo>
                    <a:pt x="1135" y="1993"/>
                    <a:pt x="1252" y="1892"/>
                    <a:pt x="1252" y="1746"/>
                  </a:cubicBezTo>
                  <a:lnTo>
                    <a:pt x="1252" y="1252"/>
                  </a:lnTo>
                  <a:lnTo>
                    <a:pt x="1746" y="1252"/>
                  </a:lnTo>
                  <a:cubicBezTo>
                    <a:pt x="1892" y="1252"/>
                    <a:pt x="1993" y="1135"/>
                    <a:pt x="1993" y="990"/>
                  </a:cubicBezTo>
                  <a:cubicBezTo>
                    <a:pt x="1993" y="844"/>
                    <a:pt x="1892" y="743"/>
                    <a:pt x="1746" y="743"/>
                  </a:cubicBezTo>
                  <a:lnTo>
                    <a:pt x="1252" y="743"/>
                  </a:lnTo>
                  <a:lnTo>
                    <a:pt x="1252" y="248"/>
                  </a:lnTo>
                  <a:cubicBezTo>
                    <a:pt x="1252" y="103"/>
                    <a:pt x="1150" y="1"/>
                    <a:pt x="990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419241" y="3262372"/>
              <a:ext cx="113552" cy="112761"/>
            </a:xfrm>
            <a:custGeom>
              <a:avLst/>
              <a:gdLst/>
              <a:ahLst/>
              <a:cxnLst/>
              <a:rect l="l" t="t" r="r" b="b"/>
              <a:pathLst>
                <a:path w="2008" h="1994" extrusionOk="0">
                  <a:moveTo>
                    <a:pt x="1004" y="1"/>
                  </a:moveTo>
                  <a:cubicBezTo>
                    <a:pt x="859" y="1"/>
                    <a:pt x="743" y="103"/>
                    <a:pt x="743" y="248"/>
                  </a:cubicBezTo>
                  <a:lnTo>
                    <a:pt x="743" y="743"/>
                  </a:lnTo>
                  <a:lnTo>
                    <a:pt x="263" y="743"/>
                  </a:lnTo>
                  <a:cubicBezTo>
                    <a:pt x="117" y="743"/>
                    <a:pt x="1" y="859"/>
                    <a:pt x="1" y="1004"/>
                  </a:cubicBezTo>
                  <a:cubicBezTo>
                    <a:pt x="1" y="1150"/>
                    <a:pt x="117" y="1252"/>
                    <a:pt x="263" y="1252"/>
                  </a:cubicBezTo>
                  <a:lnTo>
                    <a:pt x="743" y="1252"/>
                  </a:lnTo>
                  <a:lnTo>
                    <a:pt x="743" y="1746"/>
                  </a:lnTo>
                  <a:cubicBezTo>
                    <a:pt x="743" y="1892"/>
                    <a:pt x="859" y="1993"/>
                    <a:pt x="1004" y="1993"/>
                  </a:cubicBezTo>
                  <a:cubicBezTo>
                    <a:pt x="1150" y="1993"/>
                    <a:pt x="1252" y="1892"/>
                    <a:pt x="1252" y="1746"/>
                  </a:cubicBezTo>
                  <a:lnTo>
                    <a:pt x="1252" y="1252"/>
                  </a:lnTo>
                  <a:lnTo>
                    <a:pt x="1746" y="1252"/>
                  </a:lnTo>
                  <a:cubicBezTo>
                    <a:pt x="1892" y="1252"/>
                    <a:pt x="2008" y="1150"/>
                    <a:pt x="2008" y="1004"/>
                  </a:cubicBezTo>
                  <a:cubicBezTo>
                    <a:pt x="2008" y="859"/>
                    <a:pt x="1892" y="743"/>
                    <a:pt x="1746" y="743"/>
                  </a:cubicBezTo>
                  <a:lnTo>
                    <a:pt x="1252" y="743"/>
                  </a:lnTo>
                  <a:lnTo>
                    <a:pt x="1252" y="248"/>
                  </a:lnTo>
                  <a:cubicBezTo>
                    <a:pt x="1252" y="103"/>
                    <a:pt x="1150" y="1"/>
                    <a:pt x="1004" y="1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559819" y="2829774"/>
              <a:ext cx="113552" cy="112761"/>
            </a:xfrm>
            <a:custGeom>
              <a:avLst/>
              <a:gdLst/>
              <a:ahLst/>
              <a:cxnLst/>
              <a:rect l="l" t="t" r="r" b="b"/>
              <a:pathLst>
                <a:path w="2008" h="1994" extrusionOk="0">
                  <a:moveTo>
                    <a:pt x="1004" y="1"/>
                  </a:moveTo>
                  <a:cubicBezTo>
                    <a:pt x="858" y="1"/>
                    <a:pt x="742" y="103"/>
                    <a:pt x="742" y="248"/>
                  </a:cubicBezTo>
                  <a:lnTo>
                    <a:pt x="742" y="743"/>
                  </a:lnTo>
                  <a:lnTo>
                    <a:pt x="262" y="743"/>
                  </a:lnTo>
                  <a:cubicBezTo>
                    <a:pt x="117" y="743"/>
                    <a:pt x="0" y="844"/>
                    <a:pt x="0" y="990"/>
                  </a:cubicBezTo>
                  <a:cubicBezTo>
                    <a:pt x="0" y="1135"/>
                    <a:pt x="117" y="1252"/>
                    <a:pt x="262" y="1252"/>
                  </a:cubicBezTo>
                  <a:lnTo>
                    <a:pt x="742" y="1252"/>
                  </a:lnTo>
                  <a:lnTo>
                    <a:pt x="742" y="1746"/>
                  </a:lnTo>
                  <a:cubicBezTo>
                    <a:pt x="742" y="1891"/>
                    <a:pt x="858" y="1993"/>
                    <a:pt x="1004" y="1993"/>
                  </a:cubicBezTo>
                  <a:cubicBezTo>
                    <a:pt x="1149" y="1993"/>
                    <a:pt x="1266" y="1891"/>
                    <a:pt x="1266" y="1746"/>
                  </a:cubicBezTo>
                  <a:lnTo>
                    <a:pt x="1266" y="1252"/>
                  </a:lnTo>
                  <a:lnTo>
                    <a:pt x="1746" y="1252"/>
                  </a:lnTo>
                  <a:cubicBezTo>
                    <a:pt x="1891" y="1252"/>
                    <a:pt x="2007" y="1135"/>
                    <a:pt x="2007" y="990"/>
                  </a:cubicBezTo>
                  <a:cubicBezTo>
                    <a:pt x="2007" y="844"/>
                    <a:pt x="1891" y="743"/>
                    <a:pt x="1746" y="743"/>
                  </a:cubicBezTo>
                  <a:lnTo>
                    <a:pt x="1266" y="743"/>
                  </a:lnTo>
                  <a:lnTo>
                    <a:pt x="1266" y="248"/>
                  </a:lnTo>
                  <a:cubicBezTo>
                    <a:pt x="1266" y="103"/>
                    <a:pt x="1149" y="1"/>
                    <a:pt x="10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870608" y="1365839"/>
              <a:ext cx="104504" cy="104504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917" y="393"/>
                  </a:moveTo>
                  <a:cubicBezTo>
                    <a:pt x="1193" y="393"/>
                    <a:pt x="1455" y="626"/>
                    <a:pt x="1455" y="917"/>
                  </a:cubicBezTo>
                  <a:cubicBezTo>
                    <a:pt x="1455" y="1208"/>
                    <a:pt x="1208" y="1455"/>
                    <a:pt x="917" y="1455"/>
                  </a:cubicBezTo>
                  <a:cubicBezTo>
                    <a:pt x="626" y="1455"/>
                    <a:pt x="393" y="1208"/>
                    <a:pt x="393" y="917"/>
                  </a:cubicBezTo>
                  <a:cubicBezTo>
                    <a:pt x="393" y="626"/>
                    <a:pt x="626" y="393"/>
                    <a:pt x="917" y="393"/>
                  </a:cubicBezTo>
                  <a:close/>
                  <a:moveTo>
                    <a:pt x="917" y="0"/>
                  </a:moveTo>
                  <a:cubicBezTo>
                    <a:pt x="408" y="0"/>
                    <a:pt x="0" y="408"/>
                    <a:pt x="0" y="917"/>
                  </a:cubicBezTo>
                  <a:cubicBezTo>
                    <a:pt x="0" y="1426"/>
                    <a:pt x="408" y="1848"/>
                    <a:pt x="917" y="1848"/>
                  </a:cubicBezTo>
                  <a:cubicBezTo>
                    <a:pt x="1426" y="1848"/>
                    <a:pt x="1848" y="1426"/>
                    <a:pt x="1848" y="917"/>
                  </a:cubicBezTo>
                  <a:cubicBezTo>
                    <a:pt x="1848" y="408"/>
                    <a:pt x="1426" y="0"/>
                    <a:pt x="917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7725224" y="2445694"/>
              <a:ext cx="105296" cy="105353"/>
            </a:xfrm>
            <a:custGeom>
              <a:avLst/>
              <a:gdLst/>
              <a:ahLst/>
              <a:cxnLst/>
              <a:rect l="l" t="t" r="r" b="b"/>
              <a:pathLst>
                <a:path w="1862" h="1863" extrusionOk="0">
                  <a:moveTo>
                    <a:pt x="917" y="408"/>
                  </a:moveTo>
                  <a:cubicBezTo>
                    <a:pt x="1207" y="408"/>
                    <a:pt x="1455" y="641"/>
                    <a:pt x="1455" y="932"/>
                  </a:cubicBezTo>
                  <a:cubicBezTo>
                    <a:pt x="1455" y="1222"/>
                    <a:pt x="1207" y="1455"/>
                    <a:pt x="917" y="1455"/>
                  </a:cubicBezTo>
                  <a:cubicBezTo>
                    <a:pt x="626" y="1455"/>
                    <a:pt x="393" y="1222"/>
                    <a:pt x="393" y="932"/>
                  </a:cubicBezTo>
                  <a:cubicBezTo>
                    <a:pt x="393" y="641"/>
                    <a:pt x="626" y="408"/>
                    <a:pt x="917" y="408"/>
                  </a:cubicBezTo>
                  <a:close/>
                  <a:moveTo>
                    <a:pt x="917" y="1"/>
                  </a:moveTo>
                  <a:cubicBezTo>
                    <a:pt x="407" y="1"/>
                    <a:pt x="0" y="422"/>
                    <a:pt x="0" y="932"/>
                  </a:cubicBezTo>
                  <a:cubicBezTo>
                    <a:pt x="0" y="1441"/>
                    <a:pt x="407" y="1862"/>
                    <a:pt x="917" y="1862"/>
                  </a:cubicBezTo>
                  <a:cubicBezTo>
                    <a:pt x="1455" y="1862"/>
                    <a:pt x="1862" y="1441"/>
                    <a:pt x="1847" y="932"/>
                  </a:cubicBezTo>
                  <a:cubicBezTo>
                    <a:pt x="1847" y="422"/>
                    <a:pt x="1426" y="1"/>
                    <a:pt x="917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688919" y="3081472"/>
              <a:ext cx="104504" cy="104504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917" y="393"/>
                  </a:moveTo>
                  <a:cubicBezTo>
                    <a:pt x="1208" y="393"/>
                    <a:pt x="1426" y="640"/>
                    <a:pt x="1455" y="931"/>
                  </a:cubicBezTo>
                  <a:cubicBezTo>
                    <a:pt x="1455" y="1222"/>
                    <a:pt x="1208" y="1455"/>
                    <a:pt x="917" y="1455"/>
                  </a:cubicBezTo>
                  <a:cubicBezTo>
                    <a:pt x="626" y="1455"/>
                    <a:pt x="393" y="1222"/>
                    <a:pt x="393" y="931"/>
                  </a:cubicBezTo>
                  <a:cubicBezTo>
                    <a:pt x="393" y="640"/>
                    <a:pt x="626" y="393"/>
                    <a:pt x="917" y="393"/>
                  </a:cubicBezTo>
                  <a:close/>
                  <a:moveTo>
                    <a:pt x="917" y="0"/>
                  </a:moveTo>
                  <a:cubicBezTo>
                    <a:pt x="408" y="0"/>
                    <a:pt x="1" y="422"/>
                    <a:pt x="1" y="931"/>
                  </a:cubicBezTo>
                  <a:cubicBezTo>
                    <a:pt x="1" y="1440"/>
                    <a:pt x="408" y="1847"/>
                    <a:pt x="917" y="1847"/>
                  </a:cubicBezTo>
                  <a:cubicBezTo>
                    <a:pt x="1426" y="1847"/>
                    <a:pt x="1848" y="1440"/>
                    <a:pt x="1848" y="931"/>
                  </a:cubicBezTo>
                  <a:cubicBezTo>
                    <a:pt x="1848" y="422"/>
                    <a:pt x="1426" y="0"/>
                    <a:pt x="917" y="0"/>
                  </a:cubicBez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619759" y="1666000"/>
              <a:ext cx="338112" cy="338112"/>
            </a:xfrm>
            <a:custGeom>
              <a:avLst/>
              <a:gdLst/>
              <a:ahLst/>
              <a:cxnLst/>
              <a:rect l="l" t="t" r="r" b="b"/>
              <a:pathLst>
                <a:path w="5979" h="5979" extrusionOk="0">
                  <a:moveTo>
                    <a:pt x="510" y="1"/>
                  </a:moveTo>
                  <a:cubicBezTo>
                    <a:pt x="219" y="1"/>
                    <a:pt x="1" y="234"/>
                    <a:pt x="1" y="510"/>
                  </a:cubicBezTo>
                  <a:lnTo>
                    <a:pt x="1" y="5470"/>
                  </a:lnTo>
                  <a:cubicBezTo>
                    <a:pt x="1" y="5760"/>
                    <a:pt x="233" y="5979"/>
                    <a:pt x="510" y="5979"/>
                  </a:cubicBezTo>
                  <a:lnTo>
                    <a:pt x="5469" y="5979"/>
                  </a:lnTo>
                  <a:cubicBezTo>
                    <a:pt x="5760" y="5979"/>
                    <a:pt x="5978" y="5746"/>
                    <a:pt x="5978" y="5470"/>
                  </a:cubicBezTo>
                  <a:lnTo>
                    <a:pt x="5978" y="510"/>
                  </a:lnTo>
                  <a:cubicBezTo>
                    <a:pt x="5978" y="219"/>
                    <a:pt x="5760" y="1"/>
                    <a:pt x="5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870608" y="1701400"/>
              <a:ext cx="29689" cy="250912"/>
            </a:xfrm>
            <a:custGeom>
              <a:avLst/>
              <a:gdLst/>
              <a:ahLst/>
              <a:cxnLst/>
              <a:rect l="l" t="t" r="r" b="b"/>
              <a:pathLst>
                <a:path w="525" h="4437" extrusionOk="0">
                  <a:moveTo>
                    <a:pt x="262" y="0"/>
                  </a:moveTo>
                  <a:cubicBezTo>
                    <a:pt x="117" y="0"/>
                    <a:pt x="0" y="131"/>
                    <a:pt x="15" y="277"/>
                  </a:cubicBezTo>
                  <a:lnTo>
                    <a:pt x="15" y="4189"/>
                  </a:lnTo>
                  <a:cubicBezTo>
                    <a:pt x="15" y="4335"/>
                    <a:pt x="117" y="4436"/>
                    <a:pt x="262" y="4436"/>
                  </a:cubicBezTo>
                  <a:cubicBezTo>
                    <a:pt x="408" y="4436"/>
                    <a:pt x="524" y="4335"/>
                    <a:pt x="524" y="4189"/>
                  </a:cubicBezTo>
                  <a:lnTo>
                    <a:pt x="524" y="262"/>
                  </a:lnTo>
                  <a:cubicBezTo>
                    <a:pt x="524" y="117"/>
                    <a:pt x="408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747219" y="1717855"/>
              <a:ext cx="116041" cy="219640"/>
            </a:xfrm>
            <a:custGeom>
              <a:avLst/>
              <a:gdLst/>
              <a:ahLst/>
              <a:cxnLst/>
              <a:rect l="l" t="t" r="r" b="b"/>
              <a:pathLst>
                <a:path w="2052" h="3884" extrusionOk="0">
                  <a:moveTo>
                    <a:pt x="1" y="2880"/>
                  </a:moveTo>
                  <a:lnTo>
                    <a:pt x="1" y="2880"/>
                  </a:lnTo>
                  <a:cubicBezTo>
                    <a:pt x="1" y="2880"/>
                    <a:pt x="0" y="2880"/>
                    <a:pt x="0" y="2880"/>
                  </a:cubicBezTo>
                  <a:cubicBezTo>
                    <a:pt x="0" y="2880"/>
                    <a:pt x="1" y="2880"/>
                    <a:pt x="1" y="2880"/>
                  </a:cubicBezTo>
                  <a:lnTo>
                    <a:pt x="1" y="2880"/>
                  </a:lnTo>
                  <a:close/>
                  <a:moveTo>
                    <a:pt x="2052" y="0"/>
                  </a:moveTo>
                  <a:cubicBezTo>
                    <a:pt x="1533" y="915"/>
                    <a:pt x="957" y="1118"/>
                    <a:pt x="547" y="1118"/>
                  </a:cubicBezTo>
                  <a:cubicBezTo>
                    <a:pt x="221" y="1118"/>
                    <a:pt x="1" y="989"/>
                    <a:pt x="1" y="989"/>
                  </a:cubicBezTo>
                  <a:lnTo>
                    <a:pt x="1" y="1935"/>
                  </a:lnTo>
                  <a:lnTo>
                    <a:pt x="1" y="2880"/>
                  </a:lnTo>
                  <a:lnTo>
                    <a:pt x="1" y="2880"/>
                  </a:lnTo>
                  <a:cubicBezTo>
                    <a:pt x="13" y="2873"/>
                    <a:pt x="222" y="2763"/>
                    <a:pt x="527" y="2763"/>
                  </a:cubicBezTo>
                  <a:cubicBezTo>
                    <a:pt x="940" y="2763"/>
                    <a:pt x="1530" y="2963"/>
                    <a:pt x="2052" y="3884"/>
                  </a:cubicBezTo>
                  <a:lnTo>
                    <a:pt x="2052" y="1949"/>
                  </a:lnTo>
                  <a:lnTo>
                    <a:pt x="2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665846" y="1772934"/>
              <a:ext cx="70744" cy="109481"/>
            </a:xfrm>
            <a:custGeom>
              <a:avLst/>
              <a:gdLst/>
              <a:ahLst/>
              <a:cxnLst/>
              <a:rect l="l" t="t" r="r" b="b"/>
              <a:pathLst>
                <a:path w="1251" h="1936" extrusionOk="0">
                  <a:moveTo>
                    <a:pt x="495" y="1"/>
                  </a:moveTo>
                  <a:cubicBezTo>
                    <a:pt x="218" y="1"/>
                    <a:pt x="0" y="219"/>
                    <a:pt x="0" y="481"/>
                  </a:cubicBezTo>
                  <a:lnTo>
                    <a:pt x="0" y="1455"/>
                  </a:lnTo>
                  <a:cubicBezTo>
                    <a:pt x="0" y="1717"/>
                    <a:pt x="218" y="1935"/>
                    <a:pt x="495" y="1935"/>
                  </a:cubicBezTo>
                  <a:lnTo>
                    <a:pt x="1251" y="193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707749" y="1888915"/>
              <a:ext cx="28840" cy="69161"/>
            </a:xfrm>
            <a:custGeom>
              <a:avLst/>
              <a:gdLst/>
              <a:ahLst/>
              <a:cxnLst/>
              <a:rect l="l" t="t" r="r" b="b"/>
              <a:pathLst>
                <a:path w="510" h="1223" extrusionOk="0">
                  <a:moveTo>
                    <a:pt x="248" y="0"/>
                  </a:moveTo>
                  <a:cubicBezTo>
                    <a:pt x="103" y="0"/>
                    <a:pt x="1" y="102"/>
                    <a:pt x="1" y="248"/>
                  </a:cubicBezTo>
                  <a:lnTo>
                    <a:pt x="1" y="960"/>
                  </a:lnTo>
                  <a:cubicBezTo>
                    <a:pt x="1" y="1106"/>
                    <a:pt x="103" y="1222"/>
                    <a:pt x="248" y="1222"/>
                  </a:cubicBezTo>
                  <a:cubicBezTo>
                    <a:pt x="408" y="1222"/>
                    <a:pt x="510" y="1106"/>
                    <a:pt x="510" y="960"/>
                  </a:cubicBezTo>
                  <a:lnTo>
                    <a:pt x="510" y="248"/>
                  </a:lnTo>
                  <a:cubicBezTo>
                    <a:pt x="510" y="102"/>
                    <a:pt x="408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937222" y="1666000"/>
              <a:ext cx="100376" cy="127577"/>
            </a:xfrm>
            <a:custGeom>
              <a:avLst/>
              <a:gdLst/>
              <a:ahLst/>
              <a:cxnLst/>
              <a:rect l="l" t="t" r="r" b="b"/>
              <a:pathLst>
                <a:path w="1775" h="2256" extrusionOk="0">
                  <a:moveTo>
                    <a:pt x="1" y="1"/>
                  </a:moveTo>
                  <a:lnTo>
                    <a:pt x="1" y="2255"/>
                  </a:lnTo>
                  <a:lnTo>
                    <a:pt x="1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305691" y="3259940"/>
              <a:ext cx="278848" cy="245936"/>
            </a:xfrm>
            <a:custGeom>
              <a:avLst/>
              <a:gdLst/>
              <a:ahLst/>
              <a:cxnLst/>
              <a:rect l="l" t="t" r="r" b="b"/>
              <a:pathLst>
                <a:path w="4931" h="4349" extrusionOk="0">
                  <a:moveTo>
                    <a:pt x="495" y="0"/>
                  </a:moveTo>
                  <a:cubicBezTo>
                    <a:pt x="218" y="0"/>
                    <a:pt x="0" y="218"/>
                    <a:pt x="0" y="495"/>
                  </a:cubicBezTo>
                  <a:lnTo>
                    <a:pt x="0" y="3854"/>
                  </a:lnTo>
                  <a:cubicBezTo>
                    <a:pt x="0" y="4131"/>
                    <a:pt x="218" y="4349"/>
                    <a:pt x="495" y="4349"/>
                  </a:cubicBezTo>
                  <a:lnTo>
                    <a:pt x="4451" y="4349"/>
                  </a:lnTo>
                  <a:cubicBezTo>
                    <a:pt x="4713" y="4349"/>
                    <a:pt x="4931" y="4131"/>
                    <a:pt x="4931" y="3854"/>
                  </a:cubicBezTo>
                  <a:lnTo>
                    <a:pt x="4931" y="495"/>
                  </a:lnTo>
                  <a:cubicBezTo>
                    <a:pt x="4931" y="218"/>
                    <a:pt x="4713" y="0"/>
                    <a:pt x="4451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355001" y="3305971"/>
              <a:ext cx="173608" cy="158001"/>
            </a:xfrm>
            <a:custGeom>
              <a:avLst/>
              <a:gdLst/>
              <a:ahLst/>
              <a:cxnLst/>
              <a:rect l="l" t="t" r="r" b="b"/>
              <a:pathLst>
                <a:path w="3070" h="2794" extrusionOk="0">
                  <a:moveTo>
                    <a:pt x="1615" y="1077"/>
                  </a:moveTo>
                  <a:cubicBezTo>
                    <a:pt x="1644" y="1077"/>
                    <a:pt x="1688" y="1106"/>
                    <a:pt x="1703" y="1106"/>
                  </a:cubicBezTo>
                  <a:cubicBezTo>
                    <a:pt x="1717" y="1106"/>
                    <a:pt x="1732" y="1121"/>
                    <a:pt x="1761" y="1121"/>
                  </a:cubicBezTo>
                  <a:lnTo>
                    <a:pt x="1717" y="1586"/>
                  </a:lnTo>
                  <a:cubicBezTo>
                    <a:pt x="1688" y="1615"/>
                    <a:pt x="1659" y="1615"/>
                    <a:pt x="1644" y="1630"/>
                  </a:cubicBezTo>
                  <a:cubicBezTo>
                    <a:pt x="1630" y="1644"/>
                    <a:pt x="1586" y="1644"/>
                    <a:pt x="1557" y="1644"/>
                  </a:cubicBezTo>
                  <a:cubicBezTo>
                    <a:pt x="1499" y="1644"/>
                    <a:pt x="1441" y="1630"/>
                    <a:pt x="1412" y="1586"/>
                  </a:cubicBezTo>
                  <a:cubicBezTo>
                    <a:pt x="1368" y="1557"/>
                    <a:pt x="1354" y="1499"/>
                    <a:pt x="1354" y="1426"/>
                  </a:cubicBezTo>
                  <a:cubicBezTo>
                    <a:pt x="1354" y="1353"/>
                    <a:pt x="1354" y="1295"/>
                    <a:pt x="1368" y="1266"/>
                  </a:cubicBezTo>
                  <a:lnTo>
                    <a:pt x="1426" y="1150"/>
                  </a:lnTo>
                  <a:cubicBezTo>
                    <a:pt x="1470" y="1135"/>
                    <a:pt x="1484" y="1121"/>
                    <a:pt x="1513" y="1106"/>
                  </a:cubicBezTo>
                  <a:cubicBezTo>
                    <a:pt x="1528" y="1077"/>
                    <a:pt x="1572" y="1077"/>
                    <a:pt x="1615" y="1077"/>
                  </a:cubicBezTo>
                  <a:close/>
                  <a:moveTo>
                    <a:pt x="1615" y="1"/>
                  </a:moveTo>
                  <a:cubicBezTo>
                    <a:pt x="1397" y="1"/>
                    <a:pt x="1194" y="30"/>
                    <a:pt x="990" y="103"/>
                  </a:cubicBezTo>
                  <a:cubicBezTo>
                    <a:pt x="786" y="175"/>
                    <a:pt x="626" y="263"/>
                    <a:pt x="481" y="393"/>
                  </a:cubicBezTo>
                  <a:cubicBezTo>
                    <a:pt x="335" y="510"/>
                    <a:pt x="219" y="655"/>
                    <a:pt x="132" y="844"/>
                  </a:cubicBezTo>
                  <a:cubicBezTo>
                    <a:pt x="45" y="1019"/>
                    <a:pt x="1" y="1222"/>
                    <a:pt x="1" y="1441"/>
                  </a:cubicBezTo>
                  <a:cubicBezTo>
                    <a:pt x="1" y="1673"/>
                    <a:pt x="45" y="1891"/>
                    <a:pt x="132" y="2066"/>
                  </a:cubicBezTo>
                  <a:cubicBezTo>
                    <a:pt x="219" y="2241"/>
                    <a:pt x="335" y="2371"/>
                    <a:pt x="466" y="2473"/>
                  </a:cubicBezTo>
                  <a:cubicBezTo>
                    <a:pt x="612" y="2590"/>
                    <a:pt x="757" y="2662"/>
                    <a:pt x="917" y="2720"/>
                  </a:cubicBezTo>
                  <a:cubicBezTo>
                    <a:pt x="1077" y="2764"/>
                    <a:pt x="1237" y="2793"/>
                    <a:pt x="1412" y="2793"/>
                  </a:cubicBezTo>
                  <a:cubicBezTo>
                    <a:pt x="1499" y="2793"/>
                    <a:pt x="1586" y="2793"/>
                    <a:pt x="1644" y="2764"/>
                  </a:cubicBezTo>
                  <a:cubicBezTo>
                    <a:pt x="1703" y="2750"/>
                    <a:pt x="1746" y="2735"/>
                    <a:pt x="1790" y="2720"/>
                  </a:cubicBezTo>
                  <a:cubicBezTo>
                    <a:pt x="1819" y="2677"/>
                    <a:pt x="1848" y="2662"/>
                    <a:pt x="1863" y="2619"/>
                  </a:cubicBezTo>
                  <a:cubicBezTo>
                    <a:pt x="1877" y="2604"/>
                    <a:pt x="1877" y="2546"/>
                    <a:pt x="1877" y="2517"/>
                  </a:cubicBezTo>
                  <a:cubicBezTo>
                    <a:pt x="1877" y="2502"/>
                    <a:pt x="1877" y="2459"/>
                    <a:pt x="1863" y="2430"/>
                  </a:cubicBezTo>
                  <a:cubicBezTo>
                    <a:pt x="1863" y="2386"/>
                    <a:pt x="1848" y="2357"/>
                    <a:pt x="1819" y="2328"/>
                  </a:cubicBezTo>
                  <a:cubicBezTo>
                    <a:pt x="1775" y="2328"/>
                    <a:pt x="1717" y="2357"/>
                    <a:pt x="1659" y="2357"/>
                  </a:cubicBezTo>
                  <a:cubicBezTo>
                    <a:pt x="1586" y="2371"/>
                    <a:pt x="1513" y="2371"/>
                    <a:pt x="1426" y="2371"/>
                  </a:cubicBezTo>
                  <a:cubicBezTo>
                    <a:pt x="1295" y="2371"/>
                    <a:pt x="1164" y="2328"/>
                    <a:pt x="1063" y="2299"/>
                  </a:cubicBezTo>
                  <a:cubicBezTo>
                    <a:pt x="946" y="2255"/>
                    <a:pt x="859" y="2182"/>
                    <a:pt x="772" y="2110"/>
                  </a:cubicBezTo>
                  <a:cubicBezTo>
                    <a:pt x="684" y="2037"/>
                    <a:pt x="626" y="1935"/>
                    <a:pt x="568" y="1819"/>
                  </a:cubicBezTo>
                  <a:cubicBezTo>
                    <a:pt x="510" y="1717"/>
                    <a:pt x="495" y="1586"/>
                    <a:pt x="495" y="1441"/>
                  </a:cubicBezTo>
                  <a:cubicBezTo>
                    <a:pt x="495" y="1281"/>
                    <a:pt x="525" y="1150"/>
                    <a:pt x="568" y="1019"/>
                  </a:cubicBezTo>
                  <a:cubicBezTo>
                    <a:pt x="626" y="902"/>
                    <a:pt x="699" y="786"/>
                    <a:pt x="786" y="699"/>
                  </a:cubicBezTo>
                  <a:cubicBezTo>
                    <a:pt x="888" y="612"/>
                    <a:pt x="1004" y="539"/>
                    <a:pt x="1135" y="481"/>
                  </a:cubicBezTo>
                  <a:cubicBezTo>
                    <a:pt x="1266" y="423"/>
                    <a:pt x="1412" y="408"/>
                    <a:pt x="1572" y="408"/>
                  </a:cubicBezTo>
                  <a:cubicBezTo>
                    <a:pt x="1717" y="408"/>
                    <a:pt x="1848" y="423"/>
                    <a:pt x="1950" y="466"/>
                  </a:cubicBezTo>
                  <a:cubicBezTo>
                    <a:pt x="2081" y="495"/>
                    <a:pt x="2168" y="553"/>
                    <a:pt x="2270" y="626"/>
                  </a:cubicBezTo>
                  <a:cubicBezTo>
                    <a:pt x="2357" y="699"/>
                    <a:pt x="2415" y="786"/>
                    <a:pt x="2459" y="873"/>
                  </a:cubicBezTo>
                  <a:cubicBezTo>
                    <a:pt x="2517" y="990"/>
                    <a:pt x="2532" y="1077"/>
                    <a:pt x="2532" y="1208"/>
                  </a:cubicBezTo>
                  <a:cubicBezTo>
                    <a:pt x="2532" y="1353"/>
                    <a:pt x="2517" y="1455"/>
                    <a:pt x="2459" y="1557"/>
                  </a:cubicBezTo>
                  <a:cubicBezTo>
                    <a:pt x="2415" y="1644"/>
                    <a:pt x="2343" y="1673"/>
                    <a:pt x="2241" y="1673"/>
                  </a:cubicBezTo>
                  <a:lnTo>
                    <a:pt x="2212" y="1673"/>
                  </a:lnTo>
                  <a:cubicBezTo>
                    <a:pt x="2183" y="1659"/>
                    <a:pt x="2168" y="1659"/>
                    <a:pt x="2168" y="1659"/>
                  </a:cubicBezTo>
                  <a:lnTo>
                    <a:pt x="2241" y="1092"/>
                  </a:lnTo>
                  <a:lnTo>
                    <a:pt x="2241" y="1062"/>
                  </a:lnTo>
                  <a:lnTo>
                    <a:pt x="2241" y="1019"/>
                  </a:lnTo>
                  <a:cubicBezTo>
                    <a:pt x="2241" y="946"/>
                    <a:pt x="2197" y="888"/>
                    <a:pt x="2124" y="830"/>
                  </a:cubicBezTo>
                  <a:cubicBezTo>
                    <a:pt x="2052" y="772"/>
                    <a:pt x="1979" y="728"/>
                    <a:pt x="1877" y="713"/>
                  </a:cubicBezTo>
                  <a:cubicBezTo>
                    <a:pt x="1790" y="699"/>
                    <a:pt x="1688" y="684"/>
                    <a:pt x="1586" y="684"/>
                  </a:cubicBezTo>
                  <a:cubicBezTo>
                    <a:pt x="1484" y="684"/>
                    <a:pt x="1368" y="699"/>
                    <a:pt x="1281" y="742"/>
                  </a:cubicBezTo>
                  <a:cubicBezTo>
                    <a:pt x="1164" y="772"/>
                    <a:pt x="1106" y="815"/>
                    <a:pt x="1034" y="888"/>
                  </a:cubicBezTo>
                  <a:cubicBezTo>
                    <a:pt x="946" y="932"/>
                    <a:pt x="903" y="1033"/>
                    <a:pt x="859" y="1121"/>
                  </a:cubicBezTo>
                  <a:cubicBezTo>
                    <a:pt x="830" y="1208"/>
                    <a:pt x="801" y="1324"/>
                    <a:pt x="801" y="1441"/>
                  </a:cubicBezTo>
                  <a:cubicBezTo>
                    <a:pt x="801" y="1557"/>
                    <a:pt x="830" y="1644"/>
                    <a:pt x="859" y="1717"/>
                  </a:cubicBezTo>
                  <a:cubicBezTo>
                    <a:pt x="888" y="1804"/>
                    <a:pt x="932" y="1862"/>
                    <a:pt x="990" y="1921"/>
                  </a:cubicBezTo>
                  <a:cubicBezTo>
                    <a:pt x="1048" y="1950"/>
                    <a:pt x="1121" y="2008"/>
                    <a:pt x="1194" y="2022"/>
                  </a:cubicBezTo>
                  <a:cubicBezTo>
                    <a:pt x="1281" y="2051"/>
                    <a:pt x="1354" y="2066"/>
                    <a:pt x="1441" y="2066"/>
                  </a:cubicBezTo>
                  <a:cubicBezTo>
                    <a:pt x="1499" y="2066"/>
                    <a:pt x="1557" y="2060"/>
                    <a:pt x="1615" y="2060"/>
                  </a:cubicBezTo>
                  <a:cubicBezTo>
                    <a:pt x="1644" y="2060"/>
                    <a:pt x="1673" y="2061"/>
                    <a:pt x="1703" y="2066"/>
                  </a:cubicBezTo>
                  <a:cubicBezTo>
                    <a:pt x="1775" y="2037"/>
                    <a:pt x="1833" y="2008"/>
                    <a:pt x="1863" y="1993"/>
                  </a:cubicBezTo>
                  <a:cubicBezTo>
                    <a:pt x="1921" y="2037"/>
                    <a:pt x="1993" y="2066"/>
                    <a:pt x="2066" y="2081"/>
                  </a:cubicBezTo>
                  <a:cubicBezTo>
                    <a:pt x="2139" y="2095"/>
                    <a:pt x="2212" y="2095"/>
                    <a:pt x="2270" y="2095"/>
                  </a:cubicBezTo>
                  <a:cubicBezTo>
                    <a:pt x="2532" y="2095"/>
                    <a:pt x="2721" y="2008"/>
                    <a:pt x="2866" y="1862"/>
                  </a:cubicBezTo>
                  <a:cubicBezTo>
                    <a:pt x="2982" y="1702"/>
                    <a:pt x="3070" y="1484"/>
                    <a:pt x="3070" y="1208"/>
                  </a:cubicBezTo>
                  <a:cubicBezTo>
                    <a:pt x="3070" y="1019"/>
                    <a:pt x="3026" y="859"/>
                    <a:pt x="2953" y="713"/>
                  </a:cubicBezTo>
                  <a:cubicBezTo>
                    <a:pt x="2881" y="568"/>
                    <a:pt x="2779" y="437"/>
                    <a:pt x="2648" y="335"/>
                  </a:cubicBezTo>
                  <a:cubicBezTo>
                    <a:pt x="2517" y="248"/>
                    <a:pt x="2372" y="146"/>
                    <a:pt x="2197" y="103"/>
                  </a:cubicBezTo>
                  <a:cubicBezTo>
                    <a:pt x="2023" y="44"/>
                    <a:pt x="1833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456166" y="3185918"/>
              <a:ext cx="128368" cy="102016"/>
            </a:xfrm>
            <a:custGeom>
              <a:avLst/>
              <a:gdLst/>
              <a:ahLst/>
              <a:cxnLst/>
              <a:rect l="l" t="t" r="r" b="b"/>
              <a:pathLst>
                <a:path w="2270" h="1804" extrusionOk="0">
                  <a:moveTo>
                    <a:pt x="2270" y="0"/>
                  </a:moveTo>
                  <a:lnTo>
                    <a:pt x="1" y="1309"/>
                  </a:lnTo>
                  <a:lnTo>
                    <a:pt x="2270" y="1804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2C0672B-E94A-7F95-420C-DAA532C69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85" y="4235768"/>
            <a:ext cx="4318500" cy="3405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panose="00000500000000000000" pitchFamily="2" charset="0"/>
                <a:cs typeface="Poppins" panose="00000500000000000000" pitchFamily="2" charset="0"/>
              </a:rPr>
              <a:t>LATAR BELAKANG PENELITIAN</a:t>
            </a:r>
            <a:endParaRPr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0E5D6-1D0C-11CD-9194-9CB8C738DB11}"/>
              </a:ext>
            </a:extLst>
          </p:cNvPr>
          <p:cNvSpPr txBox="1"/>
          <p:nvPr/>
        </p:nvSpPr>
        <p:spPr>
          <a:xfrm>
            <a:off x="611892" y="859397"/>
            <a:ext cx="75008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Twitter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situs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jejaring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sosial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sedang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berkembang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pesat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berinteraksi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komputer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ataupun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perangkat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mobile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manapun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kapanpun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Setelah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diluncurkan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Juli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2006,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jumlah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Twitter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meningkat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sangat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pesat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. Pada September 2010,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diperkirakan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jumlah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Twitter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terdaftar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sekitar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160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Twitter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macam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kalangan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para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penggunanya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berinteraksi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teman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keluarga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hingga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rekan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. Twitter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situs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jejaring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sosial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kepada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penggunanya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mengirimkan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pesan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singkat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maksimal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140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karakter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Tweet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sendiri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terdiri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pesan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teks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foto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Melalui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tweet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inilah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Twitter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berinteraksi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dekat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Twitter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mengirimkan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sedang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pikirkan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apa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sedang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dilakukan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kejadian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baru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saja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tentang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berita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terkini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serta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hal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lainnya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. Dari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pesan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dikirim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yang di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utarakan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di twitter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baik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positif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dan negative</a:t>
            </a:r>
          </a:p>
          <a:p>
            <a:pPr algn="just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penelitian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kali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peneliti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mengamati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hate speech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twitter 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dikelompokan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mengindentifikasi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hate speech mana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di twitter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 PENELITIAN</a:t>
            </a:r>
            <a:endParaRPr dirty="0"/>
          </a:p>
        </p:txBody>
      </p:sp>
      <p:grpSp>
        <p:nvGrpSpPr>
          <p:cNvPr id="2" name="Google Shape;1912;p42">
            <a:extLst>
              <a:ext uri="{FF2B5EF4-FFF2-40B4-BE49-F238E27FC236}">
                <a16:creationId xmlns:a16="http://schemas.microsoft.com/office/drawing/2014/main" id="{D66FDE89-D746-E8CE-8068-F87662485948}"/>
              </a:ext>
            </a:extLst>
          </p:cNvPr>
          <p:cNvGrpSpPr/>
          <p:nvPr/>
        </p:nvGrpSpPr>
        <p:grpSpPr>
          <a:xfrm>
            <a:off x="5937227" y="1095281"/>
            <a:ext cx="3143246" cy="3133326"/>
            <a:chOff x="409576" y="1294662"/>
            <a:chExt cx="3143246" cy="3133326"/>
          </a:xfrm>
        </p:grpSpPr>
        <p:sp>
          <p:nvSpPr>
            <p:cNvPr id="3" name="Google Shape;1913;p42">
              <a:extLst>
                <a:ext uri="{FF2B5EF4-FFF2-40B4-BE49-F238E27FC236}">
                  <a16:creationId xmlns:a16="http://schemas.microsoft.com/office/drawing/2014/main" id="{7326C3AC-B10C-A054-E38A-E5D2B2ADB1BD}"/>
                </a:ext>
              </a:extLst>
            </p:cNvPr>
            <p:cNvSpPr/>
            <p:nvPr/>
          </p:nvSpPr>
          <p:spPr>
            <a:xfrm>
              <a:off x="1517385" y="2013193"/>
              <a:ext cx="273816" cy="436420"/>
            </a:xfrm>
            <a:custGeom>
              <a:avLst/>
              <a:gdLst/>
              <a:ahLst/>
              <a:cxnLst/>
              <a:rect l="l" t="t" r="r" b="b"/>
              <a:pathLst>
                <a:path w="3868" h="6165" extrusionOk="0">
                  <a:moveTo>
                    <a:pt x="3375" y="1"/>
                  </a:moveTo>
                  <a:cubicBezTo>
                    <a:pt x="3304" y="1"/>
                    <a:pt x="3226" y="21"/>
                    <a:pt x="3142" y="64"/>
                  </a:cubicBezTo>
                  <a:cubicBezTo>
                    <a:pt x="2706" y="340"/>
                    <a:pt x="2342" y="864"/>
                    <a:pt x="2052" y="1300"/>
                  </a:cubicBezTo>
                  <a:cubicBezTo>
                    <a:pt x="1921" y="1518"/>
                    <a:pt x="1804" y="1707"/>
                    <a:pt x="1702" y="1853"/>
                  </a:cubicBezTo>
                  <a:cubicBezTo>
                    <a:pt x="1339" y="2464"/>
                    <a:pt x="1004" y="3060"/>
                    <a:pt x="728" y="3671"/>
                  </a:cubicBezTo>
                  <a:cubicBezTo>
                    <a:pt x="466" y="4194"/>
                    <a:pt x="234" y="4762"/>
                    <a:pt x="103" y="5271"/>
                  </a:cubicBezTo>
                  <a:cubicBezTo>
                    <a:pt x="44" y="5518"/>
                    <a:pt x="1" y="5838"/>
                    <a:pt x="146" y="6027"/>
                  </a:cubicBezTo>
                  <a:cubicBezTo>
                    <a:pt x="206" y="6120"/>
                    <a:pt x="310" y="6164"/>
                    <a:pt x="427" y="6164"/>
                  </a:cubicBezTo>
                  <a:cubicBezTo>
                    <a:pt x="510" y="6164"/>
                    <a:pt x="600" y="6142"/>
                    <a:pt x="684" y="6100"/>
                  </a:cubicBezTo>
                  <a:cubicBezTo>
                    <a:pt x="903" y="5998"/>
                    <a:pt x="1092" y="5751"/>
                    <a:pt x="1252" y="5518"/>
                  </a:cubicBezTo>
                  <a:cubicBezTo>
                    <a:pt x="1528" y="5125"/>
                    <a:pt x="1775" y="4689"/>
                    <a:pt x="2037" y="4223"/>
                  </a:cubicBezTo>
                  <a:cubicBezTo>
                    <a:pt x="2459" y="3482"/>
                    <a:pt x="2881" y="2696"/>
                    <a:pt x="3360" y="1853"/>
                  </a:cubicBezTo>
                  <a:cubicBezTo>
                    <a:pt x="3550" y="1518"/>
                    <a:pt x="3739" y="1169"/>
                    <a:pt x="3797" y="806"/>
                  </a:cubicBezTo>
                  <a:cubicBezTo>
                    <a:pt x="3868" y="379"/>
                    <a:pt x="3688" y="1"/>
                    <a:pt x="3375" y="1"/>
                  </a:cubicBezTo>
                  <a:close/>
                </a:path>
              </a:pathLst>
            </a:custGeom>
            <a:solidFill>
              <a:srgbClr val="70E3C4"/>
            </a:solidFill>
            <a:ln w="2900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14;p42">
              <a:extLst>
                <a:ext uri="{FF2B5EF4-FFF2-40B4-BE49-F238E27FC236}">
                  <a16:creationId xmlns:a16="http://schemas.microsoft.com/office/drawing/2014/main" id="{8664BC48-9CBF-BC4C-DACF-8FCE89934846}"/>
                </a:ext>
              </a:extLst>
            </p:cNvPr>
            <p:cNvSpPr/>
            <p:nvPr/>
          </p:nvSpPr>
          <p:spPr>
            <a:xfrm>
              <a:off x="1696558" y="2018715"/>
              <a:ext cx="90682" cy="228652"/>
            </a:xfrm>
            <a:custGeom>
              <a:avLst/>
              <a:gdLst/>
              <a:ahLst/>
              <a:cxnLst/>
              <a:rect l="l" t="t" r="r" b="b"/>
              <a:pathLst>
                <a:path w="1281" h="3230" extrusionOk="0">
                  <a:moveTo>
                    <a:pt x="844" y="0"/>
                  </a:moveTo>
                  <a:cubicBezTo>
                    <a:pt x="771" y="0"/>
                    <a:pt x="699" y="29"/>
                    <a:pt x="626" y="59"/>
                  </a:cubicBezTo>
                  <a:cubicBezTo>
                    <a:pt x="611" y="73"/>
                    <a:pt x="568" y="102"/>
                    <a:pt x="553" y="117"/>
                  </a:cubicBezTo>
                  <a:cubicBezTo>
                    <a:pt x="495" y="393"/>
                    <a:pt x="437" y="684"/>
                    <a:pt x="364" y="946"/>
                  </a:cubicBezTo>
                  <a:cubicBezTo>
                    <a:pt x="233" y="1411"/>
                    <a:pt x="160" y="1877"/>
                    <a:pt x="88" y="2356"/>
                  </a:cubicBezTo>
                  <a:cubicBezTo>
                    <a:pt x="44" y="2647"/>
                    <a:pt x="15" y="2938"/>
                    <a:pt x="0" y="3229"/>
                  </a:cubicBezTo>
                  <a:lnTo>
                    <a:pt x="800" y="1804"/>
                  </a:lnTo>
                  <a:cubicBezTo>
                    <a:pt x="975" y="1498"/>
                    <a:pt x="1164" y="1149"/>
                    <a:pt x="1237" y="786"/>
                  </a:cubicBezTo>
                  <a:cubicBezTo>
                    <a:pt x="1280" y="466"/>
                    <a:pt x="1193" y="189"/>
                    <a:pt x="1033" y="59"/>
                  </a:cubicBezTo>
                  <a:cubicBezTo>
                    <a:pt x="975" y="29"/>
                    <a:pt x="902" y="0"/>
                    <a:pt x="844" y="0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5;p42">
              <a:extLst>
                <a:ext uri="{FF2B5EF4-FFF2-40B4-BE49-F238E27FC236}">
                  <a16:creationId xmlns:a16="http://schemas.microsoft.com/office/drawing/2014/main" id="{53D10421-23A7-2C97-3A61-49C9ACA1D34A}"/>
                </a:ext>
              </a:extLst>
            </p:cNvPr>
            <p:cNvSpPr/>
            <p:nvPr/>
          </p:nvSpPr>
          <p:spPr>
            <a:xfrm>
              <a:off x="2049663" y="2019565"/>
              <a:ext cx="259587" cy="435996"/>
            </a:xfrm>
            <a:custGeom>
              <a:avLst/>
              <a:gdLst/>
              <a:ahLst/>
              <a:cxnLst/>
              <a:rect l="l" t="t" r="r" b="b"/>
              <a:pathLst>
                <a:path w="3667" h="6159" extrusionOk="0">
                  <a:moveTo>
                    <a:pt x="424" y="1"/>
                  </a:moveTo>
                  <a:cubicBezTo>
                    <a:pt x="161" y="1"/>
                    <a:pt x="0" y="339"/>
                    <a:pt x="59" y="716"/>
                  </a:cubicBezTo>
                  <a:cubicBezTo>
                    <a:pt x="117" y="1050"/>
                    <a:pt x="277" y="1355"/>
                    <a:pt x="437" y="1661"/>
                  </a:cubicBezTo>
                  <a:cubicBezTo>
                    <a:pt x="859" y="2461"/>
                    <a:pt x="1266" y="3246"/>
                    <a:pt x="1659" y="4017"/>
                  </a:cubicBezTo>
                  <a:cubicBezTo>
                    <a:pt x="1921" y="4482"/>
                    <a:pt x="2154" y="4962"/>
                    <a:pt x="2430" y="5399"/>
                  </a:cubicBezTo>
                  <a:cubicBezTo>
                    <a:pt x="2590" y="5646"/>
                    <a:pt x="2764" y="5908"/>
                    <a:pt x="2983" y="6053"/>
                  </a:cubicBezTo>
                  <a:cubicBezTo>
                    <a:pt x="3080" y="6123"/>
                    <a:pt x="3184" y="6159"/>
                    <a:pt x="3278" y="6159"/>
                  </a:cubicBezTo>
                  <a:cubicBezTo>
                    <a:pt x="3382" y="6159"/>
                    <a:pt x="3474" y="6115"/>
                    <a:pt x="3535" y="6024"/>
                  </a:cubicBezTo>
                  <a:cubicBezTo>
                    <a:pt x="3666" y="5850"/>
                    <a:pt x="3608" y="5486"/>
                    <a:pt x="3535" y="5210"/>
                  </a:cubicBezTo>
                  <a:cubicBezTo>
                    <a:pt x="3404" y="4672"/>
                    <a:pt x="3128" y="4061"/>
                    <a:pt x="2881" y="3523"/>
                  </a:cubicBezTo>
                  <a:cubicBezTo>
                    <a:pt x="2590" y="2926"/>
                    <a:pt x="2255" y="2301"/>
                    <a:pt x="1921" y="1705"/>
                  </a:cubicBezTo>
                  <a:cubicBezTo>
                    <a:pt x="1848" y="1559"/>
                    <a:pt x="1732" y="1370"/>
                    <a:pt x="1601" y="1181"/>
                  </a:cubicBezTo>
                  <a:cubicBezTo>
                    <a:pt x="1354" y="759"/>
                    <a:pt x="1005" y="265"/>
                    <a:pt x="626" y="61"/>
                  </a:cubicBezTo>
                  <a:cubicBezTo>
                    <a:pt x="554" y="19"/>
                    <a:pt x="486" y="1"/>
                    <a:pt x="424" y="1"/>
                  </a:cubicBezTo>
                  <a:close/>
                </a:path>
              </a:pathLst>
            </a:custGeom>
            <a:solidFill>
              <a:srgbClr val="70E3C4"/>
            </a:solidFill>
            <a:ln w="2900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16;p42">
              <a:extLst>
                <a:ext uri="{FF2B5EF4-FFF2-40B4-BE49-F238E27FC236}">
                  <a16:creationId xmlns:a16="http://schemas.microsoft.com/office/drawing/2014/main" id="{B34F645F-6187-A57A-EBFA-E71069324377}"/>
                </a:ext>
              </a:extLst>
            </p:cNvPr>
            <p:cNvSpPr/>
            <p:nvPr/>
          </p:nvSpPr>
          <p:spPr>
            <a:xfrm>
              <a:off x="2054831" y="2021759"/>
              <a:ext cx="103070" cy="257463"/>
            </a:xfrm>
            <a:custGeom>
              <a:avLst/>
              <a:gdLst/>
              <a:ahLst/>
              <a:cxnLst/>
              <a:rect l="l" t="t" r="r" b="b"/>
              <a:pathLst>
                <a:path w="1456" h="3637" extrusionOk="0">
                  <a:moveTo>
                    <a:pt x="364" y="1"/>
                  </a:moveTo>
                  <a:cubicBezTo>
                    <a:pt x="321" y="1"/>
                    <a:pt x="263" y="16"/>
                    <a:pt x="219" y="59"/>
                  </a:cubicBezTo>
                  <a:cubicBezTo>
                    <a:pt x="74" y="161"/>
                    <a:pt x="1" y="394"/>
                    <a:pt x="59" y="670"/>
                  </a:cubicBezTo>
                  <a:cubicBezTo>
                    <a:pt x="117" y="1005"/>
                    <a:pt x="277" y="1324"/>
                    <a:pt x="423" y="1615"/>
                  </a:cubicBezTo>
                  <a:lnTo>
                    <a:pt x="1455" y="3637"/>
                  </a:lnTo>
                  <a:cubicBezTo>
                    <a:pt x="1295" y="3084"/>
                    <a:pt x="1135" y="2561"/>
                    <a:pt x="1004" y="2037"/>
                  </a:cubicBezTo>
                  <a:cubicBezTo>
                    <a:pt x="830" y="1368"/>
                    <a:pt x="728" y="670"/>
                    <a:pt x="510" y="30"/>
                  </a:cubicBezTo>
                  <a:cubicBezTo>
                    <a:pt x="466" y="16"/>
                    <a:pt x="423" y="1"/>
                    <a:pt x="364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17;p42">
              <a:extLst>
                <a:ext uri="{FF2B5EF4-FFF2-40B4-BE49-F238E27FC236}">
                  <a16:creationId xmlns:a16="http://schemas.microsoft.com/office/drawing/2014/main" id="{938EF68B-E2B4-8FEC-A5FB-A987D8A37625}"/>
                </a:ext>
              </a:extLst>
            </p:cNvPr>
            <p:cNvSpPr/>
            <p:nvPr/>
          </p:nvSpPr>
          <p:spPr>
            <a:xfrm>
              <a:off x="1702716" y="1987921"/>
              <a:ext cx="418086" cy="759223"/>
            </a:xfrm>
            <a:custGeom>
              <a:avLst/>
              <a:gdLst/>
              <a:ahLst/>
              <a:cxnLst/>
              <a:rect l="l" t="t" r="r" b="b"/>
              <a:pathLst>
                <a:path w="5906" h="10725" extrusionOk="0">
                  <a:moveTo>
                    <a:pt x="2479" y="1"/>
                  </a:moveTo>
                  <a:cubicBezTo>
                    <a:pt x="2319" y="1"/>
                    <a:pt x="2157" y="8"/>
                    <a:pt x="1993" y="28"/>
                  </a:cubicBezTo>
                  <a:cubicBezTo>
                    <a:pt x="1731" y="43"/>
                    <a:pt x="1528" y="72"/>
                    <a:pt x="1266" y="130"/>
                  </a:cubicBezTo>
                  <a:cubicBezTo>
                    <a:pt x="1150" y="174"/>
                    <a:pt x="946" y="232"/>
                    <a:pt x="815" y="275"/>
                  </a:cubicBezTo>
                  <a:cubicBezTo>
                    <a:pt x="786" y="275"/>
                    <a:pt x="423" y="348"/>
                    <a:pt x="423" y="363"/>
                  </a:cubicBezTo>
                  <a:lnTo>
                    <a:pt x="423" y="508"/>
                  </a:lnTo>
                  <a:cubicBezTo>
                    <a:pt x="379" y="1279"/>
                    <a:pt x="292" y="2035"/>
                    <a:pt x="233" y="2777"/>
                  </a:cubicBezTo>
                  <a:cubicBezTo>
                    <a:pt x="219" y="2966"/>
                    <a:pt x="219" y="3141"/>
                    <a:pt x="204" y="3330"/>
                  </a:cubicBezTo>
                  <a:cubicBezTo>
                    <a:pt x="175" y="3620"/>
                    <a:pt x="161" y="3911"/>
                    <a:pt x="277" y="4188"/>
                  </a:cubicBezTo>
                  <a:cubicBezTo>
                    <a:pt x="350" y="4377"/>
                    <a:pt x="495" y="4551"/>
                    <a:pt x="568" y="4726"/>
                  </a:cubicBezTo>
                  <a:cubicBezTo>
                    <a:pt x="728" y="5089"/>
                    <a:pt x="728" y="5511"/>
                    <a:pt x="713" y="5889"/>
                  </a:cubicBezTo>
                  <a:cubicBezTo>
                    <a:pt x="641" y="7460"/>
                    <a:pt x="393" y="9016"/>
                    <a:pt x="1" y="10529"/>
                  </a:cubicBezTo>
                  <a:cubicBezTo>
                    <a:pt x="28" y="10528"/>
                    <a:pt x="55" y="10528"/>
                    <a:pt x="82" y="10528"/>
                  </a:cubicBezTo>
                  <a:cubicBezTo>
                    <a:pt x="839" y="10528"/>
                    <a:pt x="1584" y="10718"/>
                    <a:pt x="2328" y="10718"/>
                  </a:cubicBezTo>
                  <a:lnTo>
                    <a:pt x="2939" y="10718"/>
                  </a:lnTo>
                  <a:cubicBezTo>
                    <a:pt x="3074" y="10718"/>
                    <a:pt x="3217" y="10724"/>
                    <a:pt x="3357" y="10724"/>
                  </a:cubicBezTo>
                  <a:cubicBezTo>
                    <a:pt x="3427" y="10724"/>
                    <a:pt x="3496" y="10723"/>
                    <a:pt x="3564" y="10718"/>
                  </a:cubicBezTo>
                  <a:cubicBezTo>
                    <a:pt x="3869" y="10718"/>
                    <a:pt x="4204" y="10674"/>
                    <a:pt x="4509" y="10660"/>
                  </a:cubicBezTo>
                  <a:cubicBezTo>
                    <a:pt x="4931" y="10616"/>
                    <a:pt x="5324" y="10616"/>
                    <a:pt x="5746" y="10558"/>
                  </a:cubicBezTo>
                  <a:cubicBezTo>
                    <a:pt x="5411" y="9467"/>
                    <a:pt x="5237" y="8333"/>
                    <a:pt x="5193" y="7184"/>
                  </a:cubicBezTo>
                  <a:cubicBezTo>
                    <a:pt x="5178" y="6602"/>
                    <a:pt x="5222" y="6020"/>
                    <a:pt x="5295" y="5453"/>
                  </a:cubicBezTo>
                  <a:cubicBezTo>
                    <a:pt x="5324" y="5206"/>
                    <a:pt x="5324" y="4900"/>
                    <a:pt x="5440" y="4653"/>
                  </a:cubicBezTo>
                  <a:cubicBezTo>
                    <a:pt x="5469" y="4653"/>
                    <a:pt x="5469" y="4639"/>
                    <a:pt x="5484" y="4639"/>
                  </a:cubicBezTo>
                  <a:cubicBezTo>
                    <a:pt x="5586" y="4479"/>
                    <a:pt x="5702" y="4348"/>
                    <a:pt x="5760" y="4173"/>
                  </a:cubicBezTo>
                  <a:cubicBezTo>
                    <a:pt x="5906" y="3766"/>
                    <a:pt x="5877" y="3330"/>
                    <a:pt x="5818" y="2908"/>
                  </a:cubicBezTo>
                  <a:cubicBezTo>
                    <a:pt x="5731" y="2079"/>
                    <a:pt x="5629" y="1264"/>
                    <a:pt x="5527" y="421"/>
                  </a:cubicBezTo>
                  <a:cubicBezTo>
                    <a:pt x="5324" y="348"/>
                    <a:pt x="5120" y="290"/>
                    <a:pt x="4902" y="217"/>
                  </a:cubicBezTo>
                  <a:cubicBezTo>
                    <a:pt x="4728" y="174"/>
                    <a:pt x="4524" y="72"/>
                    <a:pt x="4320" y="72"/>
                  </a:cubicBezTo>
                  <a:cubicBezTo>
                    <a:pt x="3913" y="57"/>
                    <a:pt x="3491" y="28"/>
                    <a:pt x="3070" y="28"/>
                  </a:cubicBezTo>
                  <a:cubicBezTo>
                    <a:pt x="2870" y="12"/>
                    <a:pt x="2675" y="1"/>
                    <a:pt x="2479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18;p42">
              <a:extLst>
                <a:ext uri="{FF2B5EF4-FFF2-40B4-BE49-F238E27FC236}">
                  <a16:creationId xmlns:a16="http://schemas.microsoft.com/office/drawing/2014/main" id="{87363052-4091-F3F8-7D19-EEDFABA06E0B}"/>
                </a:ext>
              </a:extLst>
            </p:cNvPr>
            <p:cNvSpPr/>
            <p:nvPr/>
          </p:nvSpPr>
          <p:spPr>
            <a:xfrm>
              <a:off x="1702716" y="1986788"/>
              <a:ext cx="418086" cy="760922"/>
            </a:xfrm>
            <a:custGeom>
              <a:avLst/>
              <a:gdLst/>
              <a:ahLst/>
              <a:cxnLst/>
              <a:rect l="l" t="t" r="r" b="b"/>
              <a:pathLst>
                <a:path w="5906" h="10749" extrusionOk="0">
                  <a:moveTo>
                    <a:pt x="5484" y="4655"/>
                  </a:moveTo>
                  <a:cubicBezTo>
                    <a:pt x="5586" y="4495"/>
                    <a:pt x="5702" y="4364"/>
                    <a:pt x="5760" y="4189"/>
                  </a:cubicBezTo>
                  <a:cubicBezTo>
                    <a:pt x="5906" y="3782"/>
                    <a:pt x="5877" y="3346"/>
                    <a:pt x="5818" y="2924"/>
                  </a:cubicBezTo>
                  <a:cubicBezTo>
                    <a:pt x="5731" y="2095"/>
                    <a:pt x="5629" y="1280"/>
                    <a:pt x="5527" y="437"/>
                  </a:cubicBezTo>
                  <a:cubicBezTo>
                    <a:pt x="5324" y="364"/>
                    <a:pt x="5120" y="306"/>
                    <a:pt x="4902" y="233"/>
                  </a:cubicBezTo>
                  <a:cubicBezTo>
                    <a:pt x="4728" y="190"/>
                    <a:pt x="4524" y="88"/>
                    <a:pt x="4320" y="88"/>
                  </a:cubicBezTo>
                  <a:cubicBezTo>
                    <a:pt x="3913" y="73"/>
                    <a:pt x="3491" y="44"/>
                    <a:pt x="3070" y="44"/>
                  </a:cubicBezTo>
                  <a:cubicBezTo>
                    <a:pt x="2706" y="15"/>
                    <a:pt x="2357" y="0"/>
                    <a:pt x="1993" y="44"/>
                  </a:cubicBezTo>
                  <a:cubicBezTo>
                    <a:pt x="1731" y="59"/>
                    <a:pt x="1528" y="88"/>
                    <a:pt x="1266" y="146"/>
                  </a:cubicBezTo>
                  <a:cubicBezTo>
                    <a:pt x="1150" y="190"/>
                    <a:pt x="946" y="248"/>
                    <a:pt x="815" y="291"/>
                  </a:cubicBezTo>
                  <a:cubicBezTo>
                    <a:pt x="786" y="291"/>
                    <a:pt x="423" y="364"/>
                    <a:pt x="423" y="379"/>
                  </a:cubicBezTo>
                  <a:lnTo>
                    <a:pt x="423" y="524"/>
                  </a:lnTo>
                  <a:cubicBezTo>
                    <a:pt x="379" y="1295"/>
                    <a:pt x="292" y="2051"/>
                    <a:pt x="233" y="2793"/>
                  </a:cubicBezTo>
                  <a:cubicBezTo>
                    <a:pt x="219" y="2982"/>
                    <a:pt x="219" y="3157"/>
                    <a:pt x="204" y="3346"/>
                  </a:cubicBezTo>
                  <a:cubicBezTo>
                    <a:pt x="175" y="3636"/>
                    <a:pt x="161" y="3927"/>
                    <a:pt x="277" y="4204"/>
                  </a:cubicBezTo>
                  <a:cubicBezTo>
                    <a:pt x="350" y="4393"/>
                    <a:pt x="495" y="4567"/>
                    <a:pt x="568" y="4742"/>
                  </a:cubicBezTo>
                  <a:cubicBezTo>
                    <a:pt x="728" y="5105"/>
                    <a:pt x="728" y="5527"/>
                    <a:pt x="713" y="5905"/>
                  </a:cubicBezTo>
                  <a:cubicBezTo>
                    <a:pt x="641" y="7476"/>
                    <a:pt x="393" y="9032"/>
                    <a:pt x="1" y="10545"/>
                  </a:cubicBezTo>
                  <a:cubicBezTo>
                    <a:pt x="786" y="10530"/>
                    <a:pt x="1557" y="10734"/>
                    <a:pt x="2328" y="10734"/>
                  </a:cubicBezTo>
                  <a:lnTo>
                    <a:pt x="2939" y="10734"/>
                  </a:lnTo>
                  <a:cubicBezTo>
                    <a:pt x="3142" y="10734"/>
                    <a:pt x="3360" y="10749"/>
                    <a:pt x="3564" y="10734"/>
                  </a:cubicBezTo>
                  <a:cubicBezTo>
                    <a:pt x="3869" y="10734"/>
                    <a:pt x="4204" y="10690"/>
                    <a:pt x="4509" y="10676"/>
                  </a:cubicBezTo>
                  <a:cubicBezTo>
                    <a:pt x="4931" y="10632"/>
                    <a:pt x="5324" y="10632"/>
                    <a:pt x="5746" y="10574"/>
                  </a:cubicBezTo>
                  <a:cubicBezTo>
                    <a:pt x="5411" y="9483"/>
                    <a:pt x="5237" y="8349"/>
                    <a:pt x="5193" y="7200"/>
                  </a:cubicBezTo>
                  <a:cubicBezTo>
                    <a:pt x="5178" y="6618"/>
                    <a:pt x="5222" y="6036"/>
                    <a:pt x="5295" y="5469"/>
                  </a:cubicBezTo>
                  <a:cubicBezTo>
                    <a:pt x="5324" y="5222"/>
                    <a:pt x="5324" y="4916"/>
                    <a:pt x="5440" y="4669"/>
                  </a:cubicBezTo>
                  <a:cubicBezTo>
                    <a:pt x="5469" y="4669"/>
                    <a:pt x="5469" y="4655"/>
                    <a:pt x="5484" y="4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19;p42">
              <a:extLst>
                <a:ext uri="{FF2B5EF4-FFF2-40B4-BE49-F238E27FC236}">
                  <a16:creationId xmlns:a16="http://schemas.microsoft.com/office/drawing/2014/main" id="{F9FBA1CC-1281-0E95-6AF1-DE011EF73268}"/>
                </a:ext>
              </a:extLst>
            </p:cNvPr>
            <p:cNvSpPr/>
            <p:nvPr/>
          </p:nvSpPr>
          <p:spPr>
            <a:xfrm>
              <a:off x="1754181" y="1479002"/>
              <a:ext cx="397486" cy="489867"/>
            </a:xfrm>
            <a:custGeom>
              <a:avLst/>
              <a:gdLst/>
              <a:ahLst/>
              <a:cxnLst/>
              <a:rect l="l" t="t" r="r" b="b"/>
              <a:pathLst>
                <a:path w="5615" h="6920" extrusionOk="0">
                  <a:moveTo>
                    <a:pt x="3504" y="0"/>
                  </a:moveTo>
                  <a:cubicBezTo>
                    <a:pt x="3282" y="0"/>
                    <a:pt x="3057" y="21"/>
                    <a:pt x="2837" y="47"/>
                  </a:cubicBezTo>
                  <a:cubicBezTo>
                    <a:pt x="2648" y="61"/>
                    <a:pt x="2459" y="105"/>
                    <a:pt x="2284" y="178"/>
                  </a:cubicBezTo>
                  <a:cubicBezTo>
                    <a:pt x="2037" y="280"/>
                    <a:pt x="1906" y="527"/>
                    <a:pt x="1688" y="687"/>
                  </a:cubicBezTo>
                  <a:cubicBezTo>
                    <a:pt x="1455" y="861"/>
                    <a:pt x="1237" y="1036"/>
                    <a:pt x="975" y="1152"/>
                  </a:cubicBezTo>
                  <a:cubicBezTo>
                    <a:pt x="685" y="1283"/>
                    <a:pt x="583" y="1472"/>
                    <a:pt x="452" y="1734"/>
                  </a:cubicBezTo>
                  <a:cubicBezTo>
                    <a:pt x="117" y="2461"/>
                    <a:pt x="1" y="3305"/>
                    <a:pt x="88" y="4105"/>
                  </a:cubicBezTo>
                  <a:cubicBezTo>
                    <a:pt x="132" y="4556"/>
                    <a:pt x="234" y="5006"/>
                    <a:pt x="423" y="5414"/>
                  </a:cubicBezTo>
                  <a:cubicBezTo>
                    <a:pt x="714" y="6054"/>
                    <a:pt x="1194" y="6664"/>
                    <a:pt x="1877" y="6854"/>
                  </a:cubicBezTo>
                  <a:cubicBezTo>
                    <a:pt x="2040" y="6898"/>
                    <a:pt x="2201" y="6919"/>
                    <a:pt x="2359" y="6919"/>
                  </a:cubicBezTo>
                  <a:cubicBezTo>
                    <a:pt x="3636" y="6919"/>
                    <a:pt x="4711" y="5556"/>
                    <a:pt x="5164" y="4468"/>
                  </a:cubicBezTo>
                  <a:cubicBezTo>
                    <a:pt x="5513" y="3610"/>
                    <a:pt x="5615" y="2650"/>
                    <a:pt x="5440" y="1734"/>
                  </a:cubicBezTo>
                  <a:cubicBezTo>
                    <a:pt x="5324" y="1181"/>
                    <a:pt x="5091" y="600"/>
                    <a:pt x="4611" y="280"/>
                  </a:cubicBezTo>
                  <a:cubicBezTo>
                    <a:pt x="4285" y="65"/>
                    <a:pt x="3900" y="0"/>
                    <a:pt x="3504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20;p42">
              <a:extLst>
                <a:ext uri="{FF2B5EF4-FFF2-40B4-BE49-F238E27FC236}">
                  <a16:creationId xmlns:a16="http://schemas.microsoft.com/office/drawing/2014/main" id="{70E3B165-1ACA-1260-18FA-CF352E69F186}"/>
                </a:ext>
              </a:extLst>
            </p:cNvPr>
            <p:cNvSpPr/>
            <p:nvPr/>
          </p:nvSpPr>
          <p:spPr>
            <a:xfrm>
              <a:off x="1786108" y="1670139"/>
              <a:ext cx="47288" cy="93018"/>
            </a:xfrm>
            <a:custGeom>
              <a:avLst/>
              <a:gdLst/>
              <a:ahLst/>
              <a:cxnLst/>
              <a:rect l="l" t="t" r="r" b="b"/>
              <a:pathLst>
                <a:path w="668" h="1314" extrusionOk="0">
                  <a:moveTo>
                    <a:pt x="336" y="1"/>
                  </a:moveTo>
                  <a:cubicBezTo>
                    <a:pt x="317" y="1"/>
                    <a:pt x="297" y="3"/>
                    <a:pt x="277" y="8"/>
                  </a:cubicBezTo>
                  <a:cubicBezTo>
                    <a:pt x="161" y="23"/>
                    <a:pt x="88" y="154"/>
                    <a:pt x="74" y="270"/>
                  </a:cubicBezTo>
                  <a:cubicBezTo>
                    <a:pt x="1" y="590"/>
                    <a:pt x="74" y="925"/>
                    <a:pt x="263" y="1187"/>
                  </a:cubicBezTo>
                  <a:cubicBezTo>
                    <a:pt x="292" y="1216"/>
                    <a:pt x="306" y="1274"/>
                    <a:pt x="364" y="1288"/>
                  </a:cubicBezTo>
                  <a:cubicBezTo>
                    <a:pt x="392" y="1305"/>
                    <a:pt x="417" y="1313"/>
                    <a:pt x="440" y="1313"/>
                  </a:cubicBezTo>
                  <a:cubicBezTo>
                    <a:pt x="667" y="1313"/>
                    <a:pt x="654" y="519"/>
                    <a:pt x="641" y="387"/>
                  </a:cubicBezTo>
                  <a:cubicBezTo>
                    <a:pt x="628" y="241"/>
                    <a:pt x="519" y="1"/>
                    <a:pt x="336" y="1"/>
                  </a:cubicBezTo>
                  <a:close/>
                </a:path>
              </a:pathLst>
            </a:custGeom>
            <a:solidFill>
              <a:srgbClr val="70E3C4"/>
            </a:solidFill>
            <a:ln w="2900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1;p42">
              <a:extLst>
                <a:ext uri="{FF2B5EF4-FFF2-40B4-BE49-F238E27FC236}">
                  <a16:creationId xmlns:a16="http://schemas.microsoft.com/office/drawing/2014/main" id="{CE564893-2F91-B3ED-6B66-14496C6D2D7E}"/>
                </a:ext>
              </a:extLst>
            </p:cNvPr>
            <p:cNvSpPr/>
            <p:nvPr/>
          </p:nvSpPr>
          <p:spPr>
            <a:xfrm>
              <a:off x="1796444" y="1837489"/>
              <a:ext cx="250243" cy="292504"/>
            </a:xfrm>
            <a:custGeom>
              <a:avLst/>
              <a:gdLst/>
              <a:ahLst/>
              <a:cxnLst/>
              <a:rect l="l" t="t" r="r" b="b"/>
              <a:pathLst>
                <a:path w="3535" h="4132" extrusionOk="0">
                  <a:moveTo>
                    <a:pt x="1130" y="1"/>
                  </a:moveTo>
                  <a:cubicBezTo>
                    <a:pt x="982" y="1"/>
                    <a:pt x="865" y="48"/>
                    <a:pt x="873" y="233"/>
                  </a:cubicBezTo>
                  <a:cubicBezTo>
                    <a:pt x="887" y="713"/>
                    <a:pt x="960" y="1150"/>
                    <a:pt x="873" y="1644"/>
                  </a:cubicBezTo>
                  <a:cubicBezTo>
                    <a:pt x="858" y="1790"/>
                    <a:pt x="800" y="1950"/>
                    <a:pt x="698" y="2051"/>
                  </a:cubicBezTo>
                  <a:cubicBezTo>
                    <a:pt x="669" y="2080"/>
                    <a:pt x="655" y="2080"/>
                    <a:pt x="640" y="2095"/>
                  </a:cubicBezTo>
                  <a:cubicBezTo>
                    <a:pt x="524" y="2153"/>
                    <a:pt x="364" y="2182"/>
                    <a:pt x="262" y="2226"/>
                  </a:cubicBezTo>
                  <a:cubicBezTo>
                    <a:pt x="189" y="2255"/>
                    <a:pt x="88" y="2269"/>
                    <a:pt x="15" y="2313"/>
                  </a:cubicBezTo>
                  <a:cubicBezTo>
                    <a:pt x="0" y="2589"/>
                    <a:pt x="15" y="2880"/>
                    <a:pt x="58" y="3142"/>
                  </a:cubicBezTo>
                  <a:cubicBezTo>
                    <a:pt x="88" y="3418"/>
                    <a:pt x="58" y="3942"/>
                    <a:pt x="378" y="4044"/>
                  </a:cubicBezTo>
                  <a:cubicBezTo>
                    <a:pt x="597" y="4087"/>
                    <a:pt x="844" y="4087"/>
                    <a:pt x="1077" y="4117"/>
                  </a:cubicBezTo>
                  <a:cubicBezTo>
                    <a:pt x="1396" y="4131"/>
                    <a:pt x="1716" y="4131"/>
                    <a:pt x="2036" y="4131"/>
                  </a:cubicBezTo>
                  <a:cubicBezTo>
                    <a:pt x="2342" y="4131"/>
                    <a:pt x="2676" y="4117"/>
                    <a:pt x="2996" y="4073"/>
                  </a:cubicBezTo>
                  <a:cubicBezTo>
                    <a:pt x="3331" y="4044"/>
                    <a:pt x="3433" y="3869"/>
                    <a:pt x="3476" y="3535"/>
                  </a:cubicBezTo>
                  <a:cubicBezTo>
                    <a:pt x="3491" y="3258"/>
                    <a:pt x="3462" y="2997"/>
                    <a:pt x="3491" y="2735"/>
                  </a:cubicBezTo>
                  <a:cubicBezTo>
                    <a:pt x="3505" y="2604"/>
                    <a:pt x="3534" y="2473"/>
                    <a:pt x="3534" y="2342"/>
                  </a:cubicBezTo>
                  <a:cubicBezTo>
                    <a:pt x="3200" y="2226"/>
                    <a:pt x="2836" y="2080"/>
                    <a:pt x="2778" y="1746"/>
                  </a:cubicBezTo>
                  <a:cubicBezTo>
                    <a:pt x="2735" y="1440"/>
                    <a:pt x="2691" y="1135"/>
                    <a:pt x="2705" y="815"/>
                  </a:cubicBezTo>
                  <a:cubicBezTo>
                    <a:pt x="2705" y="641"/>
                    <a:pt x="2851" y="233"/>
                    <a:pt x="2662" y="146"/>
                  </a:cubicBezTo>
                  <a:cubicBezTo>
                    <a:pt x="2487" y="59"/>
                    <a:pt x="2167" y="88"/>
                    <a:pt x="1964" y="73"/>
                  </a:cubicBezTo>
                  <a:cubicBezTo>
                    <a:pt x="1804" y="59"/>
                    <a:pt x="1658" y="59"/>
                    <a:pt x="1498" y="44"/>
                  </a:cubicBezTo>
                  <a:cubicBezTo>
                    <a:pt x="1388" y="31"/>
                    <a:pt x="1249" y="1"/>
                    <a:pt x="1130" y="1"/>
                  </a:cubicBezTo>
                  <a:close/>
                </a:path>
              </a:pathLst>
            </a:custGeom>
            <a:solidFill>
              <a:srgbClr val="70E3C4"/>
            </a:solidFill>
            <a:ln w="2900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2;p42">
              <a:extLst>
                <a:ext uri="{FF2B5EF4-FFF2-40B4-BE49-F238E27FC236}">
                  <a16:creationId xmlns:a16="http://schemas.microsoft.com/office/drawing/2014/main" id="{BE7E4A45-830F-EF9D-1DFC-B4F4B2147B47}"/>
                </a:ext>
              </a:extLst>
            </p:cNvPr>
            <p:cNvSpPr/>
            <p:nvPr/>
          </p:nvSpPr>
          <p:spPr>
            <a:xfrm>
              <a:off x="1857182" y="1840817"/>
              <a:ext cx="130820" cy="119423"/>
            </a:xfrm>
            <a:custGeom>
              <a:avLst/>
              <a:gdLst/>
              <a:ahLst/>
              <a:cxnLst/>
              <a:rect l="l" t="t" r="r" b="b"/>
              <a:pathLst>
                <a:path w="1848" h="1687" extrusionOk="0">
                  <a:moveTo>
                    <a:pt x="197" y="0"/>
                  </a:moveTo>
                  <a:cubicBezTo>
                    <a:pt x="139" y="0"/>
                    <a:pt x="89" y="10"/>
                    <a:pt x="59" y="41"/>
                  </a:cubicBezTo>
                  <a:cubicBezTo>
                    <a:pt x="15" y="85"/>
                    <a:pt x="0" y="114"/>
                    <a:pt x="15" y="186"/>
                  </a:cubicBezTo>
                  <a:cubicBezTo>
                    <a:pt x="15" y="303"/>
                    <a:pt x="29" y="390"/>
                    <a:pt x="29" y="506"/>
                  </a:cubicBezTo>
                  <a:cubicBezTo>
                    <a:pt x="59" y="681"/>
                    <a:pt x="73" y="870"/>
                    <a:pt x="73" y="1059"/>
                  </a:cubicBezTo>
                  <a:cubicBezTo>
                    <a:pt x="73" y="1117"/>
                    <a:pt x="233" y="1277"/>
                    <a:pt x="277" y="1335"/>
                  </a:cubicBezTo>
                  <a:cubicBezTo>
                    <a:pt x="422" y="1539"/>
                    <a:pt x="640" y="1670"/>
                    <a:pt x="888" y="1684"/>
                  </a:cubicBezTo>
                  <a:cubicBezTo>
                    <a:pt x="908" y="1686"/>
                    <a:pt x="929" y="1687"/>
                    <a:pt x="950" y="1687"/>
                  </a:cubicBezTo>
                  <a:cubicBezTo>
                    <a:pt x="1132" y="1687"/>
                    <a:pt x="1313" y="1630"/>
                    <a:pt x="1469" y="1539"/>
                  </a:cubicBezTo>
                  <a:cubicBezTo>
                    <a:pt x="1586" y="1481"/>
                    <a:pt x="1687" y="1408"/>
                    <a:pt x="1775" y="1335"/>
                  </a:cubicBezTo>
                  <a:cubicBezTo>
                    <a:pt x="1760" y="1161"/>
                    <a:pt x="1746" y="972"/>
                    <a:pt x="1760" y="768"/>
                  </a:cubicBezTo>
                  <a:cubicBezTo>
                    <a:pt x="1760" y="724"/>
                    <a:pt x="1775" y="666"/>
                    <a:pt x="1775" y="594"/>
                  </a:cubicBezTo>
                  <a:cubicBezTo>
                    <a:pt x="1818" y="404"/>
                    <a:pt x="1847" y="186"/>
                    <a:pt x="1717" y="143"/>
                  </a:cubicBezTo>
                  <a:cubicBezTo>
                    <a:pt x="1615" y="85"/>
                    <a:pt x="1411" y="85"/>
                    <a:pt x="1251" y="85"/>
                  </a:cubicBezTo>
                  <a:lnTo>
                    <a:pt x="1048" y="85"/>
                  </a:lnTo>
                  <a:lnTo>
                    <a:pt x="888" y="70"/>
                  </a:lnTo>
                  <a:cubicBezTo>
                    <a:pt x="786" y="70"/>
                    <a:pt x="684" y="41"/>
                    <a:pt x="582" y="41"/>
                  </a:cubicBezTo>
                  <a:cubicBezTo>
                    <a:pt x="538" y="41"/>
                    <a:pt x="495" y="26"/>
                    <a:pt x="451" y="26"/>
                  </a:cubicBezTo>
                  <a:cubicBezTo>
                    <a:pt x="368" y="18"/>
                    <a:pt x="275" y="0"/>
                    <a:pt x="197" y="0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3;p42">
              <a:extLst>
                <a:ext uri="{FF2B5EF4-FFF2-40B4-BE49-F238E27FC236}">
                  <a16:creationId xmlns:a16="http://schemas.microsoft.com/office/drawing/2014/main" id="{F5E85383-7B86-465B-A0D5-F15FC6B59BC7}"/>
                </a:ext>
              </a:extLst>
            </p:cNvPr>
            <p:cNvSpPr/>
            <p:nvPr/>
          </p:nvSpPr>
          <p:spPr>
            <a:xfrm>
              <a:off x="2053628" y="1711552"/>
              <a:ext cx="57906" cy="90682"/>
            </a:xfrm>
            <a:custGeom>
              <a:avLst/>
              <a:gdLst/>
              <a:ahLst/>
              <a:cxnLst/>
              <a:rect l="l" t="t" r="r" b="b"/>
              <a:pathLst>
                <a:path w="818" h="1281" extrusionOk="0">
                  <a:moveTo>
                    <a:pt x="611" y="1"/>
                  </a:moveTo>
                  <a:cubicBezTo>
                    <a:pt x="444" y="1"/>
                    <a:pt x="302" y="187"/>
                    <a:pt x="265" y="311"/>
                  </a:cubicBezTo>
                  <a:cubicBezTo>
                    <a:pt x="210" y="448"/>
                    <a:pt x="1" y="1281"/>
                    <a:pt x="256" y="1281"/>
                  </a:cubicBezTo>
                  <a:cubicBezTo>
                    <a:pt x="271" y="1281"/>
                    <a:pt x="289" y="1277"/>
                    <a:pt x="309" y="1271"/>
                  </a:cubicBezTo>
                  <a:cubicBezTo>
                    <a:pt x="367" y="1256"/>
                    <a:pt x="410" y="1212"/>
                    <a:pt x="440" y="1183"/>
                  </a:cubicBezTo>
                  <a:cubicBezTo>
                    <a:pt x="672" y="965"/>
                    <a:pt x="818" y="660"/>
                    <a:pt x="818" y="325"/>
                  </a:cubicBezTo>
                  <a:cubicBezTo>
                    <a:pt x="818" y="194"/>
                    <a:pt x="789" y="78"/>
                    <a:pt x="701" y="20"/>
                  </a:cubicBezTo>
                  <a:cubicBezTo>
                    <a:pt x="671" y="7"/>
                    <a:pt x="640" y="1"/>
                    <a:pt x="611" y="1"/>
                  </a:cubicBezTo>
                  <a:close/>
                </a:path>
              </a:pathLst>
            </a:custGeom>
            <a:solidFill>
              <a:srgbClr val="70E3C4"/>
            </a:solidFill>
            <a:ln w="2900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4;p42">
              <a:extLst>
                <a:ext uri="{FF2B5EF4-FFF2-40B4-BE49-F238E27FC236}">
                  <a16:creationId xmlns:a16="http://schemas.microsoft.com/office/drawing/2014/main" id="{36C618D6-332A-4801-D327-5F302F0D3A88}"/>
                </a:ext>
              </a:extLst>
            </p:cNvPr>
            <p:cNvSpPr/>
            <p:nvPr/>
          </p:nvSpPr>
          <p:spPr>
            <a:xfrm>
              <a:off x="1820088" y="1530680"/>
              <a:ext cx="263693" cy="395433"/>
            </a:xfrm>
            <a:custGeom>
              <a:avLst/>
              <a:gdLst/>
              <a:ahLst/>
              <a:cxnLst/>
              <a:rect l="l" t="t" r="r" b="b"/>
              <a:pathLst>
                <a:path w="3725" h="5586" extrusionOk="0">
                  <a:moveTo>
                    <a:pt x="1964" y="1"/>
                  </a:moveTo>
                  <a:cubicBezTo>
                    <a:pt x="1825" y="1"/>
                    <a:pt x="1688" y="24"/>
                    <a:pt x="1557" y="73"/>
                  </a:cubicBezTo>
                  <a:cubicBezTo>
                    <a:pt x="1237" y="190"/>
                    <a:pt x="975" y="437"/>
                    <a:pt x="772" y="713"/>
                  </a:cubicBezTo>
                  <a:cubicBezTo>
                    <a:pt x="146" y="1571"/>
                    <a:pt x="1" y="2633"/>
                    <a:pt x="103" y="3666"/>
                  </a:cubicBezTo>
                  <a:cubicBezTo>
                    <a:pt x="161" y="4116"/>
                    <a:pt x="292" y="4596"/>
                    <a:pt x="553" y="4975"/>
                  </a:cubicBezTo>
                  <a:cubicBezTo>
                    <a:pt x="772" y="5280"/>
                    <a:pt x="1062" y="5513"/>
                    <a:pt x="1455" y="5571"/>
                  </a:cubicBezTo>
                  <a:cubicBezTo>
                    <a:pt x="1499" y="5571"/>
                    <a:pt x="1557" y="5585"/>
                    <a:pt x="1630" y="5585"/>
                  </a:cubicBezTo>
                  <a:cubicBezTo>
                    <a:pt x="2051" y="5585"/>
                    <a:pt x="2430" y="5353"/>
                    <a:pt x="2706" y="5062"/>
                  </a:cubicBezTo>
                  <a:cubicBezTo>
                    <a:pt x="3128" y="4625"/>
                    <a:pt x="3419" y="4044"/>
                    <a:pt x="3564" y="3462"/>
                  </a:cubicBezTo>
                  <a:cubicBezTo>
                    <a:pt x="3608" y="3215"/>
                    <a:pt x="3666" y="2953"/>
                    <a:pt x="3680" y="2720"/>
                  </a:cubicBezTo>
                  <a:cubicBezTo>
                    <a:pt x="3724" y="2284"/>
                    <a:pt x="3680" y="1818"/>
                    <a:pt x="3564" y="1411"/>
                  </a:cubicBezTo>
                  <a:cubicBezTo>
                    <a:pt x="3433" y="975"/>
                    <a:pt x="3200" y="568"/>
                    <a:pt x="2837" y="306"/>
                  </a:cubicBezTo>
                  <a:cubicBezTo>
                    <a:pt x="2586" y="115"/>
                    <a:pt x="2272" y="1"/>
                    <a:pt x="1964" y="1"/>
                  </a:cubicBezTo>
                  <a:close/>
                </a:path>
              </a:pathLst>
            </a:custGeom>
            <a:solidFill>
              <a:srgbClr val="70E3C4"/>
            </a:solidFill>
            <a:ln w="2900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25;p42">
              <a:extLst>
                <a:ext uri="{FF2B5EF4-FFF2-40B4-BE49-F238E27FC236}">
                  <a16:creationId xmlns:a16="http://schemas.microsoft.com/office/drawing/2014/main" id="{7D6E82FE-3F13-5B8F-2966-C848B2962241}"/>
                </a:ext>
              </a:extLst>
            </p:cNvPr>
            <p:cNvSpPr/>
            <p:nvPr/>
          </p:nvSpPr>
          <p:spPr>
            <a:xfrm>
              <a:off x="1948786" y="1707800"/>
              <a:ext cx="20671" cy="91673"/>
            </a:xfrm>
            <a:custGeom>
              <a:avLst/>
              <a:gdLst/>
              <a:ahLst/>
              <a:cxnLst/>
              <a:rect l="l" t="t" r="r" b="b"/>
              <a:pathLst>
                <a:path w="292" h="1295" extrusionOk="0">
                  <a:moveTo>
                    <a:pt x="292" y="0"/>
                  </a:moveTo>
                  <a:lnTo>
                    <a:pt x="1" y="1294"/>
                  </a:lnTo>
                  <a:cubicBezTo>
                    <a:pt x="88" y="1265"/>
                    <a:pt x="175" y="1251"/>
                    <a:pt x="233" y="1178"/>
                  </a:cubicBezTo>
                  <a:cubicBezTo>
                    <a:pt x="292" y="1105"/>
                    <a:pt x="292" y="1018"/>
                    <a:pt x="292" y="945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26;p42">
              <a:extLst>
                <a:ext uri="{FF2B5EF4-FFF2-40B4-BE49-F238E27FC236}">
                  <a16:creationId xmlns:a16="http://schemas.microsoft.com/office/drawing/2014/main" id="{237E5420-FD27-1EE9-A6EB-466F9DC43062}"/>
                </a:ext>
              </a:extLst>
            </p:cNvPr>
            <p:cNvSpPr/>
            <p:nvPr/>
          </p:nvSpPr>
          <p:spPr>
            <a:xfrm>
              <a:off x="1948786" y="1707800"/>
              <a:ext cx="20671" cy="91673"/>
            </a:xfrm>
            <a:custGeom>
              <a:avLst/>
              <a:gdLst/>
              <a:ahLst/>
              <a:cxnLst/>
              <a:rect l="l" t="t" r="r" b="b"/>
              <a:pathLst>
                <a:path w="292" h="1295" fill="none" extrusionOk="0">
                  <a:moveTo>
                    <a:pt x="1" y="1294"/>
                  </a:moveTo>
                  <a:cubicBezTo>
                    <a:pt x="88" y="1265"/>
                    <a:pt x="175" y="1251"/>
                    <a:pt x="233" y="1178"/>
                  </a:cubicBezTo>
                  <a:cubicBezTo>
                    <a:pt x="292" y="1105"/>
                    <a:pt x="292" y="1018"/>
                    <a:pt x="292" y="945"/>
                  </a:cubicBezTo>
                  <a:lnTo>
                    <a:pt x="292" y="0"/>
                  </a:lnTo>
                </a:path>
              </a:pathLst>
            </a:custGeom>
            <a:noFill/>
            <a:ln w="2900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27;p42">
              <a:extLst>
                <a:ext uri="{FF2B5EF4-FFF2-40B4-BE49-F238E27FC236}">
                  <a16:creationId xmlns:a16="http://schemas.microsoft.com/office/drawing/2014/main" id="{1513E4FB-3F8F-F318-B5B0-C1DBF0EC3ED4}"/>
                </a:ext>
              </a:extLst>
            </p:cNvPr>
            <p:cNvSpPr/>
            <p:nvPr/>
          </p:nvSpPr>
          <p:spPr>
            <a:xfrm>
              <a:off x="1872615" y="1719126"/>
              <a:ext cx="30935" cy="24776"/>
            </a:xfrm>
            <a:custGeom>
              <a:avLst/>
              <a:gdLst/>
              <a:ahLst/>
              <a:cxnLst/>
              <a:rect l="l" t="t" r="r" b="b"/>
              <a:pathLst>
                <a:path w="437" h="350" extrusionOk="0">
                  <a:moveTo>
                    <a:pt x="219" y="0"/>
                  </a:moveTo>
                  <a:cubicBezTo>
                    <a:pt x="1" y="0"/>
                    <a:pt x="1" y="349"/>
                    <a:pt x="219" y="349"/>
                  </a:cubicBezTo>
                  <a:cubicBezTo>
                    <a:pt x="437" y="349"/>
                    <a:pt x="437" y="0"/>
                    <a:pt x="219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28;p42">
              <a:extLst>
                <a:ext uri="{FF2B5EF4-FFF2-40B4-BE49-F238E27FC236}">
                  <a16:creationId xmlns:a16="http://schemas.microsoft.com/office/drawing/2014/main" id="{29ACCCAD-65F9-24DA-61E7-58B09A32DD47}"/>
                </a:ext>
              </a:extLst>
            </p:cNvPr>
            <p:cNvSpPr/>
            <p:nvPr/>
          </p:nvSpPr>
          <p:spPr>
            <a:xfrm>
              <a:off x="2006481" y="1730453"/>
              <a:ext cx="30935" cy="24776"/>
            </a:xfrm>
            <a:custGeom>
              <a:avLst/>
              <a:gdLst/>
              <a:ahLst/>
              <a:cxnLst/>
              <a:rect l="l" t="t" r="r" b="b"/>
              <a:pathLst>
                <a:path w="437" h="350" extrusionOk="0">
                  <a:moveTo>
                    <a:pt x="218" y="0"/>
                  </a:moveTo>
                  <a:cubicBezTo>
                    <a:pt x="0" y="29"/>
                    <a:pt x="0" y="349"/>
                    <a:pt x="218" y="349"/>
                  </a:cubicBezTo>
                  <a:cubicBezTo>
                    <a:pt x="437" y="349"/>
                    <a:pt x="437" y="0"/>
                    <a:pt x="218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29;p42">
              <a:extLst>
                <a:ext uri="{FF2B5EF4-FFF2-40B4-BE49-F238E27FC236}">
                  <a16:creationId xmlns:a16="http://schemas.microsoft.com/office/drawing/2014/main" id="{97209F00-A7CA-716D-65E8-A496605FD906}"/>
                </a:ext>
              </a:extLst>
            </p:cNvPr>
            <p:cNvSpPr/>
            <p:nvPr/>
          </p:nvSpPr>
          <p:spPr>
            <a:xfrm>
              <a:off x="1864403" y="1668652"/>
              <a:ext cx="45376" cy="10335"/>
            </a:xfrm>
            <a:custGeom>
              <a:avLst/>
              <a:gdLst/>
              <a:ahLst/>
              <a:cxnLst/>
              <a:rect l="l" t="t" r="r" b="b"/>
              <a:pathLst>
                <a:path w="641" h="146" extrusionOk="0">
                  <a:moveTo>
                    <a:pt x="262" y="0"/>
                  </a:moveTo>
                  <a:cubicBezTo>
                    <a:pt x="175" y="0"/>
                    <a:pt x="29" y="44"/>
                    <a:pt x="0" y="146"/>
                  </a:cubicBezTo>
                  <a:cubicBezTo>
                    <a:pt x="102" y="146"/>
                    <a:pt x="189" y="102"/>
                    <a:pt x="262" y="102"/>
                  </a:cubicBezTo>
                  <a:cubicBezTo>
                    <a:pt x="286" y="95"/>
                    <a:pt x="310" y="93"/>
                    <a:pt x="335" y="93"/>
                  </a:cubicBezTo>
                  <a:cubicBezTo>
                    <a:pt x="417" y="93"/>
                    <a:pt x="504" y="124"/>
                    <a:pt x="582" y="146"/>
                  </a:cubicBezTo>
                  <a:cubicBezTo>
                    <a:pt x="626" y="146"/>
                    <a:pt x="640" y="117"/>
                    <a:pt x="626" y="102"/>
                  </a:cubicBezTo>
                  <a:cubicBezTo>
                    <a:pt x="538" y="0"/>
                    <a:pt x="393" y="0"/>
                    <a:pt x="262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30;p42">
              <a:extLst>
                <a:ext uri="{FF2B5EF4-FFF2-40B4-BE49-F238E27FC236}">
                  <a16:creationId xmlns:a16="http://schemas.microsoft.com/office/drawing/2014/main" id="{C3B79DC9-401D-FB52-33CC-9DF8BFEEB842}"/>
                </a:ext>
              </a:extLst>
            </p:cNvPr>
            <p:cNvSpPr/>
            <p:nvPr/>
          </p:nvSpPr>
          <p:spPr>
            <a:xfrm>
              <a:off x="2006481" y="1677572"/>
              <a:ext cx="45376" cy="10689"/>
            </a:xfrm>
            <a:custGeom>
              <a:avLst/>
              <a:gdLst/>
              <a:ahLst/>
              <a:cxnLst/>
              <a:rect l="l" t="t" r="r" b="b"/>
              <a:pathLst>
                <a:path w="641" h="151" extrusionOk="0">
                  <a:moveTo>
                    <a:pt x="293" y="0"/>
                  </a:moveTo>
                  <a:cubicBezTo>
                    <a:pt x="188" y="0"/>
                    <a:pt x="83" y="24"/>
                    <a:pt x="15" y="93"/>
                  </a:cubicBezTo>
                  <a:cubicBezTo>
                    <a:pt x="0" y="122"/>
                    <a:pt x="15" y="151"/>
                    <a:pt x="44" y="151"/>
                  </a:cubicBezTo>
                  <a:cubicBezTo>
                    <a:pt x="160" y="136"/>
                    <a:pt x="247" y="93"/>
                    <a:pt x="378" y="93"/>
                  </a:cubicBezTo>
                  <a:cubicBezTo>
                    <a:pt x="451" y="93"/>
                    <a:pt x="538" y="151"/>
                    <a:pt x="640" y="151"/>
                  </a:cubicBezTo>
                  <a:cubicBezTo>
                    <a:pt x="597" y="63"/>
                    <a:pt x="466" y="20"/>
                    <a:pt x="378" y="5"/>
                  </a:cubicBezTo>
                  <a:cubicBezTo>
                    <a:pt x="350" y="2"/>
                    <a:pt x="321" y="0"/>
                    <a:pt x="293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31;p42">
              <a:extLst>
                <a:ext uri="{FF2B5EF4-FFF2-40B4-BE49-F238E27FC236}">
                  <a16:creationId xmlns:a16="http://schemas.microsoft.com/office/drawing/2014/main" id="{50ED0359-ACF5-1515-1002-F6E8E9289960}"/>
                </a:ext>
              </a:extLst>
            </p:cNvPr>
            <p:cNvSpPr/>
            <p:nvPr/>
          </p:nvSpPr>
          <p:spPr>
            <a:xfrm>
              <a:off x="1792338" y="1451394"/>
              <a:ext cx="332571" cy="331580"/>
            </a:xfrm>
            <a:custGeom>
              <a:avLst/>
              <a:gdLst/>
              <a:ahLst/>
              <a:cxnLst/>
              <a:rect l="l" t="t" r="r" b="b"/>
              <a:pathLst>
                <a:path w="4698" h="4684" extrusionOk="0">
                  <a:moveTo>
                    <a:pt x="2476" y="1"/>
                  </a:moveTo>
                  <a:cubicBezTo>
                    <a:pt x="2334" y="1"/>
                    <a:pt x="2196" y="15"/>
                    <a:pt x="2065" y="44"/>
                  </a:cubicBezTo>
                  <a:cubicBezTo>
                    <a:pt x="1804" y="88"/>
                    <a:pt x="1556" y="204"/>
                    <a:pt x="1338" y="364"/>
                  </a:cubicBezTo>
                  <a:cubicBezTo>
                    <a:pt x="1222" y="437"/>
                    <a:pt x="1120" y="553"/>
                    <a:pt x="1047" y="655"/>
                  </a:cubicBezTo>
                  <a:cubicBezTo>
                    <a:pt x="1018" y="698"/>
                    <a:pt x="847" y="1056"/>
                    <a:pt x="872" y="1062"/>
                  </a:cubicBezTo>
                  <a:lnTo>
                    <a:pt x="872" y="1062"/>
                  </a:lnTo>
                  <a:cubicBezTo>
                    <a:pt x="855" y="1060"/>
                    <a:pt x="838" y="1059"/>
                    <a:pt x="822" y="1059"/>
                  </a:cubicBezTo>
                  <a:cubicBezTo>
                    <a:pt x="590" y="1059"/>
                    <a:pt x="356" y="1237"/>
                    <a:pt x="247" y="1440"/>
                  </a:cubicBezTo>
                  <a:cubicBezTo>
                    <a:pt x="116" y="1659"/>
                    <a:pt x="58" y="1920"/>
                    <a:pt x="44" y="2182"/>
                  </a:cubicBezTo>
                  <a:cubicBezTo>
                    <a:pt x="44" y="2619"/>
                    <a:pt x="0" y="3040"/>
                    <a:pt x="58" y="3477"/>
                  </a:cubicBezTo>
                  <a:cubicBezTo>
                    <a:pt x="131" y="3913"/>
                    <a:pt x="276" y="4291"/>
                    <a:pt x="436" y="4684"/>
                  </a:cubicBezTo>
                  <a:cubicBezTo>
                    <a:pt x="465" y="4131"/>
                    <a:pt x="553" y="3578"/>
                    <a:pt x="684" y="3040"/>
                  </a:cubicBezTo>
                  <a:cubicBezTo>
                    <a:pt x="698" y="2924"/>
                    <a:pt x="713" y="2764"/>
                    <a:pt x="785" y="2648"/>
                  </a:cubicBezTo>
                  <a:cubicBezTo>
                    <a:pt x="844" y="2575"/>
                    <a:pt x="931" y="2488"/>
                    <a:pt x="1004" y="2429"/>
                  </a:cubicBezTo>
                  <a:cubicBezTo>
                    <a:pt x="1294" y="2168"/>
                    <a:pt x="1731" y="1979"/>
                    <a:pt x="1876" y="1600"/>
                  </a:cubicBezTo>
                  <a:cubicBezTo>
                    <a:pt x="2356" y="2124"/>
                    <a:pt x="2938" y="2560"/>
                    <a:pt x="3592" y="2837"/>
                  </a:cubicBezTo>
                  <a:cubicBezTo>
                    <a:pt x="3694" y="2895"/>
                    <a:pt x="3825" y="2924"/>
                    <a:pt x="3898" y="3040"/>
                  </a:cubicBezTo>
                  <a:cubicBezTo>
                    <a:pt x="3985" y="3142"/>
                    <a:pt x="4000" y="3302"/>
                    <a:pt x="4000" y="3448"/>
                  </a:cubicBezTo>
                  <a:cubicBezTo>
                    <a:pt x="4029" y="3738"/>
                    <a:pt x="4000" y="4058"/>
                    <a:pt x="3971" y="4349"/>
                  </a:cubicBezTo>
                  <a:cubicBezTo>
                    <a:pt x="3985" y="4233"/>
                    <a:pt x="4072" y="4117"/>
                    <a:pt x="4116" y="4015"/>
                  </a:cubicBezTo>
                  <a:cubicBezTo>
                    <a:pt x="4174" y="3898"/>
                    <a:pt x="4203" y="3768"/>
                    <a:pt x="4261" y="3651"/>
                  </a:cubicBezTo>
                  <a:cubicBezTo>
                    <a:pt x="4334" y="3404"/>
                    <a:pt x="4392" y="3128"/>
                    <a:pt x="4436" y="2851"/>
                  </a:cubicBezTo>
                  <a:cubicBezTo>
                    <a:pt x="4538" y="2371"/>
                    <a:pt x="4698" y="1935"/>
                    <a:pt x="4552" y="1426"/>
                  </a:cubicBezTo>
                  <a:cubicBezTo>
                    <a:pt x="4421" y="946"/>
                    <a:pt x="4072" y="553"/>
                    <a:pt x="3636" y="335"/>
                  </a:cubicBezTo>
                  <a:cubicBezTo>
                    <a:pt x="3403" y="219"/>
                    <a:pt x="3185" y="88"/>
                    <a:pt x="2909" y="44"/>
                  </a:cubicBezTo>
                  <a:cubicBezTo>
                    <a:pt x="2763" y="15"/>
                    <a:pt x="2618" y="1"/>
                    <a:pt x="2476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2;p42">
              <a:extLst>
                <a:ext uri="{FF2B5EF4-FFF2-40B4-BE49-F238E27FC236}">
                  <a16:creationId xmlns:a16="http://schemas.microsoft.com/office/drawing/2014/main" id="{168652EC-CF5B-5B6D-37EA-51E91271C65B}"/>
                </a:ext>
              </a:extLst>
            </p:cNvPr>
            <p:cNvSpPr/>
            <p:nvPr/>
          </p:nvSpPr>
          <p:spPr>
            <a:xfrm>
              <a:off x="1940999" y="1519141"/>
              <a:ext cx="165365" cy="122821"/>
            </a:xfrm>
            <a:custGeom>
              <a:avLst/>
              <a:gdLst/>
              <a:ahLst/>
              <a:cxnLst/>
              <a:rect l="l" t="t" r="r" b="b"/>
              <a:pathLst>
                <a:path w="2336" h="1735" extrusionOk="0">
                  <a:moveTo>
                    <a:pt x="24" y="0"/>
                  </a:moveTo>
                  <a:cubicBezTo>
                    <a:pt x="12" y="0"/>
                    <a:pt x="0" y="21"/>
                    <a:pt x="9" y="47"/>
                  </a:cubicBezTo>
                  <a:cubicBezTo>
                    <a:pt x="285" y="440"/>
                    <a:pt x="620" y="789"/>
                    <a:pt x="998" y="1080"/>
                  </a:cubicBezTo>
                  <a:cubicBezTo>
                    <a:pt x="1202" y="1225"/>
                    <a:pt x="1391" y="1356"/>
                    <a:pt x="1594" y="1487"/>
                  </a:cubicBezTo>
                  <a:cubicBezTo>
                    <a:pt x="1798" y="1589"/>
                    <a:pt x="2045" y="1705"/>
                    <a:pt x="2292" y="1734"/>
                  </a:cubicBezTo>
                  <a:cubicBezTo>
                    <a:pt x="2321" y="1734"/>
                    <a:pt x="2336" y="1705"/>
                    <a:pt x="2307" y="1676"/>
                  </a:cubicBezTo>
                  <a:cubicBezTo>
                    <a:pt x="2103" y="1574"/>
                    <a:pt x="1885" y="1487"/>
                    <a:pt x="1667" y="1371"/>
                  </a:cubicBezTo>
                  <a:cubicBezTo>
                    <a:pt x="1449" y="1269"/>
                    <a:pt x="1245" y="1138"/>
                    <a:pt x="1071" y="1007"/>
                  </a:cubicBezTo>
                  <a:cubicBezTo>
                    <a:pt x="693" y="731"/>
                    <a:pt x="343" y="396"/>
                    <a:pt x="38" y="33"/>
                  </a:cubicBezTo>
                  <a:cubicBezTo>
                    <a:pt x="38" y="9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33;p42">
              <a:extLst>
                <a:ext uri="{FF2B5EF4-FFF2-40B4-BE49-F238E27FC236}">
                  <a16:creationId xmlns:a16="http://schemas.microsoft.com/office/drawing/2014/main" id="{5C6DC2A9-5CA7-BFC2-5A01-FE8B4C9093EF}"/>
                </a:ext>
              </a:extLst>
            </p:cNvPr>
            <p:cNvSpPr/>
            <p:nvPr/>
          </p:nvSpPr>
          <p:spPr>
            <a:xfrm>
              <a:off x="2001313" y="1529618"/>
              <a:ext cx="73976" cy="59959"/>
            </a:xfrm>
            <a:custGeom>
              <a:avLst/>
              <a:gdLst/>
              <a:ahLst/>
              <a:cxnLst/>
              <a:rect l="l" t="t" r="r" b="b"/>
              <a:pathLst>
                <a:path w="1045" h="847" extrusionOk="0">
                  <a:moveTo>
                    <a:pt x="1" y="1"/>
                  </a:moveTo>
                  <a:cubicBezTo>
                    <a:pt x="146" y="175"/>
                    <a:pt x="291" y="335"/>
                    <a:pt x="451" y="481"/>
                  </a:cubicBezTo>
                  <a:cubicBezTo>
                    <a:pt x="524" y="554"/>
                    <a:pt x="611" y="597"/>
                    <a:pt x="713" y="670"/>
                  </a:cubicBezTo>
                  <a:cubicBezTo>
                    <a:pt x="742" y="714"/>
                    <a:pt x="800" y="728"/>
                    <a:pt x="830" y="772"/>
                  </a:cubicBezTo>
                  <a:cubicBezTo>
                    <a:pt x="888" y="801"/>
                    <a:pt x="946" y="815"/>
                    <a:pt x="975" y="845"/>
                  </a:cubicBezTo>
                  <a:cubicBezTo>
                    <a:pt x="980" y="846"/>
                    <a:pt x="984" y="847"/>
                    <a:pt x="989" y="847"/>
                  </a:cubicBezTo>
                  <a:cubicBezTo>
                    <a:pt x="1024" y="847"/>
                    <a:pt x="1045" y="798"/>
                    <a:pt x="1019" y="772"/>
                  </a:cubicBezTo>
                  <a:cubicBezTo>
                    <a:pt x="844" y="641"/>
                    <a:pt x="655" y="525"/>
                    <a:pt x="480" y="408"/>
                  </a:cubicBezTo>
                  <a:cubicBezTo>
                    <a:pt x="320" y="277"/>
                    <a:pt x="160" y="146"/>
                    <a:pt x="1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34;p42">
              <a:extLst>
                <a:ext uri="{FF2B5EF4-FFF2-40B4-BE49-F238E27FC236}">
                  <a16:creationId xmlns:a16="http://schemas.microsoft.com/office/drawing/2014/main" id="{94018436-CA8B-85B0-67B4-BD02D4FCBCEA}"/>
                </a:ext>
              </a:extLst>
            </p:cNvPr>
            <p:cNvSpPr/>
            <p:nvPr/>
          </p:nvSpPr>
          <p:spPr>
            <a:xfrm>
              <a:off x="1895268" y="1457552"/>
              <a:ext cx="116379" cy="34050"/>
            </a:xfrm>
            <a:custGeom>
              <a:avLst/>
              <a:gdLst/>
              <a:ahLst/>
              <a:cxnLst/>
              <a:rect l="l" t="t" r="r" b="b"/>
              <a:pathLst>
                <a:path w="1644" h="481" extrusionOk="0">
                  <a:moveTo>
                    <a:pt x="1182" y="1"/>
                  </a:moveTo>
                  <a:cubicBezTo>
                    <a:pt x="1029" y="1"/>
                    <a:pt x="873" y="23"/>
                    <a:pt x="728" y="59"/>
                  </a:cubicBezTo>
                  <a:cubicBezTo>
                    <a:pt x="582" y="103"/>
                    <a:pt x="451" y="146"/>
                    <a:pt x="335" y="204"/>
                  </a:cubicBezTo>
                  <a:cubicBezTo>
                    <a:pt x="204" y="263"/>
                    <a:pt x="73" y="350"/>
                    <a:pt x="0" y="481"/>
                  </a:cubicBezTo>
                  <a:cubicBezTo>
                    <a:pt x="131" y="423"/>
                    <a:pt x="248" y="335"/>
                    <a:pt x="350" y="277"/>
                  </a:cubicBezTo>
                  <a:cubicBezTo>
                    <a:pt x="480" y="204"/>
                    <a:pt x="611" y="161"/>
                    <a:pt x="757" y="132"/>
                  </a:cubicBezTo>
                  <a:cubicBezTo>
                    <a:pt x="894" y="97"/>
                    <a:pt x="1025" y="83"/>
                    <a:pt x="1156" y="83"/>
                  </a:cubicBezTo>
                  <a:cubicBezTo>
                    <a:pt x="1302" y="83"/>
                    <a:pt x="1447" y="101"/>
                    <a:pt x="1600" y="132"/>
                  </a:cubicBezTo>
                  <a:cubicBezTo>
                    <a:pt x="1644" y="132"/>
                    <a:pt x="1644" y="88"/>
                    <a:pt x="1615" y="74"/>
                  </a:cubicBezTo>
                  <a:cubicBezTo>
                    <a:pt x="1484" y="23"/>
                    <a:pt x="1335" y="1"/>
                    <a:pt x="1182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35;p42">
              <a:extLst>
                <a:ext uri="{FF2B5EF4-FFF2-40B4-BE49-F238E27FC236}">
                  <a16:creationId xmlns:a16="http://schemas.microsoft.com/office/drawing/2014/main" id="{0C537707-3658-1811-5DF5-E0D100BDBDCC}"/>
                </a:ext>
              </a:extLst>
            </p:cNvPr>
            <p:cNvSpPr/>
            <p:nvPr/>
          </p:nvSpPr>
          <p:spPr>
            <a:xfrm>
              <a:off x="1799488" y="1549227"/>
              <a:ext cx="52597" cy="66189"/>
            </a:xfrm>
            <a:custGeom>
              <a:avLst/>
              <a:gdLst/>
              <a:ahLst/>
              <a:cxnLst/>
              <a:rect l="l" t="t" r="r" b="b"/>
              <a:pathLst>
                <a:path w="743" h="935" extrusionOk="0">
                  <a:moveTo>
                    <a:pt x="699" y="0"/>
                  </a:moveTo>
                  <a:cubicBezTo>
                    <a:pt x="524" y="73"/>
                    <a:pt x="364" y="204"/>
                    <a:pt x="234" y="364"/>
                  </a:cubicBezTo>
                  <a:cubicBezTo>
                    <a:pt x="175" y="437"/>
                    <a:pt x="117" y="524"/>
                    <a:pt x="74" y="626"/>
                  </a:cubicBezTo>
                  <a:cubicBezTo>
                    <a:pt x="30" y="713"/>
                    <a:pt x="15" y="800"/>
                    <a:pt x="1" y="902"/>
                  </a:cubicBezTo>
                  <a:cubicBezTo>
                    <a:pt x="1" y="924"/>
                    <a:pt x="12" y="935"/>
                    <a:pt x="23" y="935"/>
                  </a:cubicBezTo>
                  <a:cubicBezTo>
                    <a:pt x="34" y="935"/>
                    <a:pt x="45" y="924"/>
                    <a:pt x="45" y="902"/>
                  </a:cubicBezTo>
                  <a:cubicBezTo>
                    <a:pt x="74" y="815"/>
                    <a:pt x="103" y="727"/>
                    <a:pt x="161" y="655"/>
                  </a:cubicBezTo>
                  <a:cubicBezTo>
                    <a:pt x="190" y="568"/>
                    <a:pt x="248" y="495"/>
                    <a:pt x="306" y="422"/>
                  </a:cubicBezTo>
                  <a:cubicBezTo>
                    <a:pt x="408" y="277"/>
                    <a:pt x="554" y="146"/>
                    <a:pt x="728" y="44"/>
                  </a:cubicBezTo>
                  <a:cubicBezTo>
                    <a:pt x="743" y="44"/>
                    <a:pt x="728" y="0"/>
                    <a:pt x="699" y="0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36;p42">
              <a:extLst>
                <a:ext uri="{FF2B5EF4-FFF2-40B4-BE49-F238E27FC236}">
                  <a16:creationId xmlns:a16="http://schemas.microsoft.com/office/drawing/2014/main" id="{49583E6A-F01C-C0DF-2071-81DA5098B165}"/>
                </a:ext>
              </a:extLst>
            </p:cNvPr>
            <p:cNvSpPr/>
            <p:nvPr/>
          </p:nvSpPr>
          <p:spPr>
            <a:xfrm>
              <a:off x="1766570" y="1677926"/>
              <a:ext cx="68454" cy="207415"/>
            </a:xfrm>
            <a:custGeom>
              <a:avLst/>
              <a:gdLst/>
              <a:ahLst/>
              <a:cxnLst/>
              <a:rect l="l" t="t" r="r" b="b"/>
              <a:pathLst>
                <a:path w="967" h="2930" extrusionOk="0">
                  <a:moveTo>
                    <a:pt x="204" y="0"/>
                  </a:moveTo>
                  <a:cubicBezTo>
                    <a:pt x="0" y="1033"/>
                    <a:pt x="277" y="2109"/>
                    <a:pt x="931" y="2924"/>
                  </a:cubicBezTo>
                  <a:cubicBezTo>
                    <a:pt x="936" y="2928"/>
                    <a:pt x="941" y="2930"/>
                    <a:pt x="946" y="2930"/>
                  </a:cubicBezTo>
                  <a:cubicBezTo>
                    <a:pt x="958" y="2930"/>
                    <a:pt x="966" y="2919"/>
                    <a:pt x="946" y="2909"/>
                  </a:cubicBezTo>
                  <a:cubicBezTo>
                    <a:pt x="350" y="2095"/>
                    <a:pt x="73" y="1033"/>
                    <a:pt x="204" y="0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37;p42">
              <a:extLst>
                <a:ext uri="{FF2B5EF4-FFF2-40B4-BE49-F238E27FC236}">
                  <a16:creationId xmlns:a16="http://schemas.microsoft.com/office/drawing/2014/main" id="{F86423AD-4840-3955-4FAF-F7A4E1117382}"/>
                </a:ext>
              </a:extLst>
            </p:cNvPr>
            <p:cNvSpPr/>
            <p:nvPr/>
          </p:nvSpPr>
          <p:spPr>
            <a:xfrm>
              <a:off x="1908648" y="1828216"/>
              <a:ext cx="58756" cy="15007"/>
            </a:xfrm>
            <a:custGeom>
              <a:avLst/>
              <a:gdLst/>
              <a:ahLst/>
              <a:cxnLst/>
              <a:rect l="l" t="t" r="r" b="b"/>
              <a:pathLst>
                <a:path w="830" h="212" extrusionOk="0">
                  <a:moveTo>
                    <a:pt x="1" y="1"/>
                  </a:moveTo>
                  <a:cubicBezTo>
                    <a:pt x="144" y="135"/>
                    <a:pt x="344" y="212"/>
                    <a:pt x="539" y="212"/>
                  </a:cubicBezTo>
                  <a:cubicBezTo>
                    <a:pt x="640" y="212"/>
                    <a:pt x="740" y="191"/>
                    <a:pt x="830" y="1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8;p42">
              <a:extLst>
                <a:ext uri="{FF2B5EF4-FFF2-40B4-BE49-F238E27FC236}">
                  <a16:creationId xmlns:a16="http://schemas.microsoft.com/office/drawing/2014/main" id="{BCF7F829-10CB-CB8E-0927-970BA530AD4F}"/>
                </a:ext>
              </a:extLst>
            </p:cNvPr>
            <p:cNvSpPr/>
            <p:nvPr/>
          </p:nvSpPr>
          <p:spPr>
            <a:xfrm>
              <a:off x="1907586" y="1828216"/>
              <a:ext cx="63923" cy="18335"/>
            </a:xfrm>
            <a:custGeom>
              <a:avLst/>
              <a:gdLst/>
              <a:ahLst/>
              <a:cxnLst/>
              <a:rect l="l" t="t" r="r" b="b"/>
              <a:pathLst>
                <a:path w="903" h="259" extrusionOk="0">
                  <a:moveTo>
                    <a:pt x="1" y="1"/>
                  </a:moveTo>
                  <a:lnTo>
                    <a:pt x="1" y="1"/>
                  </a:lnTo>
                  <a:cubicBezTo>
                    <a:pt x="45" y="59"/>
                    <a:pt x="88" y="117"/>
                    <a:pt x="161" y="146"/>
                  </a:cubicBezTo>
                  <a:cubicBezTo>
                    <a:pt x="234" y="190"/>
                    <a:pt x="306" y="219"/>
                    <a:pt x="394" y="248"/>
                  </a:cubicBezTo>
                  <a:cubicBezTo>
                    <a:pt x="430" y="255"/>
                    <a:pt x="470" y="259"/>
                    <a:pt x="514" y="259"/>
                  </a:cubicBezTo>
                  <a:cubicBezTo>
                    <a:pt x="557" y="259"/>
                    <a:pt x="605" y="255"/>
                    <a:pt x="655" y="248"/>
                  </a:cubicBezTo>
                  <a:cubicBezTo>
                    <a:pt x="728" y="219"/>
                    <a:pt x="830" y="219"/>
                    <a:pt x="888" y="146"/>
                  </a:cubicBezTo>
                  <a:cubicBezTo>
                    <a:pt x="903" y="132"/>
                    <a:pt x="888" y="103"/>
                    <a:pt x="874" y="103"/>
                  </a:cubicBezTo>
                  <a:cubicBezTo>
                    <a:pt x="830" y="103"/>
                    <a:pt x="801" y="103"/>
                    <a:pt x="757" y="117"/>
                  </a:cubicBezTo>
                  <a:cubicBezTo>
                    <a:pt x="728" y="132"/>
                    <a:pt x="685" y="132"/>
                    <a:pt x="655" y="146"/>
                  </a:cubicBezTo>
                  <a:cubicBezTo>
                    <a:pt x="619" y="153"/>
                    <a:pt x="583" y="157"/>
                    <a:pt x="546" y="157"/>
                  </a:cubicBezTo>
                  <a:cubicBezTo>
                    <a:pt x="510" y="157"/>
                    <a:pt x="474" y="153"/>
                    <a:pt x="437" y="146"/>
                  </a:cubicBezTo>
                  <a:cubicBezTo>
                    <a:pt x="263" y="132"/>
                    <a:pt x="117" y="73"/>
                    <a:pt x="1" y="1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39;p42">
              <a:extLst>
                <a:ext uri="{FF2B5EF4-FFF2-40B4-BE49-F238E27FC236}">
                  <a16:creationId xmlns:a16="http://schemas.microsoft.com/office/drawing/2014/main" id="{BAFFE6E6-2BBF-B835-AD6E-DB9456750CC4}"/>
                </a:ext>
              </a:extLst>
            </p:cNvPr>
            <p:cNvSpPr/>
            <p:nvPr/>
          </p:nvSpPr>
          <p:spPr>
            <a:xfrm>
              <a:off x="1851165" y="2283333"/>
              <a:ext cx="126502" cy="20175"/>
            </a:xfrm>
            <a:custGeom>
              <a:avLst/>
              <a:gdLst/>
              <a:ahLst/>
              <a:cxnLst/>
              <a:rect l="l" t="t" r="r" b="b"/>
              <a:pathLst>
                <a:path w="1787" h="285" extrusionOk="0">
                  <a:moveTo>
                    <a:pt x="1307" y="0"/>
                  </a:moveTo>
                  <a:cubicBezTo>
                    <a:pt x="1162" y="0"/>
                    <a:pt x="1016" y="15"/>
                    <a:pt x="871" y="29"/>
                  </a:cubicBezTo>
                  <a:cubicBezTo>
                    <a:pt x="725" y="44"/>
                    <a:pt x="594" y="73"/>
                    <a:pt x="449" y="102"/>
                  </a:cubicBezTo>
                  <a:cubicBezTo>
                    <a:pt x="304" y="146"/>
                    <a:pt x="158" y="189"/>
                    <a:pt x="13" y="233"/>
                  </a:cubicBezTo>
                  <a:cubicBezTo>
                    <a:pt x="1" y="245"/>
                    <a:pt x="8" y="285"/>
                    <a:pt x="19" y="285"/>
                  </a:cubicBezTo>
                  <a:cubicBezTo>
                    <a:pt x="21" y="285"/>
                    <a:pt x="24" y="282"/>
                    <a:pt x="27" y="276"/>
                  </a:cubicBezTo>
                  <a:cubicBezTo>
                    <a:pt x="318" y="233"/>
                    <a:pt x="609" y="175"/>
                    <a:pt x="900" y="160"/>
                  </a:cubicBezTo>
                  <a:cubicBezTo>
                    <a:pt x="1045" y="146"/>
                    <a:pt x="1176" y="146"/>
                    <a:pt x="1322" y="146"/>
                  </a:cubicBezTo>
                  <a:cubicBezTo>
                    <a:pt x="1380" y="146"/>
                    <a:pt x="1436" y="148"/>
                    <a:pt x="1491" y="148"/>
                  </a:cubicBezTo>
                  <a:cubicBezTo>
                    <a:pt x="1574" y="148"/>
                    <a:pt x="1656" y="143"/>
                    <a:pt x="1743" y="117"/>
                  </a:cubicBezTo>
                  <a:cubicBezTo>
                    <a:pt x="1787" y="117"/>
                    <a:pt x="1772" y="44"/>
                    <a:pt x="1743" y="29"/>
                  </a:cubicBezTo>
                  <a:cubicBezTo>
                    <a:pt x="1612" y="0"/>
                    <a:pt x="1452" y="0"/>
                    <a:pt x="1307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40;p42">
              <a:extLst>
                <a:ext uri="{FF2B5EF4-FFF2-40B4-BE49-F238E27FC236}">
                  <a16:creationId xmlns:a16="http://schemas.microsoft.com/office/drawing/2014/main" id="{C54FE94F-D2B6-C037-A638-33E48F1F5829}"/>
                </a:ext>
              </a:extLst>
            </p:cNvPr>
            <p:cNvSpPr/>
            <p:nvPr/>
          </p:nvSpPr>
          <p:spPr>
            <a:xfrm>
              <a:off x="1759349" y="2065296"/>
              <a:ext cx="132519" cy="167914"/>
            </a:xfrm>
            <a:custGeom>
              <a:avLst/>
              <a:gdLst/>
              <a:ahLst/>
              <a:cxnLst/>
              <a:rect l="l" t="t" r="r" b="b"/>
              <a:pathLst>
                <a:path w="1872" h="2372" extrusionOk="0">
                  <a:moveTo>
                    <a:pt x="15" y="0"/>
                  </a:moveTo>
                  <a:cubicBezTo>
                    <a:pt x="8" y="0"/>
                    <a:pt x="1" y="11"/>
                    <a:pt x="1" y="26"/>
                  </a:cubicBezTo>
                  <a:cubicBezTo>
                    <a:pt x="102" y="1059"/>
                    <a:pt x="961" y="1873"/>
                    <a:pt x="1819" y="2368"/>
                  </a:cubicBezTo>
                  <a:cubicBezTo>
                    <a:pt x="1821" y="2370"/>
                    <a:pt x="1825" y="2371"/>
                    <a:pt x="1829" y="2371"/>
                  </a:cubicBezTo>
                  <a:cubicBezTo>
                    <a:pt x="1847" y="2371"/>
                    <a:pt x="1872" y="2348"/>
                    <a:pt x="1848" y="2324"/>
                  </a:cubicBezTo>
                  <a:cubicBezTo>
                    <a:pt x="1470" y="1989"/>
                    <a:pt x="1033" y="1698"/>
                    <a:pt x="684" y="1306"/>
                  </a:cubicBezTo>
                  <a:cubicBezTo>
                    <a:pt x="364" y="942"/>
                    <a:pt x="102" y="506"/>
                    <a:pt x="30" y="40"/>
                  </a:cubicBezTo>
                  <a:cubicBezTo>
                    <a:pt x="30" y="11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41;p42">
              <a:extLst>
                <a:ext uri="{FF2B5EF4-FFF2-40B4-BE49-F238E27FC236}">
                  <a16:creationId xmlns:a16="http://schemas.microsoft.com/office/drawing/2014/main" id="{B8F6A01A-39F6-7DF6-3393-045858476CAD}"/>
                </a:ext>
              </a:extLst>
            </p:cNvPr>
            <p:cNvSpPr/>
            <p:nvPr/>
          </p:nvSpPr>
          <p:spPr>
            <a:xfrm>
              <a:off x="1871836" y="2187411"/>
              <a:ext cx="165578" cy="66118"/>
            </a:xfrm>
            <a:custGeom>
              <a:avLst/>
              <a:gdLst/>
              <a:ahLst/>
              <a:cxnLst/>
              <a:rect l="l" t="t" r="r" b="b"/>
              <a:pathLst>
                <a:path w="2339" h="934" extrusionOk="0">
                  <a:moveTo>
                    <a:pt x="56" y="0"/>
                  </a:moveTo>
                  <a:cubicBezTo>
                    <a:pt x="20" y="0"/>
                    <a:pt x="0" y="48"/>
                    <a:pt x="26" y="61"/>
                  </a:cubicBezTo>
                  <a:cubicBezTo>
                    <a:pt x="375" y="279"/>
                    <a:pt x="739" y="483"/>
                    <a:pt x="1117" y="628"/>
                  </a:cubicBezTo>
                  <a:cubicBezTo>
                    <a:pt x="1306" y="701"/>
                    <a:pt x="1495" y="773"/>
                    <a:pt x="1684" y="817"/>
                  </a:cubicBezTo>
                  <a:cubicBezTo>
                    <a:pt x="1888" y="875"/>
                    <a:pt x="2077" y="933"/>
                    <a:pt x="2280" y="933"/>
                  </a:cubicBezTo>
                  <a:cubicBezTo>
                    <a:pt x="2339" y="933"/>
                    <a:pt x="2339" y="861"/>
                    <a:pt x="2295" y="832"/>
                  </a:cubicBezTo>
                  <a:cubicBezTo>
                    <a:pt x="2120" y="759"/>
                    <a:pt x="1917" y="744"/>
                    <a:pt x="1713" y="686"/>
                  </a:cubicBezTo>
                  <a:cubicBezTo>
                    <a:pt x="1539" y="643"/>
                    <a:pt x="1335" y="584"/>
                    <a:pt x="1160" y="512"/>
                  </a:cubicBezTo>
                  <a:cubicBezTo>
                    <a:pt x="768" y="366"/>
                    <a:pt x="404" y="206"/>
                    <a:pt x="70" y="3"/>
                  </a:cubicBezTo>
                  <a:cubicBezTo>
                    <a:pt x="65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42;p42">
              <a:extLst>
                <a:ext uri="{FF2B5EF4-FFF2-40B4-BE49-F238E27FC236}">
                  <a16:creationId xmlns:a16="http://schemas.microsoft.com/office/drawing/2014/main" id="{5EDC9E43-06EA-C0AD-2402-2C742260BEB1}"/>
                </a:ext>
              </a:extLst>
            </p:cNvPr>
            <p:cNvSpPr/>
            <p:nvPr/>
          </p:nvSpPr>
          <p:spPr>
            <a:xfrm>
              <a:off x="2090864" y="2019211"/>
              <a:ext cx="27891" cy="229643"/>
            </a:xfrm>
            <a:custGeom>
              <a:avLst/>
              <a:gdLst/>
              <a:ahLst/>
              <a:cxnLst/>
              <a:rect l="l" t="t" r="r" b="b"/>
              <a:pathLst>
                <a:path w="394" h="3244" extrusionOk="0">
                  <a:moveTo>
                    <a:pt x="21" y="1"/>
                  </a:moveTo>
                  <a:cubicBezTo>
                    <a:pt x="12" y="1"/>
                    <a:pt x="1" y="8"/>
                    <a:pt x="1" y="22"/>
                  </a:cubicBezTo>
                  <a:cubicBezTo>
                    <a:pt x="30" y="561"/>
                    <a:pt x="103" y="1113"/>
                    <a:pt x="146" y="1651"/>
                  </a:cubicBezTo>
                  <a:cubicBezTo>
                    <a:pt x="190" y="1928"/>
                    <a:pt x="204" y="2204"/>
                    <a:pt x="248" y="2451"/>
                  </a:cubicBezTo>
                  <a:cubicBezTo>
                    <a:pt x="263" y="2582"/>
                    <a:pt x="292" y="2713"/>
                    <a:pt x="321" y="2829"/>
                  </a:cubicBezTo>
                  <a:cubicBezTo>
                    <a:pt x="335" y="2960"/>
                    <a:pt x="350" y="3106"/>
                    <a:pt x="364" y="3237"/>
                  </a:cubicBezTo>
                  <a:cubicBezTo>
                    <a:pt x="364" y="3242"/>
                    <a:pt x="368" y="3243"/>
                    <a:pt x="372" y="3243"/>
                  </a:cubicBezTo>
                  <a:cubicBezTo>
                    <a:pt x="381" y="3243"/>
                    <a:pt x="394" y="3237"/>
                    <a:pt x="394" y="3237"/>
                  </a:cubicBezTo>
                  <a:cubicBezTo>
                    <a:pt x="394" y="3106"/>
                    <a:pt x="364" y="2960"/>
                    <a:pt x="350" y="2829"/>
                  </a:cubicBezTo>
                  <a:cubicBezTo>
                    <a:pt x="350" y="2713"/>
                    <a:pt x="350" y="2568"/>
                    <a:pt x="335" y="2437"/>
                  </a:cubicBezTo>
                  <a:cubicBezTo>
                    <a:pt x="321" y="2160"/>
                    <a:pt x="277" y="1884"/>
                    <a:pt x="248" y="1622"/>
                  </a:cubicBezTo>
                  <a:cubicBezTo>
                    <a:pt x="190" y="1084"/>
                    <a:pt x="132" y="546"/>
                    <a:pt x="30" y="22"/>
                  </a:cubicBezTo>
                  <a:cubicBezTo>
                    <a:pt x="37" y="8"/>
                    <a:pt x="30" y="1"/>
                    <a:pt x="21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43;p42">
              <a:extLst>
                <a:ext uri="{FF2B5EF4-FFF2-40B4-BE49-F238E27FC236}">
                  <a16:creationId xmlns:a16="http://schemas.microsoft.com/office/drawing/2014/main" id="{C74E63C0-764C-BEAB-FAC4-0246B932E886}"/>
                </a:ext>
              </a:extLst>
            </p:cNvPr>
            <p:cNvSpPr/>
            <p:nvPr/>
          </p:nvSpPr>
          <p:spPr>
            <a:xfrm>
              <a:off x="1709937" y="2073295"/>
              <a:ext cx="28882" cy="176621"/>
            </a:xfrm>
            <a:custGeom>
              <a:avLst/>
              <a:gdLst/>
              <a:ahLst/>
              <a:cxnLst/>
              <a:rect l="l" t="t" r="r" b="b"/>
              <a:pathLst>
                <a:path w="408" h="2495" extrusionOk="0">
                  <a:moveTo>
                    <a:pt x="393" y="0"/>
                  </a:moveTo>
                  <a:cubicBezTo>
                    <a:pt x="350" y="0"/>
                    <a:pt x="335" y="0"/>
                    <a:pt x="321" y="15"/>
                  </a:cubicBezTo>
                  <a:cubicBezTo>
                    <a:pt x="262" y="204"/>
                    <a:pt x="248" y="393"/>
                    <a:pt x="219" y="596"/>
                  </a:cubicBezTo>
                  <a:cubicBezTo>
                    <a:pt x="190" y="815"/>
                    <a:pt x="175" y="1033"/>
                    <a:pt x="146" y="1251"/>
                  </a:cubicBezTo>
                  <a:cubicBezTo>
                    <a:pt x="131" y="1455"/>
                    <a:pt x="102" y="1673"/>
                    <a:pt x="73" y="1876"/>
                  </a:cubicBezTo>
                  <a:cubicBezTo>
                    <a:pt x="59" y="1978"/>
                    <a:pt x="59" y="2065"/>
                    <a:pt x="44" y="2182"/>
                  </a:cubicBezTo>
                  <a:cubicBezTo>
                    <a:pt x="30" y="2269"/>
                    <a:pt x="1" y="2385"/>
                    <a:pt x="44" y="2473"/>
                  </a:cubicBezTo>
                  <a:cubicBezTo>
                    <a:pt x="44" y="2487"/>
                    <a:pt x="59" y="2494"/>
                    <a:pt x="75" y="2494"/>
                  </a:cubicBezTo>
                  <a:cubicBezTo>
                    <a:pt x="91" y="2494"/>
                    <a:pt x="110" y="2487"/>
                    <a:pt x="117" y="2473"/>
                  </a:cubicBezTo>
                  <a:cubicBezTo>
                    <a:pt x="146" y="2400"/>
                    <a:pt x="146" y="2313"/>
                    <a:pt x="175" y="2240"/>
                  </a:cubicBezTo>
                  <a:cubicBezTo>
                    <a:pt x="190" y="2124"/>
                    <a:pt x="190" y="2036"/>
                    <a:pt x="204" y="1920"/>
                  </a:cubicBezTo>
                  <a:cubicBezTo>
                    <a:pt x="219" y="1702"/>
                    <a:pt x="262" y="1484"/>
                    <a:pt x="277" y="1266"/>
                  </a:cubicBezTo>
                  <a:cubicBezTo>
                    <a:pt x="291" y="1076"/>
                    <a:pt x="321" y="858"/>
                    <a:pt x="350" y="655"/>
                  </a:cubicBezTo>
                  <a:cubicBezTo>
                    <a:pt x="364" y="437"/>
                    <a:pt x="408" y="218"/>
                    <a:pt x="393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44;p42">
              <a:extLst>
                <a:ext uri="{FF2B5EF4-FFF2-40B4-BE49-F238E27FC236}">
                  <a16:creationId xmlns:a16="http://schemas.microsoft.com/office/drawing/2014/main" id="{EE49513B-86E9-CBB1-6E2D-3D2C5E71207F}"/>
                </a:ext>
              </a:extLst>
            </p:cNvPr>
            <p:cNvSpPr/>
            <p:nvPr/>
          </p:nvSpPr>
          <p:spPr>
            <a:xfrm>
              <a:off x="1560639" y="2300606"/>
              <a:ext cx="58756" cy="50473"/>
            </a:xfrm>
            <a:custGeom>
              <a:avLst/>
              <a:gdLst/>
              <a:ahLst/>
              <a:cxnLst/>
              <a:rect l="l" t="t" r="r" b="b"/>
              <a:pathLst>
                <a:path w="830" h="713" extrusionOk="0">
                  <a:moveTo>
                    <a:pt x="565" y="0"/>
                  </a:moveTo>
                  <a:cubicBezTo>
                    <a:pt x="460" y="0"/>
                    <a:pt x="330" y="61"/>
                    <a:pt x="219" y="163"/>
                  </a:cubicBezTo>
                  <a:cubicBezTo>
                    <a:pt x="59" y="323"/>
                    <a:pt x="1" y="556"/>
                    <a:pt x="117" y="658"/>
                  </a:cubicBezTo>
                  <a:cubicBezTo>
                    <a:pt x="154" y="695"/>
                    <a:pt x="206" y="713"/>
                    <a:pt x="266" y="713"/>
                  </a:cubicBezTo>
                  <a:cubicBezTo>
                    <a:pt x="372" y="713"/>
                    <a:pt x="500" y="658"/>
                    <a:pt x="612" y="556"/>
                  </a:cubicBezTo>
                  <a:cubicBezTo>
                    <a:pt x="772" y="382"/>
                    <a:pt x="830" y="163"/>
                    <a:pt x="713" y="62"/>
                  </a:cubicBezTo>
                  <a:cubicBezTo>
                    <a:pt x="677" y="20"/>
                    <a:pt x="625" y="0"/>
                    <a:pt x="565" y="0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45;p42">
              <a:extLst>
                <a:ext uri="{FF2B5EF4-FFF2-40B4-BE49-F238E27FC236}">
                  <a16:creationId xmlns:a16="http://schemas.microsoft.com/office/drawing/2014/main" id="{C879808D-BF3D-7651-D46F-AF7297A0C5B4}"/>
                </a:ext>
              </a:extLst>
            </p:cNvPr>
            <p:cNvSpPr/>
            <p:nvPr/>
          </p:nvSpPr>
          <p:spPr>
            <a:xfrm>
              <a:off x="2185582" y="2300606"/>
              <a:ext cx="55712" cy="50473"/>
            </a:xfrm>
            <a:custGeom>
              <a:avLst/>
              <a:gdLst/>
              <a:ahLst/>
              <a:cxnLst/>
              <a:rect l="l" t="t" r="r" b="b"/>
              <a:pathLst>
                <a:path w="787" h="713" extrusionOk="0">
                  <a:moveTo>
                    <a:pt x="236" y="0"/>
                  </a:moveTo>
                  <a:cubicBezTo>
                    <a:pt x="177" y="0"/>
                    <a:pt x="125" y="20"/>
                    <a:pt x="88" y="62"/>
                  </a:cubicBezTo>
                  <a:cubicBezTo>
                    <a:pt x="1" y="163"/>
                    <a:pt x="30" y="382"/>
                    <a:pt x="190" y="556"/>
                  </a:cubicBezTo>
                  <a:cubicBezTo>
                    <a:pt x="301" y="658"/>
                    <a:pt x="430" y="713"/>
                    <a:pt x="535" y="713"/>
                  </a:cubicBezTo>
                  <a:cubicBezTo>
                    <a:pt x="595" y="713"/>
                    <a:pt x="647" y="695"/>
                    <a:pt x="684" y="658"/>
                  </a:cubicBezTo>
                  <a:cubicBezTo>
                    <a:pt x="786" y="556"/>
                    <a:pt x="743" y="323"/>
                    <a:pt x="583" y="163"/>
                  </a:cubicBezTo>
                  <a:cubicBezTo>
                    <a:pt x="471" y="61"/>
                    <a:pt x="342" y="0"/>
                    <a:pt x="236" y="0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46;p42">
              <a:extLst>
                <a:ext uri="{FF2B5EF4-FFF2-40B4-BE49-F238E27FC236}">
                  <a16:creationId xmlns:a16="http://schemas.microsoft.com/office/drawing/2014/main" id="{E3C045A5-BF86-948D-E79F-94085BF5A48E}"/>
                </a:ext>
              </a:extLst>
            </p:cNvPr>
            <p:cNvSpPr/>
            <p:nvPr/>
          </p:nvSpPr>
          <p:spPr>
            <a:xfrm>
              <a:off x="2460535" y="4004411"/>
              <a:ext cx="406122" cy="162109"/>
            </a:xfrm>
            <a:custGeom>
              <a:avLst/>
              <a:gdLst/>
              <a:ahLst/>
              <a:cxnLst/>
              <a:rect l="l" t="t" r="r" b="b"/>
              <a:pathLst>
                <a:path w="5737" h="2290" extrusionOk="0">
                  <a:moveTo>
                    <a:pt x="5616" y="1"/>
                  </a:moveTo>
                  <a:cubicBezTo>
                    <a:pt x="5606" y="1"/>
                    <a:pt x="5596" y="2"/>
                    <a:pt x="5585" y="6"/>
                  </a:cubicBezTo>
                  <a:cubicBezTo>
                    <a:pt x="5236" y="166"/>
                    <a:pt x="4858" y="311"/>
                    <a:pt x="4509" y="457"/>
                  </a:cubicBezTo>
                  <a:cubicBezTo>
                    <a:pt x="4160" y="602"/>
                    <a:pt x="3796" y="733"/>
                    <a:pt x="3433" y="864"/>
                  </a:cubicBezTo>
                  <a:cubicBezTo>
                    <a:pt x="2705" y="1111"/>
                    <a:pt x="1964" y="1344"/>
                    <a:pt x="1193" y="1547"/>
                  </a:cubicBezTo>
                  <a:cubicBezTo>
                    <a:pt x="1004" y="1606"/>
                    <a:pt x="786" y="1664"/>
                    <a:pt x="582" y="1707"/>
                  </a:cubicBezTo>
                  <a:cubicBezTo>
                    <a:pt x="466" y="1736"/>
                    <a:pt x="378" y="1766"/>
                    <a:pt x="276" y="1780"/>
                  </a:cubicBezTo>
                  <a:cubicBezTo>
                    <a:pt x="204" y="1809"/>
                    <a:pt x="146" y="1824"/>
                    <a:pt x="87" y="1882"/>
                  </a:cubicBezTo>
                  <a:cubicBezTo>
                    <a:pt x="58" y="1911"/>
                    <a:pt x="29" y="1969"/>
                    <a:pt x="15" y="2027"/>
                  </a:cubicBezTo>
                  <a:cubicBezTo>
                    <a:pt x="0" y="2071"/>
                    <a:pt x="0" y="2129"/>
                    <a:pt x="29" y="2173"/>
                  </a:cubicBezTo>
                  <a:cubicBezTo>
                    <a:pt x="87" y="2216"/>
                    <a:pt x="160" y="2289"/>
                    <a:pt x="291" y="2289"/>
                  </a:cubicBezTo>
                  <a:cubicBezTo>
                    <a:pt x="393" y="2289"/>
                    <a:pt x="509" y="2260"/>
                    <a:pt x="596" y="2216"/>
                  </a:cubicBezTo>
                  <a:cubicBezTo>
                    <a:pt x="800" y="2173"/>
                    <a:pt x="975" y="2129"/>
                    <a:pt x="1178" y="2071"/>
                  </a:cubicBezTo>
                  <a:cubicBezTo>
                    <a:pt x="1556" y="1969"/>
                    <a:pt x="1949" y="1853"/>
                    <a:pt x="2327" y="1736"/>
                  </a:cubicBezTo>
                  <a:cubicBezTo>
                    <a:pt x="2691" y="1606"/>
                    <a:pt x="3069" y="1475"/>
                    <a:pt x="3418" y="1329"/>
                  </a:cubicBezTo>
                  <a:cubicBezTo>
                    <a:pt x="3782" y="1184"/>
                    <a:pt x="4160" y="1024"/>
                    <a:pt x="4509" y="849"/>
                  </a:cubicBezTo>
                  <a:cubicBezTo>
                    <a:pt x="4712" y="733"/>
                    <a:pt x="4901" y="646"/>
                    <a:pt x="5091" y="515"/>
                  </a:cubicBezTo>
                  <a:cubicBezTo>
                    <a:pt x="5265" y="384"/>
                    <a:pt x="5469" y="268"/>
                    <a:pt x="5672" y="137"/>
                  </a:cubicBezTo>
                  <a:cubicBezTo>
                    <a:pt x="5736" y="85"/>
                    <a:pt x="5688" y="1"/>
                    <a:pt x="5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47;p42">
              <a:extLst>
                <a:ext uri="{FF2B5EF4-FFF2-40B4-BE49-F238E27FC236}">
                  <a16:creationId xmlns:a16="http://schemas.microsoft.com/office/drawing/2014/main" id="{B7CD8AF1-666F-6A98-2C84-E538792FADB7}"/>
                </a:ext>
              </a:extLst>
            </p:cNvPr>
            <p:cNvSpPr/>
            <p:nvPr/>
          </p:nvSpPr>
          <p:spPr>
            <a:xfrm>
              <a:off x="2301184" y="3673037"/>
              <a:ext cx="214989" cy="435996"/>
            </a:xfrm>
            <a:custGeom>
              <a:avLst/>
              <a:gdLst/>
              <a:ahLst/>
              <a:cxnLst/>
              <a:rect l="l" t="t" r="r" b="b"/>
              <a:pathLst>
                <a:path w="3037" h="6159" extrusionOk="0">
                  <a:moveTo>
                    <a:pt x="96" y="1"/>
                  </a:moveTo>
                  <a:cubicBezTo>
                    <a:pt x="44" y="1"/>
                    <a:pt x="1" y="38"/>
                    <a:pt x="11" y="91"/>
                  </a:cubicBezTo>
                  <a:cubicBezTo>
                    <a:pt x="128" y="513"/>
                    <a:pt x="273" y="905"/>
                    <a:pt x="433" y="1283"/>
                  </a:cubicBezTo>
                  <a:cubicBezTo>
                    <a:pt x="506" y="1487"/>
                    <a:pt x="579" y="1691"/>
                    <a:pt x="651" y="1865"/>
                  </a:cubicBezTo>
                  <a:cubicBezTo>
                    <a:pt x="724" y="2069"/>
                    <a:pt x="811" y="2272"/>
                    <a:pt x="884" y="2476"/>
                  </a:cubicBezTo>
                  <a:cubicBezTo>
                    <a:pt x="1175" y="3291"/>
                    <a:pt x="1568" y="4076"/>
                    <a:pt x="1931" y="4847"/>
                  </a:cubicBezTo>
                  <a:cubicBezTo>
                    <a:pt x="2033" y="5065"/>
                    <a:pt x="2120" y="5283"/>
                    <a:pt x="2237" y="5501"/>
                  </a:cubicBezTo>
                  <a:cubicBezTo>
                    <a:pt x="2295" y="5618"/>
                    <a:pt x="2338" y="5719"/>
                    <a:pt x="2411" y="5821"/>
                  </a:cubicBezTo>
                  <a:cubicBezTo>
                    <a:pt x="2455" y="5865"/>
                    <a:pt x="2484" y="5923"/>
                    <a:pt x="2542" y="5981"/>
                  </a:cubicBezTo>
                  <a:cubicBezTo>
                    <a:pt x="2571" y="6039"/>
                    <a:pt x="2629" y="6068"/>
                    <a:pt x="2687" y="6112"/>
                  </a:cubicBezTo>
                  <a:cubicBezTo>
                    <a:pt x="2732" y="6143"/>
                    <a:pt x="2782" y="6158"/>
                    <a:pt x="2830" y="6158"/>
                  </a:cubicBezTo>
                  <a:cubicBezTo>
                    <a:pt x="2939" y="6158"/>
                    <a:pt x="3037" y="6083"/>
                    <a:pt x="3037" y="5952"/>
                  </a:cubicBezTo>
                  <a:cubicBezTo>
                    <a:pt x="3037" y="5850"/>
                    <a:pt x="3037" y="5748"/>
                    <a:pt x="3022" y="5632"/>
                  </a:cubicBezTo>
                  <a:cubicBezTo>
                    <a:pt x="2993" y="5545"/>
                    <a:pt x="2949" y="5428"/>
                    <a:pt x="2906" y="5341"/>
                  </a:cubicBezTo>
                  <a:cubicBezTo>
                    <a:pt x="2818" y="5123"/>
                    <a:pt x="2702" y="4919"/>
                    <a:pt x="2615" y="4701"/>
                  </a:cubicBezTo>
                  <a:cubicBezTo>
                    <a:pt x="2440" y="4323"/>
                    <a:pt x="2251" y="3916"/>
                    <a:pt x="2077" y="3538"/>
                  </a:cubicBezTo>
                  <a:cubicBezTo>
                    <a:pt x="1888" y="3160"/>
                    <a:pt x="1713" y="2781"/>
                    <a:pt x="1509" y="2418"/>
                  </a:cubicBezTo>
                  <a:cubicBezTo>
                    <a:pt x="1393" y="2214"/>
                    <a:pt x="1306" y="2025"/>
                    <a:pt x="1204" y="1836"/>
                  </a:cubicBezTo>
                  <a:cubicBezTo>
                    <a:pt x="1102" y="1647"/>
                    <a:pt x="1000" y="1443"/>
                    <a:pt x="913" y="1269"/>
                  </a:cubicBezTo>
                  <a:cubicBezTo>
                    <a:pt x="666" y="847"/>
                    <a:pt x="433" y="411"/>
                    <a:pt x="157" y="18"/>
                  </a:cubicBezTo>
                  <a:cubicBezTo>
                    <a:pt x="137" y="6"/>
                    <a:pt x="116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48;p42">
              <a:extLst>
                <a:ext uri="{FF2B5EF4-FFF2-40B4-BE49-F238E27FC236}">
                  <a16:creationId xmlns:a16="http://schemas.microsoft.com/office/drawing/2014/main" id="{244C468A-E46E-F5B5-C902-AEC25347F9D3}"/>
                </a:ext>
              </a:extLst>
            </p:cNvPr>
            <p:cNvSpPr/>
            <p:nvPr/>
          </p:nvSpPr>
          <p:spPr>
            <a:xfrm>
              <a:off x="2594330" y="3808107"/>
              <a:ext cx="144270" cy="94788"/>
            </a:xfrm>
            <a:custGeom>
              <a:avLst/>
              <a:gdLst/>
              <a:ahLst/>
              <a:cxnLst/>
              <a:rect l="l" t="t" r="r" b="b"/>
              <a:pathLst>
                <a:path w="2038" h="1339" extrusionOk="0">
                  <a:moveTo>
                    <a:pt x="2008" y="1"/>
                  </a:moveTo>
                  <a:cubicBezTo>
                    <a:pt x="1819" y="74"/>
                    <a:pt x="1644" y="132"/>
                    <a:pt x="1455" y="204"/>
                  </a:cubicBezTo>
                  <a:lnTo>
                    <a:pt x="1179" y="306"/>
                  </a:lnTo>
                  <a:cubicBezTo>
                    <a:pt x="1092" y="364"/>
                    <a:pt x="1004" y="394"/>
                    <a:pt x="917" y="452"/>
                  </a:cubicBezTo>
                  <a:cubicBezTo>
                    <a:pt x="728" y="539"/>
                    <a:pt x="568" y="670"/>
                    <a:pt x="408" y="786"/>
                  </a:cubicBezTo>
                  <a:cubicBezTo>
                    <a:pt x="306" y="859"/>
                    <a:pt x="234" y="903"/>
                    <a:pt x="161" y="1004"/>
                  </a:cubicBezTo>
                  <a:cubicBezTo>
                    <a:pt x="88" y="1077"/>
                    <a:pt x="15" y="1150"/>
                    <a:pt x="1" y="1237"/>
                  </a:cubicBezTo>
                  <a:cubicBezTo>
                    <a:pt x="1" y="1295"/>
                    <a:pt x="15" y="1339"/>
                    <a:pt x="88" y="1339"/>
                  </a:cubicBezTo>
                  <a:cubicBezTo>
                    <a:pt x="190" y="1339"/>
                    <a:pt x="277" y="1295"/>
                    <a:pt x="350" y="1252"/>
                  </a:cubicBezTo>
                  <a:cubicBezTo>
                    <a:pt x="437" y="1193"/>
                    <a:pt x="510" y="1164"/>
                    <a:pt x="597" y="1092"/>
                  </a:cubicBezTo>
                  <a:cubicBezTo>
                    <a:pt x="772" y="975"/>
                    <a:pt x="932" y="859"/>
                    <a:pt x="1092" y="728"/>
                  </a:cubicBezTo>
                  <a:lnTo>
                    <a:pt x="1310" y="568"/>
                  </a:lnTo>
                  <a:cubicBezTo>
                    <a:pt x="1383" y="510"/>
                    <a:pt x="1455" y="437"/>
                    <a:pt x="1543" y="379"/>
                  </a:cubicBezTo>
                  <a:cubicBezTo>
                    <a:pt x="1615" y="321"/>
                    <a:pt x="1717" y="277"/>
                    <a:pt x="1790" y="219"/>
                  </a:cubicBezTo>
                  <a:cubicBezTo>
                    <a:pt x="1877" y="146"/>
                    <a:pt x="1950" y="74"/>
                    <a:pt x="2037" y="15"/>
                  </a:cubicBezTo>
                  <a:cubicBezTo>
                    <a:pt x="2037" y="15"/>
                    <a:pt x="202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49;p42">
              <a:extLst>
                <a:ext uri="{FF2B5EF4-FFF2-40B4-BE49-F238E27FC236}">
                  <a16:creationId xmlns:a16="http://schemas.microsoft.com/office/drawing/2014/main" id="{04169E94-F7B3-4A22-B6D0-2F38CD494B48}"/>
                </a:ext>
              </a:extLst>
            </p:cNvPr>
            <p:cNvSpPr/>
            <p:nvPr/>
          </p:nvSpPr>
          <p:spPr>
            <a:xfrm>
              <a:off x="2602613" y="3645358"/>
              <a:ext cx="43323" cy="168551"/>
            </a:xfrm>
            <a:custGeom>
              <a:avLst/>
              <a:gdLst/>
              <a:ahLst/>
              <a:cxnLst/>
              <a:rect l="l" t="t" r="r" b="b"/>
              <a:pathLst>
                <a:path w="612" h="2381" extrusionOk="0">
                  <a:moveTo>
                    <a:pt x="57" y="1"/>
                  </a:moveTo>
                  <a:cubicBezTo>
                    <a:pt x="37" y="1"/>
                    <a:pt x="15" y="13"/>
                    <a:pt x="15" y="31"/>
                  </a:cubicBezTo>
                  <a:lnTo>
                    <a:pt x="15" y="205"/>
                  </a:lnTo>
                  <a:cubicBezTo>
                    <a:pt x="15" y="264"/>
                    <a:pt x="0" y="293"/>
                    <a:pt x="0" y="336"/>
                  </a:cubicBezTo>
                  <a:cubicBezTo>
                    <a:pt x="0" y="438"/>
                    <a:pt x="15" y="525"/>
                    <a:pt x="15" y="642"/>
                  </a:cubicBezTo>
                  <a:cubicBezTo>
                    <a:pt x="15" y="816"/>
                    <a:pt x="29" y="1020"/>
                    <a:pt x="44" y="1209"/>
                  </a:cubicBezTo>
                  <a:cubicBezTo>
                    <a:pt x="73" y="1398"/>
                    <a:pt x="102" y="1587"/>
                    <a:pt x="117" y="1791"/>
                  </a:cubicBezTo>
                  <a:cubicBezTo>
                    <a:pt x="160" y="1980"/>
                    <a:pt x="160" y="2198"/>
                    <a:pt x="320" y="2343"/>
                  </a:cubicBezTo>
                  <a:cubicBezTo>
                    <a:pt x="346" y="2369"/>
                    <a:pt x="377" y="2380"/>
                    <a:pt x="407" y="2380"/>
                  </a:cubicBezTo>
                  <a:cubicBezTo>
                    <a:pt x="446" y="2380"/>
                    <a:pt x="485" y="2362"/>
                    <a:pt x="509" y="2329"/>
                  </a:cubicBezTo>
                  <a:cubicBezTo>
                    <a:pt x="611" y="2154"/>
                    <a:pt x="538" y="1936"/>
                    <a:pt x="524" y="1733"/>
                  </a:cubicBezTo>
                  <a:cubicBezTo>
                    <a:pt x="480" y="1544"/>
                    <a:pt x="451" y="1354"/>
                    <a:pt x="407" y="1165"/>
                  </a:cubicBezTo>
                  <a:cubicBezTo>
                    <a:pt x="378" y="991"/>
                    <a:pt x="335" y="787"/>
                    <a:pt x="291" y="627"/>
                  </a:cubicBezTo>
                  <a:cubicBezTo>
                    <a:pt x="247" y="525"/>
                    <a:pt x="233" y="424"/>
                    <a:pt x="189" y="307"/>
                  </a:cubicBezTo>
                  <a:cubicBezTo>
                    <a:pt x="160" y="220"/>
                    <a:pt x="102" y="133"/>
                    <a:pt x="87" y="16"/>
                  </a:cubicBezTo>
                  <a:cubicBezTo>
                    <a:pt x="82" y="5"/>
                    <a:pt x="70" y="1"/>
                    <a:pt x="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50;p42">
              <a:extLst>
                <a:ext uri="{FF2B5EF4-FFF2-40B4-BE49-F238E27FC236}">
                  <a16:creationId xmlns:a16="http://schemas.microsoft.com/office/drawing/2014/main" id="{1A4014F6-8E0B-8631-959C-20522D0939AB}"/>
                </a:ext>
              </a:extLst>
            </p:cNvPr>
            <p:cNvSpPr/>
            <p:nvPr/>
          </p:nvSpPr>
          <p:spPr>
            <a:xfrm>
              <a:off x="2815694" y="3791684"/>
              <a:ext cx="85514" cy="260720"/>
            </a:xfrm>
            <a:custGeom>
              <a:avLst/>
              <a:gdLst/>
              <a:ahLst/>
              <a:cxnLst/>
              <a:rect l="l" t="t" r="r" b="b"/>
              <a:pathLst>
                <a:path w="1208" h="3683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106" y="291"/>
                    <a:pt x="1004" y="582"/>
                    <a:pt x="932" y="873"/>
                  </a:cubicBezTo>
                  <a:cubicBezTo>
                    <a:pt x="844" y="1178"/>
                    <a:pt x="772" y="1469"/>
                    <a:pt x="655" y="1760"/>
                  </a:cubicBezTo>
                  <a:cubicBezTo>
                    <a:pt x="452" y="2342"/>
                    <a:pt x="263" y="2923"/>
                    <a:pt x="44" y="3520"/>
                  </a:cubicBezTo>
                  <a:cubicBezTo>
                    <a:pt x="0" y="3617"/>
                    <a:pt x="80" y="3682"/>
                    <a:pt x="165" y="3682"/>
                  </a:cubicBezTo>
                  <a:cubicBezTo>
                    <a:pt x="220" y="3682"/>
                    <a:pt x="278" y="3655"/>
                    <a:pt x="306" y="3592"/>
                  </a:cubicBezTo>
                  <a:cubicBezTo>
                    <a:pt x="524" y="3011"/>
                    <a:pt x="728" y="2414"/>
                    <a:pt x="873" y="1789"/>
                  </a:cubicBezTo>
                  <a:cubicBezTo>
                    <a:pt x="946" y="1498"/>
                    <a:pt x="1019" y="1193"/>
                    <a:pt x="1092" y="902"/>
                  </a:cubicBezTo>
                  <a:cubicBezTo>
                    <a:pt x="1164" y="596"/>
                    <a:pt x="1179" y="306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51;p42">
              <a:extLst>
                <a:ext uri="{FF2B5EF4-FFF2-40B4-BE49-F238E27FC236}">
                  <a16:creationId xmlns:a16="http://schemas.microsoft.com/office/drawing/2014/main" id="{89F169C2-3352-1F67-05D6-5FCA3AF27CFB}"/>
                </a:ext>
              </a:extLst>
            </p:cNvPr>
            <p:cNvSpPr/>
            <p:nvPr/>
          </p:nvSpPr>
          <p:spPr>
            <a:xfrm>
              <a:off x="2666395" y="4139623"/>
              <a:ext cx="124661" cy="24493"/>
            </a:xfrm>
            <a:custGeom>
              <a:avLst/>
              <a:gdLst/>
              <a:ahLst/>
              <a:cxnLst/>
              <a:rect l="l" t="t" r="r" b="b"/>
              <a:pathLst>
                <a:path w="1761" h="346" extrusionOk="0">
                  <a:moveTo>
                    <a:pt x="874" y="1"/>
                  </a:moveTo>
                  <a:cubicBezTo>
                    <a:pt x="728" y="1"/>
                    <a:pt x="583" y="30"/>
                    <a:pt x="437" y="59"/>
                  </a:cubicBezTo>
                  <a:lnTo>
                    <a:pt x="219" y="117"/>
                  </a:lnTo>
                  <a:cubicBezTo>
                    <a:pt x="146" y="132"/>
                    <a:pt x="88" y="146"/>
                    <a:pt x="45" y="205"/>
                  </a:cubicBezTo>
                  <a:cubicBezTo>
                    <a:pt x="15" y="248"/>
                    <a:pt x="1" y="292"/>
                    <a:pt x="59" y="321"/>
                  </a:cubicBezTo>
                  <a:cubicBezTo>
                    <a:pt x="102" y="338"/>
                    <a:pt x="134" y="345"/>
                    <a:pt x="172" y="345"/>
                  </a:cubicBezTo>
                  <a:cubicBezTo>
                    <a:pt x="198" y="345"/>
                    <a:pt x="227" y="342"/>
                    <a:pt x="263" y="336"/>
                  </a:cubicBezTo>
                  <a:cubicBezTo>
                    <a:pt x="335" y="336"/>
                    <a:pt x="408" y="336"/>
                    <a:pt x="466" y="321"/>
                  </a:cubicBezTo>
                  <a:cubicBezTo>
                    <a:pt x="626" y="292"/>
                    <a:pt x="743" y="277"/>
                    <a:pt x="888" y="248"/>
                  </a:cubicBezTo>
                  <a:cubicBezTo>
                    <a:pt x="1019" y="219"/>
                    <a:pt x="1164" y="190"/>
                    <a:pt x="1295" y="176"/>
                  </a:cubicBezTo>
                  <a:cubicBezTo>
                    <a:pt x="1368" y="146"/>
                    <a:pt x="1441" y="146"/>
                    <a:pt x="1514" y="132"/>
                  </a:cubicBezTo>
                  <a:cubicBezTo>
                    <a:pt x="1586" y="117"/>
                    <a:pt x="1673" y="103"/>
                    <a:pt x="1746" y="103"/>
                  </a:cubicBezTo>
                  <a:cubicBezTo>
                    <a:pt x="1761" y="88"/>
                    <a:pt x="1761" y="74"/>
                    <a:pt x="1746" y="74"/>
                  </a:cubicBezTo>
                  <a:cubicBezTo>
                    <a:pt x="1659" y="59"/>
                    <a:pt x="1586" y="59"/>
                    <a:pt x="1514" y="45"/>
                  </a:cubicBezTo>
                  <a:cubicBezTo>
                    <a:pt x="1477" y="37"/>
                    <a:pt x="1441" y="37"/>
                    <a:pt x="1406" y="37"/>
                  </a:cubicBezTo>
                  <a:cubicBezTo>
                    <a:pt x="1372" y="37"/>
                    <a:pt x="1339" y="37"/>
                    <a:pt x="1310" y="30"/>
                  </a:cubicBezTo>
                  <a:cubicBezTo>
                    <a:pt x="1164" y="1"/>
                    <a:pt x="1019" y="1"/>
                    <a:pt x="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52;p42">
              <a:extLst>
                <a:ext uri="{FF2B5EF4-FFF2-40B4-BE49-F238E27FC236}">
                  <a16:creationId xmlns:a16="http://schemas.microsoft.com/office/drawing/2014/main" id="{80EB73E7-5E05-272A-0A30-D51553DD3F4F}"/>
                </a:ext>
              </a:extLst>
            </p:cNvPr>
            <p:cNvSpPr/>
            <p:nvPr/>
          </p:nvSpPr>
          <p:spPr>
            <a:xfrm>
              <a:off x="2713755" y="3996695"/>
              <a:ext cx="48208" cy="119706"/>
            </a:xfrm>
            <a:custGeom>
              <a:avLst/>
              <a:gdLst/>
              <a:ahLst/>
              <a:cxnLst/>
              <a:rect l="l" t="t" r="r" b="b"/>
              <a:pathLst>
                <a:path w="681" h="1691" extrusionOk="0">
                  <a:moveTo>
                    <a:pt x="656" y="1"/>
                  </a:moveTo>
                  <a:cubicBezTo>
                    <a:pt x="651" y="1"/>
                    <a:pt x="645" y="4"/>
                    <a:pt x="641" y="13"/>
                  </a:cubicBezTo>
                  <a:cubicBezTo>
                    <a:pt x="612" y="86"/>
                    <a:pt x="568" y="129"/>
                    <a:pt x="539" y="187"/>
                  </a:cubicBezTo>
                  <a:cubicBezTo>
                    <a:pt x="495" y="246"/>
                    <a:pt x="481" y="318"/>
                    <a:pt x="437" y="391"/>
                  </a:cubicBezTo>
                  <a:cubicBezTo>
                    <a:pt x="365" y="522"/>
                    <a:pt x="321" y="667"/>
                    <a:pt x="263" y="813"/>
                  </a:cubicBezTo>
                  <a:cubicBezTo>
                    <a:pt x="205" y="929"/>
                    <a:pt x="146" y="1075"/>
                    <a:pt x="117" y="1220"/>
                  </a:cubicBezTo>
                  <a:cubicBezTo>
                    <a:pt x="59" y="1366"/>
                    <a:pt x="1" y="1496"/>
                    <a:pt x="59" y="1642"/>
                  </a:cubicBezTo>
                  <a:cubicBezTo>
                    <a:pt x="70" y="1675"/>
                    <a:pt x="105" y="1691"/>
                    <a:pt x="135" y="1691"/>
                  </a:cubicBezTo>
                  <a:cubicBezTo>
                    <a:pt x="145" y="1691"/>
                    <a:pt x="154" y="1689"/>
                    <a:pt x="161" y="1685"/>
                  </a:cubicBezTo>
                  <a:cubicBezTo>
                    <a:pt x="292" y="1613"/>
                    <a:pt x="335" y="1438"/>
                    <a:pt x="365" y="1322"/>
                  </a:cubicBezTo>
                  <a:cubicBezTo>
                    <a:pt x="408" y="1176"/>
                    <a:pt x="452" y="1046"/>
                    <a:pt x="495" y="900"/>
                  </a:cubicBezTo>
                  <a:cubicBezTo>
                    <a:pt x="525" y="755"/>
                    <a:pt x="583" y="624"/>
                    <a:pt x="597" y="478"/>
                  </a:cubicBezTo>
                  <a:lnTo>
                    <a:pt x="655" y="260"/>
                  </a:lnTo>
                  <a:cubicBezTo>
                    <a:pt x="655" y="187"/>
                    <a:pt x="655" y="115"/>
                    <a:pt x="670" y="42"/>
                  </a:cubicBezTo>
                  <a:cubicBezTo>
                    <a:pt x="680" y="21"/>
                    <a:pt x="669" y="1"/>
                    <a:pt x="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53;p42">
              <a:extLst>
                <a:ext uri="{FF2B5EF4-FFF2-40B4-BE49-F238E27FC236}">
                  <a16:creationId xmlns:a16="http://schemas.microsoft.com/office/drawing/2014/main" id="{6B1E3F89-A0E9-0E15-9655-F3E42C6CC674}"/>
                </a:ext>
              </a:extLst>
            </p:cNvPr>
            <p:cNvSpPr/>
            <p:nvPr/>
          </p:nvSpPr>
          <p:spPr>
            <a:xfrm>
              <a:off x="2717931" y="3566709"/>
              <a:ext cx="252296" cy="660541"/>
            </a:xfrm>
            <a:custGeom>
              <a:avLst/>
              <a:gdLst/>
              <a:ahLst/>
              <a:cxnLst/>
              <a:rect l="l" t="t" r="r" b="b"/>
              <a:pathLst>
                <a:path w="3564" h="9331" extrusionOk="0">
                  <a:moveTo>
                    <a:pt x="543" y="0"/>
                  </a:moveTo>
                  <a:cubicBezTo>
                    <a:pt x="388" y="0"/>
                    <a:pt x="223" y="63"/>
                    <a:pt x="73" y="153"/>
                  </a:cubicBezTo>
                  <a:cubicBezTo>
                    <a:pt x="58" y="168"/>
                    <a:pt x="15" y="197"/>
                    <a:pt x="0" y="197"/>
                  </a:cubicBezTo>
                  <a:lnTo>
                    <a:pt x="44" y="269"/>
                  </a:lnTo>
                  <a:cubicBezTo>
                    <a:pt x="306" y="677"/>
                    <a:pt x="480" y="1171"/>
                    <a:pt x="655" y="1622"/>
                  </a:cubicBezTo>
                  <a:cubicBezTo>
                    <a:pt x="916" y="2247"/>
                    <a:pt x="1135" y="2858"/>
                    <a:pt x="1353" y="3498"/>
                  </a:cubicBezTo>
                  <a:cubicBezTo>
                    <a:pt x="1498" y="3920"/>
                    <a:pt x="1644" y="4342"/>
                    <a:pt x="1760" y="4749"/>
                  </a:cubicBezTo>
                  <a:cubicBezTo>
                    <a:pt x="1964" y="5447"/>
                    <a:pt x="2124" y="6131"/>
                    <a:pt x="2298" y="6829"/>
                  </a:cubicBezTo>
                  <a:cubicBezTo>
                    <a:pt x="2473" y="7614"/>
                    <a:pt x="2662" y="8414"/>
                    <a:pt x="2734" y="9214"/>
                  </a:cubicBezTo>
                  <a:lnTo>
                    <a:pt x="2734" y="9301"/>
                  </a:lnTo>
                  <a:cubicBezTo>
                    <a:pt x="2807" y="9316"/>
                    <a:pt x="2880" y="9316"/>
                    <a:pt x="2953" y="9330"/>
                  </a:cubicBezTo>
                  <a:cubicBezTo>
                    <a:pt x="3069" y="9330"/>
                    <a:pt x="3200" y="9301"/>
                    <a:pt x="3287" y="9228"/>
                  </a:cubicBezTo>
                  <a:cubicBezTo>
                    <a:pt x="3563" y="8952"/>
                    <a:pt x="3505" y="8530"/>
                    <a:pt x="3447" y="8239"/>
                  </a:cubicBezTo>
                  <a:cubicBezTo>
                    <a:pt x="3403" y="7774"/>
                    <a:pt x="3331" y="7294"/>
                    <a:pt x="3243" y="6843"/>
                  </a:cubicBezTo>
                  <a:cubicBezTo>
                    <a:pt x="3142" y="6407"/>
                    <a:pt x="3054" y="5985"/>
                    <a:pt x="2953" y="5549"/>
                  </a:cubicBezTo>
                  <a:lnTo>
                    <a:pt x="2923" y="5476"/>
                  </a:lnTo>
                  <a:cubicBezTo>
                    <a:pt x="2763" y="4822"/>
                    <a:pt x="2560" y="4196"/>
                    <a:pt x="2371" y="3556"/>
                  </a:cubicBezTo>
                  <a:lnTo>
                    <a:pt x="2342" y="3484"/>
                  </a:lnTo>
                  <a:cubicBezTo>
                    <a:pt x="2124" y="2829"/>
                    <a:pt x="1891" y="2189"/>
                    <a:pt x="1615" y="1549"/>
                  </a:cubicBezTo>
                  <a:cubicBezTo>
                    <a:pt x="1425" y="1098"/>
                    <a:pt x="1236" y="589"/>
                    <a:pt x="931" y="197"/>
                  </a:cubicBezTo>
                  <a:cubicBezTo>
                    <a:pt x="825" y="56"/>
                    <a:pt x="689" y="0"/>
                    <a:pt x="543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54;p42">
              <a:extLst>
                <a:ext uri="{FF2B5EF4-FFF2-40B4-BE49-F238E27FC236}">
                  <a16:creationId xmlns:a16="http://schemas.microsoft.com/office/drawing/2014/main" id="{5F0F3C8B-A2BF-AD4B-F47C-03B35CC6A0DB}"/>
                </a:ext>
              </a:extLst>
            </p:cNvPr>
            <p:cNvSpPr/>
            <p:nvPr/>
          </p:nvSpPr>
          <p:spPr>
            <a:xfrm>
              <a:off x="2328722" y="3578531"/>
              <a:ext cx="585929" cy="644614"/>
            </a:xfrm>
            <a:custGeom>
              <a:avLst/>
              <a:gdLst/>
              <a:ahLst/>
              <a:cxnLst/>
              <a:rect l="l" t="t" r="r" b="b"/>
              <a:pathLst>
                <a:path w="8277" h="9106" extrusionOk="0">
                  <a:moveTo>
                    <a:pt x="5513" y="1"/>
                  </a:moveTo>
                  <a:cubicBezTo>
                    <a:pt x="5207" y="204"/>
                    <a:pt x="4975" y="480"/>
                    <a:pt x="4713" y="728"/>
                  </a:cubicBezTo>
                  <a:cubicBezTo>
                    <a:pt x="3477" y="2022"/>
                    <a:pt x="2182" y="3331"/>
                    <a:pt x="611" y="4204"/>
                  </a:cubicBezTo>
                  <a:cubicBezTo>
                    <a:pt x="408" y="4306"/>
                    <a:pt x="204" y="4422"/>
                    <a:pt x="0" y="4509"/>
                  </a:cubicBezTo>
                  <a:lnTo>
                    <a:pt x="30" y="4582"/>
                  </a:lnTo>
                  <a:cubicBezTo>
                    <a:pt x="320" y="5731"/>
                    <a:pt x="626" y="6851"/>
                    <a:pt x="975" y="7985"/>
                  </a:cubicBezTo>
                  <a:lnTo>
                    <a:pt x="989" y="8058"/>
                  </a:lnTo>
                  <a:cubicBezTo>
                    <a:pt x="1571" y="7979"/>
                    <a:pt x="2164" y="7926"/>
                    <a:pt x="2754" y="7926"/>
                  </a:cubicBezTo>
                  <a:cubicBezTo>
                    <a:pt x="3138" y="7926"/>
                    <a:pt x="3520" y="7948"/>
                    <a:pt x="3898" y="8000"/>
                  </a:cubicBezTo>
                  <a:cubicBezTo>
                    <a:pt x="4756" y="8116"/>
                    <a:pt x="5585" y="8349"/>
                    <a:pt x="6400" y="8581"/>
                  </a:cubicBezTo>
                  <a:cubicBezTo>
                    <a:pt x="6880" y="8727"/>
                    <a:pt x="7345" y="8858"/>
                    <a:pt x="7825" y="8989"/>
                  </a:cubicBezTo>
                  <a:cubicBezTo>
                    <a:pt x="7971" y="9018"/>
                    <a:pt x="8116" y="9076"/>
                    <a:pt x="8276" y="9105"/>
                  </a:cubicBezTo>
                  <a:lnTo>
                    <a:pt x="8247" y="9018"/>
                  </a:lnTo>
                  <a:cubicBezTo>
                    <a:pt x="8174" y="8218"/>
                    <a:pt x="7985" y="7418"/>
                    <a:pt x="7811" y="6633"/>
                  </a:cubicBezTo>
                  <a:cubicBezTo>
                    <a:pt x="7651" y="5949"/>
                    <a:pt x="7476" y="5236"/>
                    <a:pt x="7287" y="4567"/>
                  </a:cubicBezTo>
                  <a:cubicBezTo>
                    <a:pt x="7156" y="4146"/>
                    <a:pt x="7011" y="3724"/>
                    <a:pt x="6865" y="3317"/>
                  </a:cubicBezTo>
                  <a:cubicBezTo>
                    <a:pt x="6647" y="2677"/>
                    <a:pt x="6400" y="2051"/>
                    <a:pt x="6167" y="1440"/>
                  </a:cubicBezTo>
                  <a:cubicBezTo>
                    <a:pt x="5993" y="990"/>
                    <a:pt x="5804" y="495"/>
                    <a:pt x="5556" y="73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55;p42">
              <a:extLst>
                <a:ext uri="{FF2B5EF4-FFF2-40B4-BE49-F238E27FC236}">
                  <a16:creationId xmlns:a16="http://schemas.microsoft.com/office/drawing/2014/main" id="{FEFB49E7-73C7-173F-45F5-64A691C4409A}"/>
                </a:ext>
              </a:extLst>
            </p:cNvPr>
            <p:cNvSpPr/>
            <p:nvPr/>
          </p:nvSpPr>
          <p:spPr>
            <a:xfrm>
              <a:off x="2105305" y="3896667"/>
              <a:ext cx="291442" cy="293141"/>
            </a:xfrm>
            <a:custGeom>
              <a:avLst/>
              <a:gdLst/>
              <a:ahLst/>
              <a:cxnLst/>
              <a:rect l="l" t="t" r="r" b="b"/>
              <a:pathLst>
                <a:path w="4117" h="4141" extrusionOk="0">
                  <a:moveTo>
                    <a:pt x="3127" y="1"/>
                  </a:moveTo>
                  <a:cubicBezTo>
                    <a:pt x="3113" y="1"/>
                    <a:pt x="3113" y="15"/>
                    <a:pt x="3098" y="15"/>
                  </a:cubicBezTo>
                  <a:cubicBezTo>
                    <a:pt x="2386" y="190"/>
                    <a:pt x="1688" y="364"/>
                    <a:pt x="989" y="553"/>
                  </a:cubicBezTo>
                  <a:cubicBezTo>
                    <a:pt x="728" y="626"/>
                    <a:pt x="408" y="655"/>
                    <a:pt x="204" y="844"/>
                  </a:cubicBezTo>
                  <a:cubicBezTo>
                    <a:pt x="0" y="1019"/>
                    <a:pt x="0" y="1310"/>
                    <a:pt x="15" y="1542"/>
                  </a:cubicBezTo>
                  <a:cubicBezTo>
                    <a:pt x="59" y="2124"/>
                    <a:pt x="219" y="2691"/>
                    <a:pt x="480" y="3200"/>
                  </a:cubicBezTo>
                  <a:cubicBezTo>
                    <a:pt x="597" y="3462"/>
                    <a:pt x="786" y="3709"/>
                    <a:pt x="960" y="3927"/>
                  </a:cubicBezTo>
                  <a:cubicBezTo>
                    <a:pt x="1033" y="4000"/>
                    <a:pt x="1106" y="4117"/>
                    <a:pt x="1222" y="4131"/>
                  </a:cubicBezTo>
                  <a:cubicBezTo>
                    <a:pt x="1252" y="4138"/>
                    <a:pt x="1283" y="4141"/>
                    <a:pt x="1315" y="4141"/>
                  </a:cubicBezTo>
                  <a:cubicBezTo>
                    <a:pt x="1424" y="4141"/>
                    <a:pt x="1546" y="4107"/>
                    <a:pt x="1658" y="4073"/>
                  </a:cubicBezTo>
                  <a:lnTo>
                    <a:pt x="1731" y="4058"/>
                  </a:lnTo>
                  <a:cubicBezTo>
                    <a:pt x="2313" y="3942"/>
                    <a:pt x="2909" y="3840"/>
                    <a:pt x="3491" y="3695"/>
                  </a:cubicBezTo>
                  <a:lnTo>
                    <a:pt x="3564" y="3680"/>
                  </a:lnTo>
                  <a:cubicBezTo>
                    <a:pt x="3709" y="3637"/>
                    <a:pt x="3840" y="3608"/>
                    <a:pt x="3986" y="3564"/>
                  </a:cubicBezTo>
                  <a:cubicBezTo>
                    <a:pt x="4015" y="3564"/>
                    <a:pt x="4073" y="3549"/>
                    <a:pt x="4116" y="3549"/>
                  </a:cubicBezTo>
                  <a:lnTo>
                    <a:pt x="4087" y="3491"/>
                  </a:lnTo>
                  <a:cubicBezTo>
                    <a:pt x="3767" y="2371"/>
                    <a:pt x="3433" y="1237"/>
                    <a:pt x="3142" y="88"/>
                  </a:cubicBezTo>
                  <a:lnTo>
                    <a:pt x="3127" y="1"/>
                  </a:ln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56;p42">
              <a:extLst>
                <a:ext uri="{FF2B5EF4-FFF2-40B4-BE49-F238E27FC236}">
                  <a16:creationId xmlns:a16="http://schemas.microsoft.com/office/drawing/2014/main" id="{1E412D24-E5C3-B34E-57DA-37AE67849E61}"/>
                </a:ext>
              </a:extLst>
            </p:cNvPr>
            <p:cNvSpPr/>
            <p:nvPr/>
          </p:nvSpPr>
          <p:spPr>
            <a:xfrm>
              <a:off x="2886768" y="3813275"/>
              <a:ext cx="107105" cy="140093"/>
            </a:xfrm>
            <a:custGeom>
              <a:avLst/>
              <a:gdLst/>
              <a:ahLst/>
              <a:cxnLst/>
              <a:rect l="l" t="t" r="r" b="b"/>
              <a:pathLst>
                <a:path w="1513" h="1979" extrusionOk="0">
                  <a:moveTo>
                    <a:pt x="728" y="1"/>
                  </a:moveTo>
                  <a:cubicBezTo>
                    <a:pt x="466" y="1"/>
                    <a:pt x="233" y="30"/>
                    <a:pt x="0" y="59"/>
                  </a:cubicBezTo>
                  <a:cubicBezTo>
                    <a:pt x="204" y="684"/>
                    <a:pt x="393" y="1324"/>
                    <a:pt x="568" y="1979"/>
                  </a:cubicBezTo>
                  <a:cubicBezTo>
                    <a:pt x="568" y="1964"/>
                    <a:pt x="582" y="1964"/>
                    <a:pt x="582" y="1964"/>
                  </a:cubicBezTo>
                  <a:cubicBezTo>
                    <a:pt x="815" y="1789"/>
                    <a:pt x="1193" y="1673"/>
                    <a:pt x="1367" y="1397"/>
                  </a:cubicBezTo>
                  <a:cubicBezTo>
                    <a:pt x="1513" y="1150"/>
                    <a:pt x="1382" y="800"/>
                    <a:pt x="1295" y="539"/>
                  </a:cubicBezTo>
                  <a:cubicBezTo>
                    <a:pt x="1222" y="364"/>
                    <a:pt x="1149" y="204"/>
                    <a:pt x="1033" y="73"/>
                  </a:cubicBezTo>
                  <a:cubicBezTo>
                    <a:pt x="946" y="1"/>
                    <a:pt x="829" y="1"/>
                    <a:pt x="728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57;p42">
              <a:extLst>
                <a:ext uri="{FF2B5EF4-FFF2-40B4-BE49-F238E27FC236}">
                  <a16:creationId xmlns:a16="http://schemas.microsoft.com/office/drawing/2014/main" id="{8ECFDD0C-39CF-7F3A-B99B-18AB5E7463A8}"/>
                </a:ext>
              </a:extLst>
            </p:cNvPr>
            <p:cNvSpPr/>
            <p:nvPr/>
          </p:nvSpPr>
          <p:spPr>
            <a:xfrm>
              <a:off x="2168097" y="3973334"/>
              <a:ext cx="96841" cy="41058"/>
            </a:xfrm>
            <a:custGeom>
              <a:avLst/>
              <a:gdLst/>
              <a:ahLst/>
              <a:cxnLst/>
              <a:rect l="l" t="t" r="r" b="b"/>
              <a:pathLst>
                <a:path w="1368" h="580" extrusionOk="0">
                  <a:moveTo>
                    <a:pt x="1038" y="1"/>
                  </a:moveTo>
                  <a:cubicBezTo>
                    <a:pt x="864" y="1"/>
                    <a:pt x="641" y="99"/>
                    <a:pt x="539" y="139"/>
                  </a:cubicBezTo>
                  <a:cubicBezTo>
                    <a:pt x="393" y="168"/>
                    <a:pt x="175" y="227"/>
                    <a:pt x="73" y="343"/>
                  </a:cubicBezTo>
                  <a:cubicBezTo>
                    <a:pt x="1" y="430"/>
                    <a:pt x="30" y="561"/>
                    <a:pt x="146" y="576"/>
                  </a:cubicBezTo>
                  <a:cubicBezTo>
                    <a:pt x="159" y="578"/>
                    <a:pt x="173" y="579"/>
                    <a:pt x="186" y="579"/>
                  </a:cubicBezTo>
                  <a:cubicBezTo>
                    <a:pt x="245" y="579"/>
                    <a:pt x="302" y="556"/>
                    <a:pt x="350" y="532"/>
                  </a:cubicBezTo>
                  <a:cubicBezTo>
                    <a:pt x="495" y="503"/>
                    <a:pt x="626" y="459"/>
                    <a:pt x="757" y="430"/>
                  </a:cubicBezTo>
                  <a:cubicBezTo>
                    <a:pt x="844" y="387"/>
                    <a:pt x="1368" y="241"/>
                    <a:pt x="1222" y="67"/>
                  </a:cubicBezTo>
                  <a:cubicBezTo>
                    <a:pt x="1179" y="19"/>
                    <a:pt x="1113" y="1"/>
                    <a:pt x="1038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58;p42">
              <a:extLst>
                <a:ext uri="{FF2B5EF4-FFF2-40B4-BE49-F238E27FC236}">
                  <a16:creationId xmlns:a16="http://schemas.microsoft.com/office/drawing/2014/main" id="{D8A2E37E-8A12-BCA7-86FB-55B0BBB4020C}"/>
                </a:ext>
              </a:extLst>
            </p:cNvPr>
            <p:cNvSpPr/>
            <p:nvPr/>
          </p:nvSpPr>
          <p:spPr>
            <a:xfrm>
              <a:off x="2181052" y="4014818"/>
              <a:ext cx="86505" cy="40704"/>
            </a:xfrm>
            <a:custGeom>
              <a:avLst/>
              <a:gdLst/>
              <a:ahLst/>
              <a:cxnLst/>
              <a:rect l="l" t="t" r="r" b="b"/>
              <a:pathLst>
                <a:path w="1222" h="575" extrusionOk="0">
                  <a:moveTo>
                    <a:pt x="1046" y="1"/>
                  </a:moveTo>
                  <a:cubicBezTo>
                    <a:pt x="882" y="1"/>
                    <a:pt x="642" y="94"/>
                    <a:pt x="588" y="121"/>
                  </a:cubicBezTo>
                  <a:cubicBezTo>
                    <a:pt x="443" y="164"/>
                    <a:pt x="283" y="208"/>
                    <a:pt x="152" y="266"/>
                  </a:cubicBezTo>
                  <a:cubicBezTo>
                    <a:pt x="79" y="295"/>
                    <a:pt x="7" y="339"/>
                    <a:pt x="7" y="426"/>
                  </a:cubicBezTo>
                  <a:cubicBezTo>
                    <a:pt x="1" y="539"/>
                    <a:pt x="70" y="574"/>
                    <a:pt x="163" y="574"/>
                  </a:cubicBezTo>
                  <a:cubicBezTo>
                    <a:pt x="296" y="574"/>
                    <a:pt x="476" y="501"/>
                    <a:pt x="545" y="484"/>
                  </a:cubicBezTo>
                  <a:cubicBezTo>
                    <a:pt x="690" y="426"/>
                    <a:pt x="850" y="382"/>
                    <a:pt x="1010" y="339"/>
                  </a:cubicBezTo>
                  <a:cubicBezTo>
                    <a:pt x="1098" y="295"/>
                    <a:pt x="1185" y="266"/>
                    <a:pt x="1199" y="150"/>
                  </a:cubicBezTo>
                  <a:cubicBezTo>
                    <a:pt x="1222" y="37"/>
                    <a:pt x="1149" y="1"/>
                    <a:pt x="1046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59;p42">
              <a:extLst>
                <a:ext uri="{FF2B5EF4-FFF2-40B4-BE49-F238E27FC236}">
                  <a16:creationId xmlns:a16="http://schemas.microsoft.com/office/drawing/2014/main" id="{9ECA2EF6-6AE6-0CD7-8C6E-BC1A4CCA3C8A}"/>
                </a:ext>
              </a:extLst>
            </p:cNvPr>
            <p:cNvSpPr/>
            <p:nvPr/>
          </p:nvSpPr>
          <p:spPr>
            <a:xfrm>
              <a:off x="2223739" y="4158170"/>
              <a:ext cx="243022" cy="260082"/>
            </a:xfrm>
            <a:custGeom>
              <a:avLst/>
              <a:gdLst/>
              <a:ahLst/>
              <a:cxnLst/>
              <a:rect l="l" t="t" r="r" b="b"/>
              <a:pathLst>
                <a:path w="3433" h="3674" extrusionOk="0">
                  <a:moveTo>
                    <a:pt x="1905" y="1"/>
                  </a:moveTo>
                  <a:lnTo>
                    <a:pt x="1833" y="15"/>
                  </a:lnTo>
                  <a:cubicBezTo>
                    <a:pt x="1251" y="161"/>
                    <a:pt x="669" y="292"/>
                    <a:pt x="73" y="379"/>
                  </a:cubicBezTo>
                  <a:lnTo>
                    <a:pt x="0" y="393"/>
                  </a:lnTo>
                  <a:cubicBezTo>
                    <a:pt x="160" y="946"/>
                    <a:pt x="349" y="1455"/>
                    <a:pt x="596" y="1964"/>
                  </a:cubicBezTo>
                  <a:cubicBezTo>
                    <a:pt x="844" y="2430"/>
                    <a:pt x="1062" y="2924"/>
                    <a:pt x="1367" y="3360"/>
                  </a:cubicBezTo>
                  <a:cubicBezTo>
                    <a:pt x="1483" y="3528"/>
                    <a:pt x="1577" y="3673"/>
                    <a:pt x="1779" y="3673"/>
                  </a:cubicBezTo>
                  <a:cubicBezTo>
                    <a:pt x="1805" y="3673"/>
                    <a:pt x="1832" y="3671"/>
                    <a:pt x="1862" y="3666"/>
                  </a:cubicBezTo>
                  <a:cubicBezTo>
                    <a:pt x="2167" y="3622"/>
                    <a:pt x="2414" y="3375"/>
                    <a:pt x="2691" y="3230"/>
                  </a:cubicBezTo>
                  <a:cubicBezTo>
                    <a:pt x="2894" y="3128"/>
                    <a:pt x="3185" y="2982"/>
                    <a:pt x="3316" y="2779"/>
                  </a:cubicBezTo>
                  <a:cubicBezTo>
                    <a:pt x="3432" y="2502"/>
                    <a:pt x="3214" y="2284"/>
                    <a:pt x="3054" y="2095"/>
                  </a:cubicBezTo>
                  <a:cubicBezTo>
                    <a:pt x="2531" y="1484"/>
                    <a:pt x="2182" y="743"/>
                    <a:pt x="1905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60;p42">
              <a:extLst>
                <a:ext uri="{FF2B5EF4-FFF2-40B4-BE49-F238E27FC236}">
                  <a16:creationId xmlns:a16="http://schemas.microsoft.com/office/drawing/2014/main" id="{70A23C16-AA6D-9E9A-2992-D2E5233C5127}"/>
                </a:ext>
              </a:extLst>
            </p:cNvPr>
            <p:cNvSpPr/>
            <p:nvPr/>
          </p:nvSpPr>
          <p:spPr>
            <a:xfrm>
              <a:off x="1361928" y="2325525"/>
              <a:ext cx="1091440" cy="2102463"/>
            </a:xfrm>
            <a:custGeom>
              <a:avLst/>
              <a:gdLst/>
              <a:ahLst/>
              <a:cxnLst/>
              <a:rect l="l" t="t" r="r" b="b"/>
              <a:pathLst>
                <a:path w="15418" h="29700" extrusionOk="0">
                  <a:moveTo>
                    <a:pt x="902" y="0"/>
                  </a:moveTo>
                  <a:cubicBezTo>
                    <a:pt x="393" y="0"/>
                    <a:pt x="1" y="422"/>
                    <a:pt x="1" y="902"/>
                  </a:cubicBezTo>
                  <a:lnTo>
                    <a:pt x="1" y="28798"/>
                  </a:lnTo>
                  <a:cubicBezTo>
                    <a:pt x="1" y="29307"/>
                    <a:pt x="408" y="29699"/>
                    <a:pt x="902" y="29699"/>
                  </a:cubicBezTo>
                  <a:lnTo>
                    <a:pt x="14501" y="29699"/>
                  </a:lnTo>
                  <a:cubicBezTo>
                    <a:pt x="14996" y="29699"/>
                    <a:pt x="15388" y="29292"/>
                    <a:pt x="15417" y="28798"/>
                  </a:cubicBezTo>
                  <a:lnTo>
                    <a:pt x="15417" y="902"/>
                  </a:lnTo>
                  <a:cubicBezTo>
                    <a:pt x="15417" y="393"/>
                    <a:pt x="14996" y="0"/>
                    <a:pt x="14501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61;p42">
              <a:extLst>
                <a:ext uri="{FF2B5EF4-FFF2-40B4-BE49-F238E27FC236}">
                  <a16:creationId xmlns:a16="http://schemas.microsoft.com/office/drawing/2014/main" id="{76C24468-A4CF-6E3C-A2F4-16F5C578F8B5}"/>
                </a:ext>
              </a:extLst>
            </p:cNvPr>
            <p:cNvSpPr/>
            <p:nvPr/>
          </p:nvSpPr>
          <p:spPr>
            <a:xfrm>
              <a:off x="1791276" y="4279648"/>
              <a:ext cx="230705" cy="85585"/>
            </a:xfrm>
            <a:custGeom>
              <a:avLst/>
              <a:gdLst/>
              <a:ahLst/>
              <a:cxnLst/>
              <a:rect l="l" t="t" r="r" b="b"/>
              <a:pathLst>
                <a:path w="3259" h="1209" extrusionOk="0">
                  <a:moveTo>
                    <a:pt x="597" y="1"/>
                  </a:moveTo>
                  <a:cubicBezTo>
                    <a:pt x="277" y="1"/>
                    <a:pt x="1" y="277"/>
                    <a:pt x="1" y="612"/>
                  </a:cubicBezTo>
                  <a:cubicBezTo>
                    <a:pt x="1" y="932"/>
                    <a:pt x="277" y="1208"/>
                    <a:pt x="597" y="1208"/>
                  </a:cubicBezTo>
                  <a:lnTo>
                    <a:pt x="2662" y="1208"/>
                  </a:lnTo>
                  <a:cubicBezTo>
                    <a:pt x="2982" y="1208"/>
                    <a:pt x="3258" y="932"/>
                    <a:pt x="3258" y="612"/>
                  </a:cubicBezTo>
                  <a:cubicBezTo>
                    <a:pt x="3258" y="277"/>
                    <a:pt x="2982" y="1"/>
                    <a:pt x="2662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62;p42">
              <a:extLst>
                <a:ext uri="{FF2B5EF4-FFF2-40B4-BE49-F238E27FC236}">
                  <a16:creationId xmlns:a16="http://schemas.microsoft.com/office/drawing/2014/main" id="{4BAA1659-E546-FDC3-CD81-8258A8925EA9}"/>
                </a:ext>
              </a:extLst>
            </p:cNvPr>
            <p:cNvSpPr/>
            <p:nvPr/>
          </p:nvSpPr>
          <p:spPr>
            <a:xfrm>
              <a:off x="1888047" y="2346125"/>
              <a:ext cx="38156" cy="38156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2" y="0"/>
                  </a:moveTo>
                  <a:cubicBezTo>
                    <a:pt x="117" y="0"/>
                    <a:pt x="1" y="117"/>
                    <a:pt x="1" y="277"/>
                  </a:cubicBezTo>
                  <a:cubicBezTo>
                    <a:pt x="1" y="422"/>
                    <a:pt x="117" y="538"/>
                    <a:pt x="262" y="538"/>
                  </a:cubicBezTo>
                  <a:cubicBezTo>
                    <a:pt x="422" y="538"/>
                    <a:pt x="539" y="422"/>
                    <a:pt x="539" y="277"/>
                  </a:cubicBezTo>
                  <a:cubicBezTo>
                    <a:pt x="539" y="117"/>
                    <a:pt x="422" y="0"/>
                    <a:pt x="262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63;p42">
              <a:extLst>
                <a:ext uri="{FF2B5EF4-FFF2-40B4-BE49-F238E27FC236}">
                  <a16:creationId xmlns:a16="http://schemas.microsoft.com/office/drawing/2014/main" id="{05E66D84-F1B1-2AB0-500E-407951E15CFC}"/>
                </a:ext>
              </a:extLst>
            </p:cNvPr>
            <p:cNvSpPr/>
            <p:nvPr/>
          </p:nvSpPr>
          <p:spPr>
            <a:xfrm>
              <a:off x="1387696" y="2418190"/>
              <a:ext cx="1039905" cy="1813144"/>
            </a:xfrm>
            <a:custGeom>
              <a:avLst/>
              <a:gdLst/>
              <a:ahLst/>
              <a:cxnLst/>
              <a:rect l="l" t="t" r="r" b="b"/>
              <a:pathLst>
                <a:path w="14690" h="25613" extrusionOk="0">
                  <a:moveTo>
                    <a:pt x="0" y="0"/>
                  </a:moveTo>
                  <a:lnTo>
                    <a:pt x="0" y="25612"/>
                  </a:lnTo>
                  <a:lnTo>
                    <a:pt x="14690" y="25612"/>
                  </a:lnTo>
                  <a:lnTo>
                    <a:pt x="146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64;p42">
              <a:extLst>
                <a:ext uri="{FF2B5EF4-FFF2-40B4-BE49-F238E27FC236}">
                  <a16:creationId xmlns:a16="http://schemas.microsoft.com/office/drawing/2014/main" id="{30094A16-54A8-C0CB-33EC-BC966EE42E7B}"/>
                </a:ext>
              </a:extLst>
            </p:cNvPr>
            <p:cNvSpPr/>
            <p:nvPr/>
          </p:nvSpPr>
          <p:spPr>
            <a:xfrm>
              <a:off x="2420326" y="2862972"/>
              <a:ext cx="131882" cy="130820"/>
            </a:xfrm>
            <a:custGeom>
              <a:avLst/>
              <a:gdLst/>
              <a:ahLst/>
              <a:cxnLst/>
              <a:rect l="l" t="t" r="r" b="b"/>
              <a:pathLst>
                <a:path w="1863" h="1848" extrusionOk="0">
                  <a:moveTo>
                    <a:pt x="1" y="0"/>
                  </a:moveTo>
                  <a:lnTo>
                    <a:pt x="1" y="1848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65;p42">
              <a:extLst>
                <a:ext uri="{FF2B5EF4-FFF2-40B4-BE49-F238E27FC236}">
                  <a16:creationId xmlns:a16="http://schemas.microsoft.com/office/drawing/2014/main" id="{7E33BFCE-5325-3842-ACC9-39FBDB7E11C1}"/>
                </a:ext>
              </a:extLst>
            </p:cNvPr>
            <p:cNvSpPr/>
            <p:nvPr/>
          </p:nvSpPr>
          <p:spPr>
            <a:xfrm>
              <a:off x="2352426" y="2514950"/>
              <a:ext cx="1200395" cy="372806"/>
            </a:xfrm>
            <a:custGeom>
              <a:avLst/>
              <a:gdLst/>
              <a:ahLst/>
              <a:cxnLst/>
              <a:rect l="l" t="t" r="r" b="b"/>
              <a:pathLst>
                <a:path w="18631" h="5266" extrusionOk="0">
                  <a:moveTo>
                    <a:pt x="0" y="1"/>
                  </a:moveTo>
                  <a:lnTo>
                    <a:pt x="0" y="5265"/>
                  </a:lnTo>
                  <a:lnTo>
                    <a:pt x="18616" y="5265"/>
                  </a:lnTo>
                  <a:lnTo>
                    <a:pt x="18631" y="1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66;p42">
              <a:extLst>
                <a:ext uri="{FF2B5EF4-FFF2-40B4-BE49-F238E27FC236}">
                  <a16:creationId xmlns:a16="http://schemas.microsoft.com/office/drawing/2014/main" id="{CF1C2065-B6C9-594E-A39E-06AEF491A04A}"/>
                </a:ext>
              </a:extLst>
            </p:cNvPr>
            <p:cNvSpPr/>
            <p:nvPr/>
          </p:nvSpPr>
          <p:spPr>
            <a:xfrm>
              <a:off x="2575853" y="2799119"/>
              <a:ext cx="386159" cy="36103"/>
            </a:xfrm>
            <a:custGeom>
              <a:avLst/>
              <a:gdLst/>
              <a:ahLst/>
              <a:cxnLst/>
              <a:rect l="l" t="t" r="r" b="b"/>
              <a:pathLst>
                <a:path w="5455" h="510" extrusionOk="0">
                  <a:moveTo>
                    <a:pt x="0" y="1"/>
                  </a:moveTo>
                  <a:lnTo>
                    <a:pt x="0" y="510"/>
                  </a:lnTo>
                  <a:lnTo>
                    <a:pt x="5454" y="510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67;p42">
              <a:extLst>
                <a:ext uri="{FF2B5EF4-FFF2-40B4-BE49-F238E27FC236}">
                  <a16:creationId xmlns:a16="http://schemas.microsoft.com/office/drawing/2014/main" id="{B952FE19-2B1B-38FA-025D-28A507D55876}"/>
                </a:ext>
              </a:extLst>
            </p:cNvPr>
            <p:cNvSpPr/>
            <p:nvPr/>
          </p:nvSpPr>
          <p:spPr>
            <a:xfrm>
              <a:off x="2456358" y="2772359"/>
              <a:ext cx="90682" cy="89620"/>
            </a:xfrm>
            <a:custGeom>
              <a:avLst/>
              <a:gdLst/>
              <a:ahLst/>
              <a:cxnLst/>
              <a:rect l="l" t="t" r="r" b="b"/>
              <a:pathLst>
                <a:path w="1281" h="1266" extrusionOk="0">
                  <a:moveTo>
                    <a:pt x="641" y="1"/>
                  </a:moveTo>
                  <a:cubicBezTo>
                    <a:pt x="277" y="1"/>
                    <a:pt x="1" y="291"/>
                    <a:pt x="1" y="626"/>
                  </a:cubicBezTo>
                  <a:cubicBezTo>
                    <a:pt x="1" y="990"/>
                    <a:pt x="292" y="1266"/>
                    <a:pt x="641" y="1266"/>
                  </a:cubicBezTo>
                  <a:cubicBezTo>
                    <a:pt x="1004" y="1266"/>
                    <a:pt x="1281" y="975"/>
                    <a:pt x="1281" y="626"/>
                  </a:cubicBezTo>
                  <a:cubicBezTo>
                    <a:pt x="1281" y="291"/>
                    <a:pt x="990" y="15"/>
                    <a:pt x="641" y="1"/>
                  </a:cubicBezTo>
                  <a:close/>
                </a:path>
              </a:pathLst>
            </a:custGeom>
            <a:solidFill>
              <a:srgbClr val="CA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68;p42">
              <a:extLst>
                <a:ext uri="{FF2B5EF4-FFF2-40B4-BE49-F238E27FC236}">
                  <a16:creationId xmlns:a16="http://schemas.microsoft.com/office/drawing/2014/main" id="{327C4465-759D-C045-DF04-3D5B052D441E}"/>
                </a:ext>
              </a:extLst>
            </p:cNvPr>
            <p:cNvSpPr/>
            <p:nvPr/>
          </p:nvSpPr>
          <p:spPr>
            <a:xfrm>
              <a:off x="2466694" y="2711620"/>
              <a:ext cx="495318" cy="36103"/>
            </a:xfrm>
            <a:custGeom>
              <a:avLst/>
              <a:gdLst/>
              <a:ahLst/>
              <a:cxnLst/>
              <a:rect l="l" t="t" r="r" b="b"/>
              <a:pathLst>
                <a:path w="6997" h="510" extrusionOk="0">
                  <a:moveTo>
                    <a:pt x="0" y="0"/>
                  </a:moveTo>
                  <a:lnTo>
                    <a:pt x="0" y="510"/>
                  </a:lnTo>
                  <a:lnTo>
                    <a:pt x="6996" y="510"/>
                  </a:lnTo>
                  <a:lnTo>
                    <a:pt x="6996" y="0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69;p42">
              <a:extLst>
                <a:ext uri="{FF2B5EF4-FFF2-40B4-BE49-F238E27FC236}">
                  <a16:creationId xmlns:a16="http://schemas.microsoft.com/office/drawing/2014/main" id="{5AA2CBD6-16BF-041D-5D01-ADA061EA75FD}"/>
                </a:ext>
              </a:extLst>
            </p:cNvPr>
            <p:cNvSpPr/>
            <p:nvPr/>
          </p:nvSpPr>
          <p:spPr>
            <a:xfrm>
              <a:off x="2466694" y="2626175"/>
              <a:ext cx="621890" cy="43323"/>
            </a:xfrm>
            <a:custGeom>
              <a:avLst/>
              <a:gdLst/>
              <a:ahLst/>
              <a:cxnLst/>
              <a:rect l="l" t="t" r="r" b="b"/>
              <a:pathLst>
                <a:path w="8785" h="612" extrusionOk="0">
                  <a:moveTo>
                    <a:pt x="0" y="0"/>
                  </a:moveTo>
                  <a:lnTo>
                    <a:pt x="0" y="611"/>
                  </a:lnTo>
                  <a:lnTo>
                    <a:pt x="8785" y="611"/>
                  </a:lnTo>
                  <a:lnTo>
                    <a:pt x="8785" y="0"/>
                  </a:lnTo>
                  <a:close/>
                </a:path>
              </a:pathLst>
            </a:custGeom>
            <a:solidFill>
              <a:srgbClr val="CA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70;p42">
              <a:extLst>
                <a:ext uri="{FF2B5EF4-FFF2-40B4-BE49-F238E27FC236}">
                  <a16:creationId xmlns:a16="http://schemas.microsoft.com/office/drawing/2014/main" id="{8D761CF4-E2F7-0238-E6B3-D34D237E4881}"/>
                </a:ext>
              </a:extLst>
            </p:cNvPr>
            <p:cNvSpPr/>
            <p:nvPr/>
          </p:nvSpPr>
          <p:spPr>
            <a:xfrm>
              <a:off x="3107070" y="2626175"/>
              <a:ext cx="309989" cy="43323"/>
            </a:xfrm>
            <a:custGeom>
              <a:avLst/>
              <a:gdLst/>
              <a:ahLst/>
              <a:cxnLst/>
              <a:rect l="l" t="t" r="r" b="b"/>
              <a:pathLst>
                <a:path w="4379" h="612" extrusionOk="0">
                  <a:moveTo>
                    <a:pt x="1" y="0"/>
                  </a:moveTo>
                  <a:lnTo>
                    <a:pt x="1" y="611"/>
                  </a:lnTo>
                  <a:lnTo>
                    <a:pt x="4379" y="611"/>
                  </a:lnTo>
                  <a:lnTo>
                    <a:pt x="4379" y="0"/>
                  </a:ln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71;p42">
              <a:extLst>
                <a:ext uri="{FF2B5EF4-FFF2-40B4-BE49-F238E27FC236}">
                  <a16:creationId xmlns:a16="http://schemas.microsoft.com/office/drawing/2014/main" id="{A706B050-DCA9-280F-0F66-3A68B74E455C}"/>
                </a:ext>
              </a:extLst>
            </p:cNvPr>
            <p:cNvSpPr/>
            <p:nvPr/>
          </p:nvSpPr>
          <p:spPr>
            <a:xfrm>
              <a:off x="2466694" y="2575701"/>
              <a:ext cx="287337" cy="36103"/>
            </a:xfrm>
            <a:custGeom>
              <a:avLst/>
              <a:gdLst/>
              <a:ahLst/>
              <a:cxnLst/>
              <a:rect l="l" t="t" r="r" b="b"/>
              <a:pathLst>
                <a:path w="4059" h="510" extrusionOk="0">
                  <a:moveTo>
                    <a:pt x="0" y="1"/>
                  </a:moveTo>
                  <a:lnTo>
                    <a:pt x="0" y="510"/>
                  </a:lnTo>
                  <a:lnTo>
                    <a:pt x="4058" y="510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72;p42">
              <a:extLst>
                <a:ext uri="{FF2B5EF4-FFF2-40B4-BE49-F238E27FC236}">
                  <a16:creationId xmlns:a16="http://schemas.microsoft.com/office/drawing/2014/main" id="{CFB04F56-D17E-C9FD-5163-FC9C1422A923}"/>
                </a:ext>
              </a:extLst>
            </p:cNvPr>
            <p:cNvSpPr/>
            <p:nvPr/>
          </p:nvSpPr>
          <p:spPr>
            <a:xfrm>
              <a:off x="1537986" y="1894122"/>
              <a:ext cx="130820" cy="128767"/>
            </a:xfrm>
            <a:custGeom>
              <a:avLst/>
              <a:gdLst/>
              <a:ahLst/>
              <a:cxnLst/>
              <a:rect l="l" t="t" r="r" b="b"/>
              <a:pathLst>
                <a:path w="1848" h="1819" extrusionOk="0">
                  <a:moveTo>
                    <a:pt x="1" y="1"/>
                  </a:moveTo>
                  <a:lnTo>
                    <a:pt x="1848" y="1819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73;p42">
              <a:extLst>
                <a:ext uri="{FF2B5EF4-FFF2-40B4-BE49-F238E27FC236}">
                  <a16:creationId xmlns:a16="http://schemas.microsoft.com/office/drawing/2014/main" id="{72C4F986-B763-FD2D-9211-F26254170928}"/>
                </a:ext>
              </a:extLst>
            </p:cNvPr>
            <p:cNvSpPr/>
            <p:nvPr/>
          </p:nvSpPr>
          <p:spPr>
            <a:xfrm>
              <a:off x="409576" y="1552271"/>
              <a:ext cx="1329224" cy="367683"/>
            </a:xfrm>
            <a:custGeom>
              <a:avLst/>
              <a:gdLst/>
              <a:ahLst/>
              <a:cxnLst/>
              <a:rect l="l" t="t" r="r" b="b"/>
              <a:pathLst>
                <a:path w="18777" h="5194" extrusionOk="0">
                  <a:moveTo>
                    <a:pt x="0" y="1"/>
                  </a:moveTo>
                  <a:lnTo>
                    <a:pt x="0" y="5193"/>
                  </a:lnTo>
                  <a:lnTo>
                    <a:pt x="18748" y="5193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74;p42">
              <a:extLst>
                <a:ext uri="{FF2B5EF4-FFF2-40B4-BE49-F238E27FC236}">
                  <a16:creationId xmlns:a16="http://schemas.microsoft.com/office/drawing/2014/main" id="{A5B5D404-D35D-A63B-5848-9D7237C929AB}"/>
                </a:ext>
              </a:extLst>
            </p:cNvPr>
            <p:cNvSpPr/>
            <p:nvPr/>
          </p:nvSpPr>
          <p:spPr>
            <a:xfrm>
              <a:off x="634054" y="1832322"/>
              <a:ext cx="389203" cy="35112"/>
            </a:xfrm>
            <a:custGeom>
              <a:avLst/>
              <a:gdLst/>
              <a:ahLst/>
              <a:cxnLst/>
              <a:rect l="l" t="t" r="r" b="b"/>
              <a:pathLst>
                <a:path w="5498" h="496" extrusionOk="0">
                  <a:moveTo>
                    <a:pt x="0" y="1"/>
                  </a:moveTo>
                  <a:lnTo>
                    <a:pt x="0" y="495"/>
                  </a:lnTo>
                  <a:lnTo>
                    <a:pt x="5498" y="495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75;p42">
              <a:extLst>
                <a:ext uri="{FF2B5EF4-FFF2-40B4-BE49-F238E27FC236}">
                  <a16:creationId xmlns:a16="http://schemas.microsoft.com/office/drawing/2014/main" id="{CDF064DF-A6F9-B819-13B7-07EE96DAC05C}"/>
                </a:ext>
              </a:extLst>
            </p:cNvPr>
            <p:cNvSpPr/>
            <p:nvPr/>
          </p:nvSpPr>
          <p:spPr>
            <a:xfrm>
              <a:off x="514559" y="1805562"/>
              <a:ext cx="90682" cy="87567"/>
            </a:xfrm>
            <a:custGeom>
              <a:avLst/>
              <a:gdLst/>
              <a:ahLst/>
              <a:cxnLst/>
              <a:rect l="l" t="t" r="r" b="b"/>
              <a:pathLst>
                <a:path w="1281" h="1237" extrusionOk="0">
                  <a:moveTo>
                    <a:pt x="641" y="1"/>
                  </a:moveTo>
                  <a:cubicBezTo>
                    <a:pt x="292" y="1"/>
                    <a:pt x="1" y="277"/>
                    <a:pt x="1" y="612"/>
                  </a:cubicBezTo>
                  <a:cubicBezTo>
                    <a:pt x="1" y="961"/>
                    <a:pt x="292" y="1237"/>
                    <a:pt x="641" y="1237"/>
                  </a:cubicBezTo>
                  <a:cubicBezTo>
                    <a:pt x="990" y="1237"/>
                    <a:pt x="1281" y="961"/>
                    <a:pt x="1281" y="612"/>
                  </a:cubicBezTo>
                  <a:cubicBezTo>
                    <a:pt x="1281" y="292"/>
                    <a:pt x="1004" y="1"/>
                    <a:pt x="641" y="1"/>
                  </a:cubicBezTo>
                  <a:close/>
                </a:path>
              </a:pathLst>
            </a:custGeom>
            <a:solidFill>
              <a:srgbClr val="CA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6;p42">
              <a:extLst>
                <a:ext uri="{FF2B5EF4-FFF2-40B4-BE49-F238E27FC236}">
                  <a16:creationId xmlns:a16="http://schemas.microsoft.com/office/drawing/2014/main" id="{16D99C0F-B415-2078-F678-8F6990F6109E}"/>
                </a:ext>
              </a:extLst>
            </p:cNvPr>
            <p:cNvSpPr/>
            <p:nvPr/>
          </p:nvSpPr>
          <p:spPr>
            <a:xfrm>
              <a:off x="524894" y="1744824"/>
              <a:ext cx="499423" cy="35112"/>
            </a:xfrm>
            <a:custGeom>
              <a:avLst/>
              <a:gdLst/>
              <a:ahLst/>
              <a:cxnLst/>
              <a:rect l="l" t="t" r="r" b="b"/>
              <a:pathLst>
                <a:path w="7055" h="496" extrusionOk="0">
                  <a:moveTo>
                    <a:pt x="0" y="1"/>
                  </a:moveTo>
                  <a:lnTo>
                    <a:pt x="0" y="495"/>
                  </a:lnTo>
                  <a:lnTo>
                    <a:pt x="7054" y="495"/>
                  </a:lnTo>
                  <a:lnTo>
                    <a:pt x="7054" y="1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77;p42">
              <a:extLst>
                <a:ext uri="{FF2B5EF4-FFF2-40B4-BE49-F238E27FC236}">
                  <a16:creationId xmlns:a16="http://schemas.microsoft.com/office/drawing/2014/main" id="{9A967CB4-E466-2A8C-0533-92FD442A19BB}"/>
                </a:ext>
              </a:extLst>
            </p:cNvPr>
            <p:cNvSpPr/>
            <p:nvPr/>
          </p:nvSpPr>
          <p:spPr>
            <a:xfrm>
              <a:off x="524894" y="1662493"/>
              <a:ext cx="627058" cy="42262"/>
            </a:xfrm>
            <a:custGeom>
              <a:avLst/>
              <a:gdLst/>
              <a:ahLst/>
              <a:cxnLst/>
              <a:rect l="l" t="t" r="r" b="b"/>
              <a:pathLst>
                <a:path w="8858" h="597" extrusionOk="0">
                  <a:moveTo>
                    <a:pt x="0" y="0"/>
                  </a:moveTo>
                  <a:lnTo>
                    <a:pt x="0" y="596"/>
                  </a:lnTo>
                  <a:lnTo>
                    <a:pt x="8858" y="596"/>
                  </a:lnTo>
                  <a:lnTo>
                    <a:pt x="8858" y="0"/>
                  </a:lnTo>
                  <a:close/>
                </a:path>
              </a:pathLst>
            </a:custGeom>
            <a:solidFill>
              <a:srgbClr val="CA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78;p42">
              <a:extLst>
                <a:ext uri="{FF2B5EF4-FFF2-40B4-BE49-F238E27FC236}">
                  <a16:creationId xmlns:a16="http://schemas.microsoft.com/office/drawing/2014/main" id="{178D0335-655D-8868-DB11-3380968A8593}"/>
                </a:ext>
              </a:extLst>
            </p:cNvPr>
            <p:cNvSpPr/>
            <p:nvPr/>
          </p:nvSpPr>
          <p:spPr>
            <a:xfrm>
              <a:off x="1168385" y="1662493"/>
              <a:ext cx="313033" cy="42262"/>
            </a:xfrm>
            <a:custGeom>
              <a:avLst/>
              <a:gdLst/>
              <a:ahLst/>
              <a:cxnLst/>
              <a:rect l="l" t="t" r="r" b="b"/>
              <a:pathLst>
                <a:path w="4422" h="597" extrusionOk="0">
                  <a:moveTo>
                    <a:pt x="0" y="0"/>
                  </a:moveTo>
                  <a:lnTo>
                    <a:pt x="0" y="596"/>
                  </a:lnTo>
                  <a:lnTo>
                    <a:pt x="4422" y="596"/>
                  </a:lnTo>
                  <a:lnTo>
                    <a:pt x="4422" y="0"/>
                  </a:ln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9;p42">
              <a:extLst>
                <a:ext uri="{FF2B5EF4-FFF2-40B4-BE49-F238E27FC236}">
                  <a16:creationId xmlns:a16="http://schemas.microsoft.com/office/drawing/2014/main" id="{6E5F0310-8048-7E7F-DDA4-C11FD5A7FBA1}"/>
                </a:ext>
              </a:extLst>
            </p:cNvPr>
            <p:cNvSpPr/>
            <p:nvPr/>
          </p:nvSpPr>
          <p:spPr>
            <a:xfrm>
              <a:off x="1498909" y="1662493"/>
              <a:ext cx="133864" cy="42262"/>
            </a:xfrm>
            <a:custGeom>
              <a:avLst/>
              <a:gdLst/>
              <a:ahLst/>
              <a:cxnLst/>
              <a:rect l="l" t="t" r="r" b="b"/>
              <a:pathLst>
                <a:path w="1891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891" y="596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0;p42">
              <a:extLst>
                <a:ext uri="{FF2B5EF4-FFF2-40B4-BE49-F238E27FC236}">
                  <a16:creationId xmlns:a16="http://schemas.microsoft.com/office/drawing/2014/main" id="{E006F7BB-711C-F53A-EDFF-64825A9F730C}"/>
                </a:ext>
              </a:extLst>
            </p:cNvPr>
            <p:cNvSpPr/>
            <p:nvPr/>
          </p:nvSpPr>
          <p:spPr>
            <a:xfrm>
              <a:off x="524894" y="1612019"/>
              <a:ext cx="289390" cy="35041"/>
            </a:xfrm>
            <a:custGeom>
              <a:avLst/>
              <a:gdLst/>
              <a:ahLst/>
              <a:cxnLst/>
              <a:rect l="l" t="t" r="r" b="b"/>
              <a:pathLst>
                <a:path w="4088" h="495" extrusionOk="0">
                  <a:moveTo>
                    <a:pt x="0" y="0"/>
                  </a:moveTo>
                  <a:lnTo>
                    <a:pt x="0" y="495"/>
                  </a:lnTo>
                  <a:lnTo>
                    <a:pt x="4087" y="495"/>
                  </a:lnTo>
                  <a:lnTo>
                    <a:pt x="4087" y="0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81;p42">
              <a:extLst>
                <a:ext uri="{FF2B5EF4-FFF2-40B4-BE49-F238E27FC236}">
                  <a16:creationId xmlns:a16="http://schemas.microsoft.com/office/drawing/2014/main" id="{F74612E1-921E-5F54-03DA-81CFCD31AB08}"/>
                </a:ext>
              </a:extLst>
            </p:cNvPr>
            <p:cNvSpPr/>
            <p:nvPr/>
          </p:nvSpPr>
          <p:spPr>
            <a:xfrm>
              <a:off x="1841750" y="3089221"/>
              <a:ext cx="322307" cy="495813"/>
            </a:xfrm>
            <a:custGeom>
              <a:avLst/>
              <a:gdLst/>
              <a:ahLst/>
              <a:cxnLst/>
              <a:rect l="l" t="t" r="r" b="b"/>
              <a:pathLst>
                <a:path w="4553" h="7004" extrusionOk="0">
                  <a:moveTo>
                    <a:pt x="3776" y="1"/>
                  </a:moveTo>
                  <a:cubicBezTo>
                    <a:pt x="3625" y="1"/>
                    <a:pt x="3459" y="68"/>
                    <a:pt x="3287" y="222"/>
                  </a:cubicBezTo>
                  <a:cubicBezTo>
                    <a:pt x="2720" y="731"/>
                    <a:pt x="2400" y="1531"/>
                    <a:pt x="2007" y="2171"/>
                  </a:cubicBezTo>
                  <a:cubicBezTo>
                    <a:pt x="1527" y="3044"/>
                    <a:pt x="1018" y="3887"/>
                    <a:pt x="524" y="4716"/>
                  </a:cubicBezTo>
                  <a:cubicBezTo>
                    <a:pt x="364" y="5007"/>
                    <a:pt x="175" y="5298"/>
                    <a:pt x="87" y="5633"/>
                  </a:cubicBezTo>
                  <a:cubicBezTo>
                    <a:pt x="0" y="5953"/>
                    <a:pt x="29" y="6316"/>
                    <a:pt x="218" y="6607"/>
                  </a:cubicBezTo>
                  <a:cubicBezTo>
                    <a:pt x="398" y="6881"/>
                    <a:pt x="718" y="7003"/>
                    <a:pt x="1051" y="7003"/>
                  </a:cubicBezTo>
                  <a:cubicBezTo>
                    <a:pt x="1337" y="7003"/>
                    <a:pt x="1634" y="6914"/>
                    <a:pt x="1862" y="6753"/>
                  </a:cubicBezTo>
                  <a:cubicBezTo>
                    <a:pt x="2371" y="6403"/>
                    <a:pt x="2662" y="5822"/>
                    <a:pt x="2924" y="5284"/>
                  </a:cubicBezTo>
                  <a:cubicBezTo>
                    <a:pt x="3549" y="4033"/>
                    <a:pt x="4552" y="2331"/>
                    <a:pt x="4451" y="877"/>
                  </a:cubicBezTo>
                  <a:cubicBezTo>
                    <a:pt x="4410" y="385"/>
                    <a:pt x="4137" y="1"/>
                    <a:pt x="3776" y="1"/>
                  </a:cubicBezTo>
                  <a:close/>
                </a:path>
              </a:pathLst>
            </a:custGeom>
            <a:solidFill>
              <a:srgbClr val="AB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82;p42">
              <a:extLst>
                <a:ext uri="{FF2B5EF4-FFF2-40B4-BE49-F238E27FC236}">
                  <a16:creationId xmlns:a16="http://schemas.microsoft.com/office/drawing/2014/main" id="{4122F052-8226-C874-29EB-BFEDCBD5215D}"/>
                </a:ext>
              </a:extLst>
            </p:cNvPr>
            <p:cNvSpPr/>
            <p:nvPr/>
          </p:nvSpPr>
          <p:spPr>
            <a:xfrm>
              <a:off x="1841750" y="3067842"/>
              <a:ext cx="322307" cy="525191"/>
            </a:xfrm>
            <a:custGeom>
              <a:avLst/>
              <a:gdLst/>
              <a:ahLst/>
              <a:cxnLst/>
              <a:rect l="l" t="t" r="r" b="b"/>
              <a:pathLst>
                <a:path w="4553" h="7419" extrusionOk="0">
                  <a:moveTo>
                    <a:pt x="524" y="5018"/>
                  </a:moveTo>
                  <a:cubicBezTo>
                    <a:pt x="364" y="5309"/>
                    <a:pt x="175" y="5600"/>
                    <a:pt x="87" y="5935"/>
                  </a:cubicBezTo>
                  <a:cubicBezTo>
                    <a:pt x="0" y="6255"/>
                    <a:pt x="29" y="6618"/>
                    <a:pt x="218" y="6909"/>
                  </a:cubicBezTo>
                  <a:cubicBezTo>
                    <a:pt x="553" y="7418"/>
                    <a:pt x="1367" y="7404"/>
                    <a:pt x="1862" y="7055"/>
                  </a:cubicBezTo>
                  <a:cubicBezTo>
                    <a:pt x="2371" y="6705"/>
                    <a:pt x="2662" y="6124"/>
                    <a:pt x="2924" y="5586"/>
                  </a:cubicBezTo>
                  <a:cubicBezTo>
                    <a:pt x="3549" y="4335"/>
                    <a:pt x="4552" y="2633"/>
                    <a:pt x="4451" y="1179"/>
                  </a:cubicBezTo>
                  <a:cubicBezTo>
                    <a:pt x="4392" y="481"/>
                    <a:pt x="3869" y="1"/>
                    <a:pt x="3287" y="524"/>
                  </a:cubicBezTo>
                  <a:cubicBezTo>
                    <a:pt x="2720" y="1033"/>
                    <a:pt x="2400" y="1833"/>
                    <a:pt x="2007" y="2473"/>
                  </a:cubicBezTo>
                  <a:cubicBezTo>
                    <a:pt x="1527" y="3346"/>
                    <a:pt x="1018" y="4189"/>
                    <a:pt x="524" y="50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83;p42">
              <a:extLst>
                <a:ext uri="{FF2B5EF4-FFF2-40B4-BE49-F238E27FC236}">
                  <a16:creationId xmlns:a16="http://schemas.microsoft.com/office/drawing/2014/main" id="{379133A4-4C66-41AD-B099-660F3811FE64}"/>
                </a:ext>
              </a:extLst>
            </p:cNvPr>
            <p:cNvSpPr/>
            <p:nvPr/>
          </p:nvSpPr>
          <p:spPr>
            <a:xfrm>
              <a:off x="1952892" y="3090637"/>
              <a:ext cx="212158" cy="487955"/>
            </a:xfrm>
            <a:custGeom>
              <a:avLst/>
              <a:gdLst/>
              <a:ahLst/>
              <a:cxnLst/>
              <a:rect l="l" t="t" r="r" b="b"/>
              <a:pathLst>
                <a:path w="2997" h="6893" extrusionOk="0">
                  <a:moveTo>
                    <a:pt x="2229" y="1"/>
                  </a:moveTo>
                  <a:cubicBezTo>
                    <a:pt x="2075" y="1"/>
                    <a:pt x="1905" y="71"/>
                    <a:pt x="1732" y="231"/>
                  </a:cubicBezTo>
                  <a:lnTo>
                    <a:pt x="1688" y="275"/>
                  </a:lnTo>
                  <a:cubicBezTo>
                    <a:pt x="1703" y="566"/>
                    <a:pt x="1630" y="828"/>
                    <a:pt x="1528" y="1104"/>
                  </a:cubicBezTo>
                  <a:cubicBezTo>
                    <a:pt x="1426" y="1439"/>
                    <a:pt x="1324" y="1773"/>
                    <a:pt x="1223" y="2122"/>
                  </a:cubicBezTo>
                  <a:cubicBezTo>
                    <a:pt x="1034" y="2878"/>
                    <a:pt x="786" y="3649"/>
                    <a:pt x="626" y="4420"/>
                  </a:cubicBezTo>
                  <a:cubicBezTo>
                    <a:pt x="437" y="5264"/>
                    <a:pt x="248" y="6078"/>
                    <a:pt x="1" y="6893"/>
                  </a:cubicBezTo>
                  <a:cubicBezTo>
                    <a:pt x="117" y="6863"/>
                    <a:pt x="219" y="6805"/>
                    <a:pt x="335" y="6733"/>
                  </a:cubicBezTo>
                  <a:cubicBezTo>
                    <a:pt x="844" y="6383"/>
                    <a:pt x="1135" y="5802"/>
                    <a:pt x="1397" y="5264"/>
                  </a:cubicBezTo>
                  <a:cubicBezTo>
                    <a:pt x="1979" y="4013"/>
                    <a:pt x="2997" y="2311"/>
                    <a:pt x="2895" y="886"/>
                  </a:cubicBezTo>
                  <a:cubicBezTo>
                    <a:pt x="2865" y="386"/>
                    <a:pt x="2591" y="1"/>
                    <a:pt x="2229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84;p42">
              <a:extLst>
                <a:ext uri="{FF2B5EF4-FFF2-40B4-BE49-F238E27FC236}">
                  <a16:creationId xmlns:a16="http://schemas.microsoft.com/office/drawing/2014/main" id="{6C332187-07A0-CC6A-687F-13808D28B0D8}"/>
                </a:ext>
              </a:extLst>
            </p:cNvPr>
            <p:cNvSpPr/>
            <p:nvPr/>
          </p:nvSpPr>
          <p:spPr>
            <a:xfrm>
              <a:off x="2018799" y="2672331"/>
              <a:ext cx="67038" cy="142288"/>
            </a:xfrm>
            <a:custGeom>
              <a:avLst/>
              <a:gdLst/>
              <a:ahLst/>
              <a:cxnLst/>
              <a:rect l="l" t="t" r="r" b="b"/>
              <a:pathLst>
                <a:path w="947" h="2010" extrusionOk="0">
                  <a:moveTo>
                    <a:pt x="639" y="0"/>
                  </a:moveTo>
                  <a:cubicBezTo>
                    <a:pt x="490" y="0"/>
                    <a:pt x="331" y="248"/>
                    <a:pt x="277" y="366"/>
                  </a:cubicBezTo>
                  <a:cubicBezTo>
                    <a:pt x="204" y="541"/>
                    <a:pt x="146" y="701"/>
                    <a:pt x="103" y="861"/>
                  </a:cubicBezTo>
                  <a:cubicBezTo>
                    <a:pt x="1" y="1239"/>
                    <a:pt x="1" y="1632"/>
                    <a:pt x="59" y="2010"/>
                  </a:cubicBezTo>
                  <a:lnTo>
                    <a:pt x="612" y="977"/>
                  </a:lnTo>
                  <a:cubicBezTo>
                    <a:pt x="728" y="730"/>
                    <a:pt x="946" y="352"/>
                    <a:pt x="786" y="105"/>
                  </a:cubicBezTo>
                  <a:cubicBezTo>
                    <a:pt x="741" y="30"/>
                    <a:pt x="691" y="0"/>
                    <a:pt x="639" y="0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85;p42">
              <a:extLst>
                <a:ext uri="{FF2B5EF4-FFF2-40B4-BE49-F238E27FC236}">
                  <a16:creationId xmlns:a16="http://schemas.microsoft.com/office/drawing/2014/main" id="{B836EF87-1FE5-6BAD-B281-9B86A27199E3}"/>
                </a:ext>
              </a:extLst>
            </p:cNvPr>
            <p:cNvSpPr/>
            <p:nvPr/>
          </p:nvSpPr>
          <p:spPr>
            <a:xfrm>
              <a:off x="2130011" y="2858937"/>
              <a:ext cx="191558" cy="286275"/>
            </a:xfrm>
            <a:custGeom>
              <a:avLst/>
              <a:gdLst/>
              <a:ahLst/>
              <a:cxnLst/>
              <a:rect l="l" t="t" r="r" b="b"/>
              <a:pathLst>
                <a:path w="2706" h="4044" extrusionOk="0">
                  <a:moveTo>
                    <a:pt x="1743" y="1"/>
                  </a:moveTo>
                  <a:cubicBezTo>
                    <a:pt x="1588" y="1"/>
                    <a:pt x="1414" y="14"/>
                    <a:pt x="1382" y="14"/>
                  </a:cubicBezTo>
                  <a:cubicBezTo>
                    <a:pt x="1164" y="43"/>
                    <a:pt x="902" y="130"/>
                    <a:pt x="742" y="276"/>
                  </a:cubicBezTo>
                  <a:cubicBezTo>
                    <a:pt x="611" y="392"/>
                    <a:pt x="568" y="552"/>
                    <a:pt x="451" y="697"/>
                  </a:cubicBezTo>
                  <a:cubicBezTo>
                    <a:pt x="291" y="916"/>
                    <a:pt x="131" y="1119"/>
                    <a:pt x="1" y="1366"/>
                  </a:cubicBezTo>
                  <a:cubicBezTo>
                    <a:pt x="1" y="1366"/>
                    <a:pt x="131" y="1512"/>
                    <a:pt x="131" y="1541"/>
                  </a:cubicBezTo>
                  <a:lnTo>
                    <a:pt x="233" y="1759"/>
                  </a:lnTo>
                  <a:cubicBezTo>
                    <a:pt x="350" y="1992"/>
                    <a:pt x="320" y="2268"/>
                    <a:pt x="320" y="2515"/>
                  </a:cubicBezTo>
                  <a:cubicBezTo>
                    <a:pt x="320" y="2806"/>
                    <a:pt x="306" y="3083"/>
                    <a:pt x="277" y="3373"/>
                  </a:cubicBezTo>
                  <a:cubicBezTo>
                    <a:pt x="277" y="3446"/>
                    <a:pt x="248" y="3533"/>
                    <a:pt x="277" y="3606"/>
                  </a:cubicBezTo>
                  <a:cubicBezTo>
                    <a:pt x="291" y="3723"/>
                    <a:pt x="364" y="3824"/>
                    <a:pt x="466" y="3883"/>
                  </a:cubicBezTo>
                  <a:cubicBezTo>
                    <a:pt x="640" y="3970"/>
                    <a:pt x="830" y="4013"/>
                    <a:pt x="1019" y="4028"/>
                  </a:cubicBezTo>
                  <a:cubicBezTo>
                    <a:pt x="1103" y="4038"/>
                    <a:pt x="1187" y="4043"/>
                    <a:pt x="1271" y="4043"/>
                  </a:cubicBezTo>
                  <a:cubicBezTo>
                    <a:pt x="1680" y="4043"/>
                    <a:pt x="2074" y="3918"/>
                    <a:pt x="2328" y="3592"/>
                  </a:cubicBezTo>
                  <a:cubicBezTo>
                    <a:pt x="2488" y="3388"/>
                    <a:pt x="2604" y="3155"/>
                    <a:pt x="2706" y="2923"/>
                  </a:cubicBezTo>
                  <a:cubicBezTo>
                    <a:pt x="2633" y="2792"/>
                    <a:pt x="2575" y="2646"/>
                    <a:pt x="2531" y="2501"/>
                  </a:cubicBezTo>
                  <a:cubicBezTo>
                    <a:pt x="2211" y="1715"/>
                    <a:pt x="2066" y="828"/>
                    <a:pt x="1993" y="43"/>
                  </a:cubicBezTo>
                  <a:cubicBezTo>
                    <a:pt x="1986" y="10"/>
                    <a:pt x="1872" y="1"/>
                    <a:pt x="1743" y="1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86;p42">
              <a:extLst>
                <a:ext uri="{FF2B5EF4-FFF2-40B4-BE49-F238E27FC236}">
                  <a16:creationId xmlns:a16="http://schemas.microsoft.com/office/drawing/2014/main" id="{5369B1EC-1499-30A4-EEFC-5B1C6DD7D858}"/>
                </a:ext>
              </a:extLst>
            </p:cNvPr>
            <p:cNvSpPr/>
            <p:nvPr/>
          </p:nvSpPr>
          <p:spPr>
            <a:xfrm>
              <a:off x="2132064" y="2867078"/>
              <a:ext cx="113335" cy="189505"/>
            </a:xfrm>
            <a:custGeom>
              <a:avLst/>
              <a:gdLst/>
              <a:ahLst/>
              <a:cxnLst/>
              <a:rect l="l" t="t" r="r" b="b"/>
              <a:pathLst>
                <a:path w="1601" h="2677" extrusionOk="0">
                  <a:moveTo>
                    <a:pt x="1164" y="1"/>
                  </a:moveTo>
                  <a:cubicBezTo>
                    <a:pt x="684" y="350"/>
                    <a:pt x="262" y="801"/>
                    <a:pt x="1" y="1324"/>
                  </a:cubicBezTo>
                  <a:cubicBezTo>
                    <a:pt x="1" y="1324"/>
                    <a:pt x="117" y="1499"/>
                    <a:pt x="131" y="1499"/>
                  </a:cubicBezTo>
                  <a:cubicBezTo>
                    <a:pt x="146" y="1571"/>
                    <a:pt x="190" y="1644"/>
                    <a:pt x="219" y="1717"/>
                  </a:cubicBezTo>
                  <a:cubicBezTo>
                    <a:pt x="335" y="1950"/>
                    <a:pt x="321" y="2197"/>
                    <a:pt x="321" y="2459"/>
                  </a:cubicBezTo>
                  <a:cubicBezTo>
                    <a:pt x="321" y="2531"/>
                    <a:pt x="321" y="2604"/>
                    <a:pt x="291" y="2677"/>
                  </a:cubicBezTo>
                  <a:cubicBezTo>
                    <a:pt x="641" y="2488"/>
                    <a:pt x="946" y="2269"/>
                    <a:pt x="1193" y="1964"/>
                  </a:cubicBezTo>
                  <a:cubicBezTo>
                    <a:pt x="1600" y="1382"/>
                    <a:pt x="1440" y="713"/>
                    <a:pt x="1193" y="117"/>
                  </a:cubicBezTo>
                  <a:cubicBezTo>
                    <a:pt x="1164" y="73"/>
                    <a:pt x="1164" y="44"/>
                    <a:pt x="1164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87;p42">
              <a:extLst>
                <a:ext uri="{FF2B5EF4-FFF2-40B4-BE49-F238E27FC236}">
                  <a16:creationId xmlns:a16="http://schemas.microsoft.com/office/drawing/2014/main" id="{78877BC0-E76B-25CF-F5AB-57563FB5686D}"/>
                </a:ext>
              </a:extLst>
            </p:cNvPr>
            <p:cNvSpPr/>
            <p:nvPr/>
          </p:nvSpPr>
          <p:spPr>
            <a:xfrm>
              <a:off x="2015754" y="2669712"/>
              <a:ext cx="283160" cy="350694"/>
            </a:xfrm>
            <a:custGeom>
              <a:avLst/>
              <a:gdLst/>
              <a:ahLst/>
              <a:cxnLst/>
              <a:rect l="l" t="t" r="r" b="b"/>
              <a:pathLst>
                <a:path w="4000" h="4954" extrusionOk="0">
                  <a:moveTo>
                    <a:pt x="1931" y="0"/>
                  </a:moveTo>
                  <a:cubicBezTo>
                    <a:pt x="1125" y="0"/>
                    <a:pt x="292" y="608"/>
                    <a:pt x="175" y="1451"/>
                  </a:cubicBezTo>
                  <a:cubicBezTo>
                    <a:pt x="146" y="1640"/>
                    <a:pt x="146" y="1829"/>
                    <a:pt x="87" y="2003"/>
                  </a:cubicBezTo>
                  <a:cubicBezTo>
                    <a:pt x="44" y="2192"/>
                    <a:pt x="0" y="2410"/>
                    <a:pt x="73" y="2585"/>
                  </a:cubicBezTo>
                  <a:cubicBezTo>
                    <a:pt x="102" y="2672"/>
                    <a:pt x="175" y="2774"/>
                    <a:pt x="218" y="2861"/>
                  </a:cubicBezTo>
                  <a:cubicBezTo>
                    <a:pt x="262" y="3007"/>
                    <a:pt x="233" y="3152"/>
                    <a:pt x="262" y="3283"/>
                  </a:cubicBezTo>
                  <a:cubicBezTo>
                    <a:pt x="306" y="3429"/>
                    <a:pt x="378" y="3574"/>
                    <a:pt x="451" y="3719"/>
                  </a:cubicBezTo>
                  <a:cubicBezTo>
                    <a:pt x="582" y="4010"/>
                    <a:pt x="727" y="4258"/>
                    <a:pt x="902" y="4519"/>
                  </a:cubicBezTo>
                  <a:cubicBezTo>
                    <a:pt x="1107" y="4781"/>
                    <a:pt x="1312" y="4954"/>
                    <a:pt x="1593" y="4954"/>
                  </a:cubicBezTo>
                  <a:cubicBezTo>
                    <a:pt x="1671" y="4954"/>
                    <a:pt x="1755" y="4940"/>
                    <a:pt x="1847" y="4912"/>
                  </a:cubicBezTo>
                  <a:cubicBezTo>
                    <a:pt x="2400" y="4752"/>
                    <a:pt x="2865" y="4330"/>
                    <a:pt x="3069" y="3792"/>
                  </a:cubicBezTo>
                  <a:lnTo>
                    <a:pt x="3738" y="2512"/>
                  </a:lnTo>
                  <a:cubicBezTo>
                    <a:pt x="4000" y="1625"/>
                    <a:pt x="3636" y="592"/>
                    <a:pt x="2502" y="113"/>
                  </a:cubicBezTo>
                  <a:cubicBezTo>
                    <a:pt x="2320" y="36"/>
                    <a:pt x="2126" y="0"/>
                    <a:pt x="1931" y="0"/>
                  </a:cubicBez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88;p42">
              <a:extLst>
                <a:ext uri="{FF2B5EF4-FFF2-40B4-BE49-F238E27FC236}">
                  <a16:creationId xmlns:a16="http://schemas.microsoft.com/office/drawing/2014/main" id="{F088E03D-DA98-9BCF-38EA-950BB9139B2A}"/>
                </a:ext>
              </a:extLst>
            </p:cNvPr>
            <p:cNvSpPr/>
            <p:nvPr/>
          </p:nvSpPr>
          <p:spPr>
            <a:xfrm>
              <a:off x="2015754" y="2649820"/>
              <a:ext cx="283160" cy="376886"/>
            </a:xfrm>
            <a:custGeom>
              <a:avLst/>
              <a:gdLst/>
              <a:ahLst/>
              <a:cxnLst/>
              <a:rect l="l" t="t" r="r" b="b"/>
              <a:pathLst>
                <a:path w="4000" h="5324" fill="none" extrusionOk="0">
                  <a:moveTo>
                    <a:pt x="3069" y="4073"/>
                  </a:moveTo>
                  <a:cubicBezTo>
                    <a:pt x="2865" y="4611"/>
                    <a:pt x="2400" y="5033"/>
                    <a:pt x="1847" y="5193"/>
                  </a:cubicBezTo>
                  <a:cubicBezTo>
                    <a:pt x="1425" y="5324"/>
                    <a:pt x="1164" y="5135"/>
                    <a:pt x="902" y="4800"/>
                  </a:cubicBezTo>
                  <a:cubicBezTo>
                    <a:pt x="727" y="4539"/>
                    <a:pt x="582" y="4291"/>
                    <a:pt x="451" y="4000"/>
                  </a:cubicBezTo>
                  <a:cubicBezTo>
                    <a:pt x="378" y="3855"/>
                    <a:pt x="306" y="3710"/>
                    <a:pt x="262" y="3564"/>
                  </a:cubicBezTo>
                  <a:cubicBezTo>
                    <a:pt x="233" y="3433"/>
                    <a:pt x="262" y="3288"/>
                    <a:pt x="218" y="3142"/>
                  </a:cubicBezTo>
                  <a:cubicBezTo>
                    <a:pt x="175" y="3055"/>
                    <a:pt x="102" y="2953"/>
                    <a:pt x="73" y="2866"/>
                  </a:cubicBezTo>
                  <a:cubicBezTo>
                    <a:pt x="0" y="2691"/>
                    <a:pt x="44" y="2473"/>
                    <a:pt x="87" y="2284"/>
                  </a:cubicBezTo>
                  <a:cubicBezTo>
                    <a:pt x="146" y="2110"/>
                    <a:pt x="146" y="1921"/>
                    <a:pt x="175" y="1732"/>
                  </a:cubicBezTo>
                  <a:cubicBezTo>
                    <a:pt x="320" y="684"/>
                    <a:pt x="1571" y="1"/>
                    <a:pt x="2502" y="394"/>
                  </a:cubicBezTo>
                  <a:cubicBezTo>
                    <a:pt x="3636" y="873"/>
                    <a:pt x="4000" y="1906"/>
                    <a:pt x="3738" y="2793"/>
                  </a:cubicBezTo>
                </a:path>
              </a:pathLst>
            </a:custGeom>
            <a:noFill/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89;p42">
              <a:extLst>
                <a:ext uri="{FF2B5EF4-FFF2-40B4-BE49-F238E27FC236}">
                  <a16:creationId xmlns:a16="http://schemas.microsoft.com/office/drawing/2014/main" id="{3B866081-0A0B-D91C-F9EA-6E861A742354}"/>
                </a:ext>
              </a:extLst>
            </p:cNvPr>
            <p:cNvSpPr/>
            <p:nvPr/>
          </p:nvSpPr>
          <p:spPr>
            <a:xfrm>
              <a:off x="2073378" y="2831045"/>
              <a:ext cx="24776" cy="102008"/>
            </a:xfrm>
            <a:custGeom>
              <a:avLst/>
              <a:gdLst/>
              <a:ahLst/>
              <a:cxnLst/>
              <a:rect l="l" t="t" r="r" b="b"/>
              <a:pathLst>
                <a:path w="350" h="1441" extrusionOk="0">
                  <a:moveTo>
                    <a:pt x="1" y="1"/>
                  </a:moveTo>
                  <a:lnTo>
                    <a:pt x="1" y="1"/>
                  </a:lnTo>
                  <a:cubicBezTo>
                    <a:pt x="59" y="350"/>
                    <a:pt x="131" y="742"/>
                    <a:pt x="15" y="1106"/>
                  </a:cubicBezTo>
                  <a:cubicBezTo>
                    <a:pt x="1" y="1164"/>
                    <a:pt x="1" y="1208"/>
                    <a:pt x="1" y="1251"/>
                  </a:cubicBezTo>
                  <a:cubicBezTo>
                    <a:pt x="15" y="1310"/>
                    <a:pt x="73" y="1324"/>
                    <a:pt x="131" y="1353"/>
                  </a:cubicBezTo>
                  <a:cubicBezTo>
                    <a:pt x="204" y="1382"/>
                    <a:pt x="277" y="1397"/>
                    <a:pt x="350" y="14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90;p42">
              <a:extLst>
                <a:ext uri="{FF2B5EF4-FFF2-40B4-BE49-F238E27FC236}">
                  <a16:creationId xmlns:a16="http://schemas.microsoft.com/office/drawing/2014/main" id="{C9074C9C-EA11-23B1-B678-1547E0CCDBE2}"/>
                </a:ext>
              </a:extLst>
            </p:cNvPr>
            <p:cNvSpPr/>
            <p:nvPr/>
          </p:nvSpPr>
          <p:spPr>
            <a:xfrm>
              <a:off x="2073378" y="2831045"/>
              <a:ext cx="24776" cy="102008"/>
            </a:xfrm>
            <a:custGeom>
              <a:avLst/>
              <a:gdLst/>
              <a:ahLst/>
              <a:cxnLst/>
              <a:rect l="l" t="t" r="r" b="b"/>
              <a:pathLst>
                <a:path w="350" h="1441" fill="none" extrusionOk="0">
                  <a:moveTo>
                    <a:pt x="1" y="1"/>
                  </a:moveTo>
                  <a:cubicBezTo>
                    <a:pt x="59" y="350"/>
                    <a:pt x="131" y="742"/>
                    <a:pt x="15" y="1106"/>
                  </a:cubicBezTo>
                  <a:cubicBezTo>
                    <a:pt x="1" y="1164"/>
                    <a:pt x="1" y="1208"/>
                    <a:pt x="1" y="1251"/>
                  </a:cubicBezTo>
                  <a:cubicBezTo>
                    <a:pt x="15" y="1310"/>
                    <a:pt x="73" y="1324"/>
                    <a:pt x="131" y="1353"/>
                  </a:cubicBezTo>
                  <a:cubicBezTo>
                    <a:pt x="204" y="1382"/>
                    <a:pt x="277" y="1397"/>
                    <a:pt x="350" y="1440"/>
                  </a:cubicBezTo>
                </a:path>
              </a:pathLst>
            </a:custGeom>
            <a:noFill/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91;p42">
              <a:extLst>
                <a:ext uri="{FF2B5EF4-FFF2-40B4-BE49-F238E27FC236}">
                  <a16:creationId xmlns:a16="http://schemas.microsoft.com/office/drawing/2014/main" id="{E8D3BFCA-A449-13ED-703C-982D9F5BD50D}"/>
                </a:ext>
              </a:extLst>
            </p:cNvPr>
            <p:cNvSpPr/>
            <p:nvPr/>
          </p:nvSpPr>
          <p:spPr>
            <a:xfrm>
              <a:off x="2124844" y="2842372"/>
              <a:ext cx="25838" cy="20671"/>
            </a:xfrm>
            <a:custGeom>
              <a:avLst/>
              <a:gdLst/>
              <a:ahLst/>
              <a:cxnLst/>
              <a:rect l="l" t="t" r="r" b="b"/>
              <a:pathLst>
                <a:path w="365" h="292" extrusionOk="0">
                  <a:moveTo>
                    <a:pt x="175" y="1"/>
                  </a:moveTo>
                  <a:cubicBezTo>
                    <a:pt x="1" y="30"/>
                    <a:pt x="1" y="291"/>
                    <a:pt x="175" y="291"/>
                  </a:cubicBezTo>
                  <a:cubicBezTo>
                    <a:pt x="364" y="291"/>
                    <a:pt x="364" y="1"/>
                    <a:pt x="175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92;p42">
              <a:extLst>
                <a:ext uri="{FF2B5EF4-FFF2-40B4-BE49-F238E27FC236}">
                  <a16:creationId xmlns:a16="http://schemas.microsoft.com/office/drawing/2014/main" id="{C65C53FC-68A8-9F34-CE5C-DDCEA4669E33}"/>
                </a:ext>
              </a:extLst>
            </p:cNvPr>
            <p:cNvSpPr/>
            <p:nvPr/>
          </p:nvSpPr>
          <p:spPr>
            <a:xfrm>
              <a:off x="2034231" y="2855893"/>
              <a:ext cx="19680" cy="19467"/>
            </a:xfrm>
            <a:custGeom>
              <a:avLst/>
              <a:gdLst/>
              <a:ahLst/>
              <a:cxnLst/>
              <a:rect l="l" t="t" r="r" b="b"/>
              <a:pathLst>
                <a:path w="278" h="275" extrusionOk="0">
                  <a:moveTo>
                    <a:pt x="143" y="0"/>
                  </a:moveTo>
                  <a:cubicBezTo>
                    <a:pt x="73" y="0"/>
                    <a:pt x="1" y="48"/>
                    <a:pt x="1" y="144"/>
                  </a:cubicBezTo>
                  <a:cubicBezTo>
                    <a:pt x="1" y="231"/>
                    <a:pt x="66" y="275"/>
                    <a:pt x="134" y="275"/>
                  </a:cubicBezTo>
                  <a:cubicBezTo>
                    <a:pt x="201" y="275"/>
                    <a:pt x="270" y="231"/>
                    <a:pt x="277" y="144"/>
                  </a:cubicBezTo>
                  <a:lnTo>
                    <a:pt x="277" y="130"/>
                  </a:lnTo>
                  <a:cubicBezTo>
                    <a:pt x="277" y="44"/>
                    <a:pt x="211" y="0"/>
                    <a:pt x="143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93;p42">
              <a:extLst>
                <a:ext uri="{FF2B5EF4-FFF2-40B4-BE49-F238E27FC236}">
                  <a16:creationId xmlns:a16="http://schemas.microsoft.com/office/drawing/2014/main" id="{0C83D942-77D9-494C-920C-E9CD18F1F253}"/>
                </a:ext>
              </a:extLst>
            </p:cNvPr>
            <p:cNvSpPr/>
            <p:nvPr/>
          </p:nvSpPr>
          <p:spPr>
            <a:xfrm>
              <a:off x="2099359" y="2806835"/>
              <a:ext cx="81904" cy="23361"/>
            </a:xfrm>
            <a:custGeom>
              <a:avLst/>
              <a:gdLst/>
              <a:ahLst/>
              <a:cxnLst/>
              <a:rect l="l" t="t" r="r" b="b"/>
              <a:pathLst>
                <a:path w="1157" h="330" extrusionOk="0">
                  <a:moveTo>
                    <a:pt x="658" y="1"/>
                  </a:moveTo>
                  <a:cubicBezTo>
                    <a:pt x="437" y="1"/>
                    <a:pt x="208" y="50"/>
                    <a:pt x="70" y="139"/>
                  </a:cubicBezTo>
                  <a:cubicBezTo>
                    <a:pt x="1" y="194"/>
                    <a:pt x="11" y="329"/>
                    <a:pt x="112" y="329"/>
                  </a:cubicBezTo>
                  <a:cubicBezTo>
                    <a:pt x="117" y="329"/>
                    <a:pt x="123" y="329"/>
                    <a:pt x="128" y="328"/>
                  </a:cubicBezTo>
                  <a:cubicBezTo>
                    <a:pt x="288" y="313"/>
                    <a:pt x="448" y="255"/>
                    <a:pt x="637" y="212"/>
                  </a:cubicBezTo>
                  <a:cubicBezTo>
                    <a:pt x="797" y="197"/>
                    <a:pt x="957" y="197"/>
                    <a:pt x="1117" y="168"/>
                  </a:cubicBezTo>
                  <a:cubicBezTo>
                    <a:pt x="1120" y="169"/>
                    <a:pt x="1122" y="170"/>
                    <a:pt x="1125" y="170"/>
                  </a:cubicBezTo>
                  <a:cubicBezTo>
                    <a:pt x="1148" y="170"/>
                    <a:pt x="1157" y="109"/>
                    <a:pt x="1117" y="95"/>
                  </a:cubicBezTo>
                  <a:cubicBezTo>
                    <a:pt x="1002" y="31"/>
                    <a:pt x="832" y="1"/>
                    <a:pt x="658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94;p42">
              <a:extLst>
                <a:ext uri="{FF2B5EF4-FFF2-40B4-BE49-F238E27FC236}">
                  <a16:creationId xmlns:a16="http://schemas.microsoft.com/office/drawing/2014/main" id="{313E25F2-A258-1E3D-2C38-FFCF85246CFE}"/>
                </a:ext>
              </a:extLst>
            </p:cNvPr>
            <p:cNvSpPr/>
            <p:nvPr/>
          </p:nvSpPr>
          <p:spPr>
            <a:xfrm>
              <a:off x="2002375" y="2822550"/>
              <a:ext cx="60809" cy="22086"/>
            </a:xfrm>
            <a:custGeom>
              <a:avLst/>
              <a:gdLst/>
              <a:ahLst/>
              <a:cxnLst/>
              <a:rect l="l" t="t" r="r" b="b"/>
              <a:pathLst>
                <a:path w="859" h="312" extrusionOk="0">
                  <a:moveTo>
                    <a:pt x="582" y="1"/>
                  </a:moveTo>
                  <a:cubicBezTo>
                    <a:pt x="528" y="1"/>
                    <a:pt x="473" y="7"/>
                    <a:pt x="422" y="19"/>
                  </a:cubicBezTo>
                  <a:cubicBezTo>
                    <a:pt x="291" y="33"/>
                    <a:pt x="131" y="33"/>
                    <a:pt x="44" y="135"/>
                  </a:cubicBezTo>
                  <a:cubicBezTo>
                    <a:pt x="0" y="193"/>
                    <a:pt x="0" y="281"/>
                    <a:pt x="73" y="310"/>
                  </a:cubicBezTo>
                  <a:cubicBezTo>
                    <a:pt x="87" y="311"/>
                    <a:pt x="101" y="312"/>
                    <a:pt x="115" y="312"/>
                  </a:cubicBezTo>
                  <a:cubicBezTo>
                    <a:pt x="226" y="312"/>
                    <a:pt x="320" y="264"/>
                    <a:pt x="436" y="251"/>
                  </a:cubicBezTo>
                  <a:cubicBezTo>
                    <a:pt x="567" y="237"/>
                    <a:pt x="698" y="237"/>
                    <a:pt x="800" y="179"/>
                  </a:cubicBezTo>
                  <a:cubicBezTo>
                    <a:pt x="858" y="135"/>
                    <a:pt x="844" y="91"/>
                    <a:pt x="815" y="62"/>
                  </a:cubicBezTo>
                  <a:cubicBezTo>
                    <a:pt x="752" y="18"/>
                    <a:pt x="668" y="1"/>
                    <a:pt x="582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95;p42">
              <a:extLst>
                <a:ext uri="{FF2B5EF4-FFF2-40B4-BE49-F238E27FC236}">
                  <a16:creationId xmlns:a16="http://schemas.microsoft.com/office/drawing/2014/main" id="{4DD7B002-D05E-E3A9-8D27-5FEE2EB9CB34}"/>
                </a:ext>
              </a:extLst>
            </p:cNvPr>
            <p:cNvSpPr/>
            <p:nvPr/>
          </p:nvSpPr>
          <p:spPr>
            <a:xfrm>
              <a:off x="2105305" y="2938153"/>
              <a:ext cx="52597" cy="20741"/>
            </a:xfrm>
            <a:custGeom>
              <a:avLst/>
              <a:gdLst/>
              <a:ahLst/>
              <a:cxnLst/>
              <a:rect l="l" t="t" r="r" b="b"/>
              <a:pathLst>
                <a:path w="743" h="293" extrusionOk="0">
                  <a:moveTo>
                    <a:pt x="742" y="0"/>
                  </a:moveTo>
                  <a:lnTo>
                    <a:pt x="0" y="291"/>
                  </a:lnTo>
                  <a:cubicBezTo>
                    <a:pt x="18" y="292"/>
                    <a:pt x="35" y="292"/>
                    <a:pt x="53" y="292"/>
                  </a:cubicBezTo>
                  <a:cubicBezTo>
                    <a:pt x="313" y="292"/>
                    <a:pt x="579" y="191"/>
                    <a:pt x="742" y="0"/>
                  </a:cubicBez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96;p42">
              <a:extLst>
                <a:ext uri="{FF2B5EF4-FFF2-40B4-BE49-F238E27FC236}">
                  <a16:creationId xmlns:a16="http://schemas.microsoft.com/office/drawing/2014/main" id="{5944C135-4E4C-E305-DB5A-47B792A6123B}"/>
                </a:ext>
              </a:extLst>
            </p:cNvPr>
            <p:cNvSpPr/>
            <p:nvPr/>
          </p:nvSpPr>
          <p:spPr>
            <a:xfrm>
              <a:off x="2100137" y="2933976"/>
              <a:ext cx="59818" cy="26617"/>
            </a:xfrm>
            <a:custGeom>
              <a:avLst/>
              <a:gdLst/>
              <a:ahLst/>
              <a:cxnLst/>
              <a:rect l="l" t="t" r="r" b="b"/>
              <a:pathLst>
                <a:path w="845" h="376" extrusionOk="0">
                  <a:moveTo>
                    <a:pt x="815" y="1"/>
                  </a:moveTo>
                  <a:cubicBezTo>
                    <a:pt x="815" y="16"/>
                    <a:pt x="812" y="31"/>
                    <a:pt x="806" y="45"/>
                  </a:cubicBezTo>
                  <a:lnTo>
                    <a:pt x="806" y="45"/>
                  </a:lnTo>
                  <a:cubicBezTo>
                    <a:pt x="809" y="45"/>
                    <a:pt x="812" y="45"/>
                    <a:pt x="815" y="45"/>
                  </a:cubicBezTo>
                  <a:cubicBezTo>
                    <a:pt x="815" y="45"/>
                    <a:pt x="844" y="45"/>
                    <a:pt x="815" y="1"/>
                  </a:cubicBezTo>
                  <a:close/>
                  <a:moveTo>
                    <a:pt x="806" y="45"/>
                  </a:moveTo>
                  <a:cubicBezTo>
                    <a:pt x="783" y="48"/>
                    <a:pt x="768" y="61"/>
                    <a:pt x="742" y="74"/>
                  </a:cubicBezTo>
                  <a:cubicBezTo>
                    <a:pt x="713" y="88"/>
                    <a:pt x="699" y="117"/>
                    <a:pt x="655" y="132"/>
                  </a:cubicBezTo>
                  <a:cubicBezTo>
                    <a:pt x="597" y="161"/>
                    <a:pt x="524" y="205"/>
                    <a:pt x="481" y="219"/>
                  </a:cubicBezTo>
                  <a:cubicBezTo>
                    <a:pt x="423" y="234"/>
                    <a:pt x="350" y="263"/>
                    <a:pt x="277" y="277"/>
                  </a:cubicBezTo>
                  <a:lnTo>
                    <a:pt x="59" y="277"/>
                  </a:lnTo>
                  <a:cubicBezTo>
                    <a:pt x="1" y="292"/>
                    <a:pt x="15" y="350"/>
                    <a:pt x="59" y="365"/>
                  </a:cubicBezTo>
                  <a:cubicBezTo>
                    <a:pt x="73" y="372"/>
                    <a:pt x="92" y="375"/>
                    <a:pt x="110" y="375"/>
                  </a:cubicBezTo>
                  <a:cubicBezTo>
                    <a:pt x="128" y="375"/>
                    <a:pt x="146" y="372"/>
                    <a:pt x="161" y="365"/>
                  </a:cubicBezTo>
                  <a:cubicBezTo>
                    <a:pt x="204" y="365"/>
                    <a:pt x="233" y="365"/>
                    <a:pt x="277" y="350"/>
                  </a:cubicBezTo>
                  <a:cubicBezTo>
                    <a:pt x="350" y="335"/>
                    <a:pt x="423" y="306"/>
                    <a:pt x="495" y="277"/>
                  </a:cubicBezTo>
                  <a:cubicBezTo>
                    <a:pt x="568" y="234"/>
                    <a:pt x="626" y="205"/>
                    <a:pt x="699" y="161"/>
                  </a:cubicBezTo>
                  <a:cubicBezTo>
                    <a:pt x="733" y="138"/>
                    <a:pt x="786" y="97"/>
                    <a:pt x="806" y="45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97;p42">
              <a:extLst>
                <a:ext uri="{FF2B5EF4-FFF2-40B4-BE49-F238E27FC236}">
                  <a16:creationId xmlns:a16="http://schemas.microsoft.com/office/drawing/2014/main" id="{F1FEC936-449A-C475-B34A-887135DB1E07}"/>
                </a:ext>
              </a:extLst>
            </p:cNvPr>
            <p:cNvSpPr/>
            <p:nvPr/>
          </p:nvSpPr>
          <p:spPr>
            <a:xfrm>
              <a:off x="1969386" y="2582993"/>
              <a:ext cx="362516" cy="261994"/>
            </a:xfrm>
            <a:custGeom>
              <a:avLst/>
              <a:gdLst/>
              <a:ahLst/>
              <a:cxnLst/>
              <a:rect l="l" t="t" r="r" b="b"/>
              <a:pathLst>
                <a:path w="5121" h="3701" extrusionOk="0">
                  <a:moveTo>
                    <a:pt x="3797" y="3592"/>
                  </a:moveTo>
                  <a:cubicBezTo>
                    <a:pt x="3797" y="3592"/>
                    <a:pt x="3797" y="3592"/>
                    <a:pt x="3797" y="3592"/>
                  </a:cubicBezTo>
                  <a:cubicBezTo>
                    <a:pt x="3797" y="3592"/>
                    <a:pt x="3797" y="3592"/>
                    <a:pt x="3797" y="3592"/>
                  </a:cubicBezTo>
                  <a:close/>
                  <a:moveTo>
                    <a:pt x="3073" y="0"/>
                  </a:moveTo>
                  <a:cubicBezTo>
                    <a:pt x="3033" y="0"/>
                    <a:pt x="2993" y="5"/>
                    <a:pt x="2953" y="14"/>
                  </a:cubicBezTo>
                  <a:cubicBezTo>
                    <a:pt x="2749" y="72"/>
                    <a:pt x="2589" y="218"/>
                    <a:pt x="2415" y="334"/>
                  </a:cubicBezTo>
                  <a:cubicBezTo>
                    <a:pt x="2258" y="452"/>
                    <a:pt x="2113" y="511"/>
                    <a:pt x="1937" y="511"/>
                  </a:cubicBezTo>
                  <a:cubicBezTo>
                    <a:pt x="1917" y="511"/>
                    <a:pt x="1897" y="510"/>
                    <a:pt x="1877" y="509"/>
                  </a:cubicBezTo>
                  <a:cubicBezTo>
                    <a:pt x="1717" y="494"/>
                    <a:pt x="1571" y="407"/>
                    <a:pt x="1411" y="392"/>
                  </a:cubicBezTo>
                  <a:cubicBezTo>
                    <a:pt x="1402" y="392"/>
                    <a:pt x="1393" y="391"/>
                    <a:pt x="1383" y="391"/>
                  </a:cubicBezTo>
                  <a:cubicBezTo>
                    <a:pt x="1117" y="391"/>
                    <a:pt x="855" y="591"/>
                    <a:pt x="757" y="872"/>
                  </a:cubicBezTo>
                  <a:cubicBezTo>
                    <a:pt x="742" y="945"/>
                    <a:pt x="728" y="1032"/>
                    <a:pt x="655" y="1047"/>
                  </a:cubicBezTo>
                  <a:cubicBezTo>
                    <a:pt x="641" y="1051"/>
                    <a:pt x="626" y="1053"/>
                    <a:pt x="612" y="1053"/>
                  </a:cubicBezTo>
                  <a:cubicBezTo>
                    <a:pt x="584" y="1053"/>
                    <a:pt x="558" y="1047"/>
                    <a:pt x="539" y="1047"/>
                  </a:cubicBezTo>
                  <a:cubicBezTo>
                    <a:pt x="528" y="1046"/>
                    <a:pt x="518" y="1046"/>
                    <a:pt x="508" y="1046"/>
                  </a:cubicBezTo>
                  <a:cubicBezTo>
                    <a:pt x="316" y="1046"/>
                    <a:pt x="142" y="1173"/>
                    <a:pt x="73" y="1352"/>
                  </a:cubicBezTo>
                  <a:cubicBezTo>
                    <a:pt x="1" y="1556"/>
                    <a:pt x="30" y="1817"/>
                    <a:pt x="161" y="1963"/>
                  </a:cubicBezTo>
                  <a:cubicBezTo>
                    <a:pt x="248" y="2050"/>
                    <a:pt x="364" y="2123"/>
                    <a:pt x="393" y="2254"/>
                  </a:cubicBezTo>
                  <a:cubicBezTo>
                    <a:pt x="408" y="2356"/>
                    <a:pt x="364" y="2486"/>
                    <a:pt x="321" y="2603"/>
                  </a:cubicBezTo>
                  <a:cubicBezTo>
                    <a:pt x="292" y="2705"/>
                    <a:pt x="306" y="2865"/>
                    <a:pt x="393" y="2908"/>
                  </a:cubicBezTo>
                  <a:cubicBezTo>
                    <a:pt x="409" y="2915"/>
                    <a:pt x="426" y="2918"/>
                    <a:pt x="443" y="2918"/>
                  </a:cubicBezTo>
                  <a:cubicBezTo>
                    <a:pt x="503" y="2918"/>
                    <a:pt x="566" y="2881"/>
                    <a:pt x="611" y="2836"/>
                  </a:cubicBezTo>
                  <a:cubicBezTo>
                    <a:pt x="670" y="2777"/>
                    <a:pt x="742" y="2705"/>
                    <a:pt x="815" y="2690"/>
                  </a:cubicBezTo>
                  <a:cubicBezTo>
                    <a:pt x="826" y="2687"/>
                    <a:pt x="837" y="2686"/>
                    <a:pt x="848" y="2686"/>
                  </a:cubicBezTo>
                  <a:cubicBezTo>
                    <a:pt x="938" y="2686"/>
                    <a:pt x="1026" y="2787"/>
                    <a:pt x="1091" y="2865"/>
                  </a:cubicBezTo>
                  <a:cubicBezTo>
                    <a:pt x="1156" y="2942"/>
                    <a:pt x="1231" y="3030"/>
                    <a:pt x="1318" y="3030"/>
                  </a:cubicBezTo>
                  <a:cubicBezTo>
                    <a:pt x="1329" y="3030"/>
                    <a:pt x="1341" y="3028"/>
                    <a:pt x="1353" y="3025"/>
                  </a:cubicBezTo>
                  <a:cubicBezTo>
                    <a:pt x="1455" y="3010"/>
                    <a:pt x="1528" y="2908"/>
                    <a:pt x="1542" y="2806"/>
                  </a:cubicBezTo>
                  <a:cubicBezTo>
                    <a:pt x="1571" y="2705"/>
                    <a:pt x="1571" y="2603"/>
                    <a:pt x="1600" y="2501"/>
                  </a:cubicBezTo>
                  <a:cubicBezTo>
                    <a:pt x="1615" y="2428"/>
                    <a:pt x="1644" y="2356"/>
                    <a:pt x="1702" y="2327"/>
                  </a:cubicBezTo>
                  <a:cubicBezTo>
                    <a:pt x="1712" y="2317"/>
                    <a:pt x="1733" y="2302"/>
                    <a:pt x="1739" y="2296"/>
                  </a:cubicBezTo>
                  <a:lnTo>
                    <a:pt x="1739" y="2296"/>
                  </a:lnTo>
                  <a:cubicBezTo>
                    <a:pt x="1750" y="2294"/>
                    <a:pt x="1760" y="2294"/>
                    <a:pt x="1770" y="2294"/>
                  </a:cubicBezTo>
                  <a:cubicBezTo>
                    <a:pt x="1898" y="2294"/>
                    <a:pt x="2005" y="2419"/>
                    <a:pt x="2124" y="2472"/>
                  </a:cubicBezTo>
                  <a:cubicBezTo>
                    <a:pt x="2156" y="2484"/>
                    <a:pt x="2192" y="2490"/>
                    <a:pt x="2230" y="2490"/>
                  </a:cubicBezTo>
                  <a:cubicBezTo>
                    <a:pt x="2331" y="2490"/>
                    <a:pt x="2437" y="2443"/>
                    <a:pt x="2459" y="2327"/>
                  </a:cubicBezTo>
                  <a:cubicBezTo>
                    <a:pt x="2488" y="2254"/>
                    <a:pt x="2459" y="2152"/>
                    <a:pt x="2488" y="2079"/>
                  </a:cubicBezTo>
                  <a:cubicBezTo>
                    <a:pt x="2501" y="2012"/>
                    <a:pt x="2552" y="1932"/>
                    <a:pt x="2617" y="1932"/>
                  </a:cubicBezTo>
                  <a:cubicBezTo>
                    <a:pt x="2622" y="1932"/>
                    <a:pt x="2628" y="1933"/>
                    <a:pt x="2633" y="1934"/>
                  </a:cubicBezTo>
                  <a:cubicBezTo>
                    <a:pt x="2749" y="1963"/>
                    <a:pt x="2735" y="2210"/>
                    <a:pt x="2866" y="2254"/>
                  </a:cubicBezTo>
                  <a:cubicBezTo>
                    <a:pt x="2872" y="2255"/>
                    <a:pt x="2878" y="2256"/>
                    <a:pt x="2884" y="2256"/>
                  </a:cubicBezTo>
                  <a:cubicBezTo>
                    <a:pt x="2939" y="2256"/>
                    <a:pt x="3000" y="2203"/>
                    <a:pt x="3026" y="2137"/>
                  </a:cubicBezTo>
                  <a:cubicBezTo>
                    <a:pt x="3069" y="2065"/>
                    <a:pt x="3099" y="1992"/>
                    <a:pt x="3171" y="1963"/>
                  </a:cubicBezTo>
                  <a:cubicBezTo>
                    <a:pt x="3187" y="1955"/>
                    <a:pt x="3204" y="1952"/>
                    <a:pt x="3221" y="1952"/>
                  </a:cubicBezTo>
                  <a:cubicBezTo>
                    <a:pt x="3301" y="1952"/>
                    <a:pt x="3392" y="2030"/>
                    <a:pt x="3404" y="2137"/>
                  </a:cubicBezTo>
                  <a:cubicBezTo>
                    <a:pt x="3448" y="2254"/>
                    <a:pt x="3404" y="2370"/>
                    <a:pt x="3389" y="2501"/>
                  </a:cubicBezTo>
                  <a:cubicBezTo>
                    <a:pt x="3375" y="2632"/>
                    <a:pt x="3389" y="2763"/>
                    <a:pt x="3462" y="2850"/>
                  </a:cubicBezTo>
                  <a:cubicBezTo>
                    <a:pt x="3520" y="2908"/>
                    <a:pt x="3578" y="2923"/>
                    <a:pt x="3622" y="2952"/>
                  </a:cubicBezTo>
                  <a:cubicBezTo>
                    <a:pt x="3724" y="3010"/>
                    <a:pt x="3753" y="3141"/>
                    <a:pt x="3768" y="3228"/>
                  </a:cubicBezTo>
                  <a:cubicBezTo>
                    <a:pt x="3796" y="3272"/>
                    <a:pt x="3825" y="3573"/>
                    <a:pt x="3797" y="3592"/>
                  </a:cubicBezTo>
                  <a:lnTo>
                    <a:pt x="3797" y="3592"/>
                  </a:lnTo>
                  <a:cubicBezTo>
                    <a:pt x="3899" y="3534"/>
                    <a:pt x="4015" y="3505"/>
                    <a:pt x="4117" y="3490"/>
                  </a:cubicBezTo>
                  <a:cubicBezTo>
                    <a:pt x="4146" y="3475"/>
                    <a:pt x="4175" y="3468"/>
                    <a:pt x="4202" y="3468"/>
                  </a:cubicBezTo>
                  <a:cubicBezTo>
                    <a:pt x="4229" y="3468"/>
                    <a:pt x="4255" y="3475"/>
                    <a:pt x="4277" y="3490"/>
                  </a:cubicBezTo>
                  <a:cubicBezTo>
                    <a:pt x="4378" y="3519"/>
                    <a:pt x="4422" y="3650"/>
                    <a:pt x="4538" y="3679"/>
                  </a:cubicBezTo>
                  <a:cubicBezTo>
                    <a:pt x="4553" y="3694"/>
                    <a:pt x="4571" y="3701"/>
                    <a:pt x="4587" y="3701"/>
                  </a:cubicBezTo>
                  <a:cubicBezTo>
                    <a:pt x="4604" y="3701"/>
                    <a:pt x="4618" y="3694"/>
                    <a:pt x="4626" y="3679"/>
                  </a:cubicBezTo>
                  <a:cubicBezTo>
                    <a:pt x="4669" y="3665"/>
                    <a:pt x="4669" y="3534"/>
                    <a:pt x="4684" y="3505"/>
                  </a:cubicBezTo>
                  <a:cubicBezTo>
                    <a:pt x="4742" y="3272"/>
                    <a:pt x="4669" y="3068"/>
                    <a:pt x="4684" y="2836"/>
                  </a:cubicBezTo>
                  <a:cubicBezTo>
                    <a:pt x="4698" y="2705"/>
                    <a:pt x="4757" y="2574"/>
                    <a:pt x="4844" y="2516"/>
                  </a:cubicBezTo>
                  <a:cubicBezTo>
                    <a:pt x="4975" y="2443"/>
                    <a:pt x="5076" y="2472"/>
                    <a:pt x="5106" y="2297"/>
                  </a:cubicBezTo>
                  <a:cubicBezTo>
                    <a:pt x="5120" y="2254"/>
                    <a:pt x="5106" y="2196"/>
                    <a:pt x="5076" y="2137"/>
                  </a:cubicBezTo>
                  <a:cubicBezTo>
                    <a:pt x="5076" y="2123"/>
                    <a:pt x="4989" y="2036"/>
                    <a:pt x="4989" y="2036"/>
                  </a:cubicBezTo>
                  <a:cubicBezTo>
                    <a:pt x="4989" y="1774"/>
                    <a:pt x="4815" y="1541"/>
                    <a:pt x="4597" y="1483"/>
                  </a:cubicBezTo>
                  <a:cubicBezTo>
                    <a:pt x="4742" y="1352"/>
                    <a:pt x="4771" y="1119"/>
                    <a:pt x="4713" y="945"/>
                  </a:cubicBezTo>
                  <a:cubicBezTo>
                    <a:pt x="4669" y="741"/>
                    <a:pt x="4495" y="610"/>
                    <a:pt x="4320" y="596"/>
                  </a:cubicBezTo>
                  <a:cubicBezTo>
                    <a:pt x="4306" y="595"/>
                    <a:pt x="4292" y="594"/>
                    <a:pt x="4278" y="594"/>
                  </a:cubicBezTo>
                  <a:cubicBezTo>
                    <a:pt x="4172" y="594"/>
                    <a:pt x="4069" y="620"/>
                    <a:pt x="3971" y="620"/>
                  </a:cubicBezTo>
                  <a:cubicBezTo>
                    <a:pt x="3896" y="620"/>
                    <a:pt x="3823" y="605"/>
                    <a:pt x="3753" y="552"/>
                  </a:cubicBezTo>
                  <a:cubicBezTo>
                    <a:pt x="3680" y="479"/>
                    <a:pt x="3651" y="392"/>
                    <a:pt x="3593" y="305"/>
                  </a:cubicBezTo>
                  <a:cubicBezTo>
                    <a:pt x="3483" y="122"/>
                    <a:pt x="3281" y="0"/>
                    <a:pt x="3073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98;p42">
              <a:extLst>
                <a:ext uri="{FF2B5EF4-FFF2-40B4-BE49-F238E27FC236}">
                  <a16:creationId xmlns:a16="http://schemas.microsoft.com/office/drawing/2014/main" id="{4685D8F6-426E-AAD4-B783-F90FF6AD5C2E}"/>
                </a:ext>
              </a:extLst>
            </p:cNvPr>
            <p:cNvSpPr/>
            <p:nvPr/>
          </p:nvSpPr>
          <p:spPr>
            <a:xfrm>
              <a:off x="2089165" y="2711196"/>
              <a:ext cx="41978" cy="22086"/>
            </a:xfrm>
            <a:custGeom>
              <a:avLst/>
              <a:gdLst/>
              <a:ahLst/>
              <a:cxnLst/>
              <a:rect l="l" t="t" r="r" b="b"/>
              <a:pathLst>
                <a:path w="593" h="312" extrusionOk="0">
                  <a:moveTo>
                    <a:pt x="559" y="0"/>
                  </a:moveTo>
                  <a:cubicBezTo>
                    <a:pt x="551" y="0"/>
                    <a:pt x="542" y="2"/>
                    <a:pt x="534" y="6"/>
                  </a:cubicBezTo>
                  <a:cubicBezTo>
                    <a:pt x="519" y="21"/>
                    <a:pt x="505" y="36"/>
                    <a:pt x="476" y="79"/>
                  </a:cubicBezTo>
                  <a:cubicBezTo>
                    <a:pt x="461" y="94"/>
                    <a:pt x="461" y="137"/>
                    <a:pt x="447" y="152"/>
                  </a:cubicBezTo>
                  <a:cubicBezTo>
                    <a:pt x="432" y="181"/>
                    <a:pt x="374" y="225"/>
                    <a:pt x="330" y="225"/>
                  </a:cubicBezTo>
                  <a:cubicBezTo>
                    <a:pt x="287" y="225"/>
                    <a:pt x="243" y="210"/>
                    <a:pt x="185" y="166"/>
                  </a:cubicBezTo>
                  <a:cubicBezTo>
                    <a:pt x="141" y="137"/>
                    <a:pt x="98" y="94"/>
                    <a:pt x="68" y="36"/>
                  </a:cubicBezTo>
                  <a:cubicBezTo>
                    <a:pt x="56" y="31"/>
                    <a:pt x="44" y="30"/>
                    <a:pt x="35" y="30"/>
                  </a:cubicBezTo>
                  <a:cubicBezTo>
                    <a:pt x="12" y="30"/>
                    <a:pt x="0" y="40"/>
                    <a:pt x="10" y="50"/>
                  </a:cubicBezTo>
                  <a:cubicBezTo>
                    <a:pt x="54" y="108"/>
                    <a:pt x="68" y="181"/>
                    <a:pt x="127" y="239"/>
                  </a:cubicBezTo>
                  <a:cubicBezTo>
                    <a:pt x="170" y="297"/>
                    <a:pt x="243" y="312"/>
                    <a:pt x="316" y="312"/>
                  </a:cubicBezTo>
                  <a:cubicBezTo>
                    <a:pt x="388" y="312"/>
                    <a:pt x="447" y="283"/>
                    <a:pt x="505" y="225"/>
                  </a:cubicBezTo>
                  <a:cubicBezTo>
                    <a:pt x="519" y="181"/>
                    <a:pt x="534" y="166"/>
                    <a:pt x="563" y="137"/>
                  </a:cubicBezTo>
                  <a:cubicBezTo>
                    <a:pt x="578" y="94"/>
                    <a:pt x="592" y="50"/>
                    <a:pt x="592" y="21"/>
                  </a:cubicBezTo>
                  <a:cubicBezTo>
                    <a:pt x="592" y="11"/>
                    <a:pt x="578" y="0"/>
                    <a:pt x="559" y="0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99;p42">
              <a:extLst>
                <a:ext uri="{FF2B5EF4-FFF2-40B4-BE49-F238E27FC236}">
                  <a16:creationId xmlns:a16="http://schemas.microsoft.com/office/drawing/2014/main" id="{A7C92444-A55E-2254-53A0-B0B82F10D0CC}"/>
                </a:ext>
              </a:extLst>
            </p:cNvPr>
            <p:cNvSpPr/>
            <p:nvPr/>
          </p:nvSpPr>
          <p:spPr>
            <a:xfrm>
              <a:off x="2175318" y="2676579"/>
              <a:ext cx="28882" cy="20954"/>
            </a:xfrm>
            <a:custGeom>
              <a:avLst/>
              <a:gdLst/>
              <a:ahLst/>
              <a:cxnLst/>
              <a:rect l="l" t="t" r="r" b="b"/>
              <a:pathLst>
                <a:path w="408" h="296" extrusionOk="0">
                  <a:moveTo>
                    <a:pt x="30" y="1"/>
                  </a:moveTo>
                  <a:cubicBezTo>
                    <a:pt x="15" y="1"/>
                    <a:pt x="0" y="30"/>
                    <a:pt x="0" y="59"/>
                  </a:cubicBezTo>
                  <a:lnTo>
                    <a:pt x="0" y="132"/>
                  </a:lnTo>
                  <a:cubicBezTo>
                    <a:pt x="0" y="161"/>
                    <a:pt x="30" y="205"/>
                    <a:pt x="44" y="234"/>
                  </a:cubicBezTo>
                  <a:cubicBezTo>
                    <a:pt x="89" y="278"/>
                    <a:pt x="150" y="295"/>
                    <a:pt x="207" y="295"/>
                  </a:cubicBezTo>
                  <a:cubicBezTo>
                    <a:pt x="243" y="295"/>
                    <a:pt x="278" y="289"/>
                    <a:pt x="306" y="277"/>
                  </a:cubicBezTo>
                  <a:cubicBezTo>
                    <a:pt x="364" y="263"/>
                    <a:pt x="408" y="205"/>
                    <a:pt x="393" y="132"/>
                  </a:cubicBezTo>
                  <a:cubicBezTo>
                    <a:pt x="393" y="88"/>
                    <a:pt x="364" y="88"/>
                    <a:pt x="320" y="88"/>
                  </a:cubicBezTo>
                  <a:cubicBezTo>
                    <a:pt x="306" y="88"/>
                    <a:pt x="291" y="103"/>
                    <a:pt x="262" y="132"/>
                  </a:cubicBezTo>
                  <a:lnTo>
                    <a:pt x="248" y="146"/>
                  </a:lnTo>
                  <a:lnTo>
                    <a:pt x="146" y="146"/>
                  </a:lnTo>
                  <a:cubicBezTo>
                    <a:pt x="146" y="146"/>
                    <a:pt x="117" y="146"/>
                    <a:pt x="117" y="132"/>
                  </a:cubicBezTo>
                  <a:lnTo>
                    <a:pt x="102" y="132"/>
                  </a:lnTo>
                  <a:cubicBezTo>
                    <a:pt x="88" y="103"/>
                    <a:pt x="88" y="103"/>
                    <a:pt x="102" y="103"/>
                  </a:cubicBezTo>
                  <a:lnTo>
                    <a:pt x="102" y="88"/>
                  </a:lnTo>
                  <a:lnTo>
                    <a:pt x="102" y="74"/>
                  </a:lnTo>
                  <a:lnTo>
                    <a:pt x="102" y="59"/>
                  </a:lnTo>
                  <a:lnTo>
                    <a:pt x="102" y="45"/>
                  </a:lnTo>
                  <a:lnTo>
                    <a:pt x="102" y="16"/>
                  </a:lnTo>
                  <a:cubicBezTo>
                    <a:pt x="73" y="16"/>
                    <a:pt x="44" y="1"/>
                    <a:pt x="30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00;p42">
              <a:extLst>
                <a:ext uri="{FF2B5EF4-FFF2-40B4-BE49-F238E27FC236}">
                  <a16:creationId xmlns:a16="http://schemas.microsoft.com/office/drawing/2014/main" id="{70EF0463-8289-FC16-CE02-20C1167A8C08}"/>
                </a:ext>
              </a:extLst>
            </p:cNvPr>
            <p:cNvSpPr/>
            <p:nvPr/>
          </p:nvSpPr>
          <p:spPr>
            <a:xfrm>
              <a:off x="2234994" y="2638705"/>
              <a:ext cx="44385" cy="31572"/>
            </a:xfrm>
            <a:custGeom>
              <a:avLst/>
              <a:gdLst/>
              <a:ahLst/>
              <a:cxnLst/>
              <a:rect l="l" t="t" r="r" b="b"/>
              <a:pathLst>
                <a:path w="627" h="446" extrusionOk="0">
                  <a:moveTo>
                    <a:pt x="283" y="0"/>
                  </a:moveTo>
                  <a:cubicBezTo>
                    <a:pt x="262" y="0"/>
                    <a:pt x="240" y="4"/>
                    <a:pt x="219" y="12"/>
                  </a:cubicBezTo>
                  <a:cubicBezTo>
                    <a:pt x="190" y="12"/>
                    <a:pt x="146" y="12"/>
                    <a:pt x="117" y="27"/>
                  </a:cubicBezTo>
                  <a:cubicBezTo>
                    <a:pt x="88" y="41"/>
                    <a:pt x="59" y="56"/>
                    <a:pt x="59" y="100"/>
                  </a:cubicBezTo>
                  <a:lnTo>
                    <a:pt x="59" y="85"/>
                  </a:lnTo>
                  <a:lnTo>
                    <a:pt x="45" y="100"/>
                  </a:lnTo>
                  <a:cubicBezTo>
                    <a:pt x="1" y="114"/>
                    <a:pt x="1" y="143"/>
                    <a:pt x="30" y="143"/>
                  </a:cubicBezTo>
                  <a:lnTo>
                    <a:pt x="219" y="143"/>
                  </a:lnTo>
                  <a:cubicBezTo>
                    <a:pt x="234" y="143"/>
                    <a:pt x="234" y="143"/>
                    <a:pt x="263" y="158"/>
                  </a:cubicBezTo>
                  <a:lnTo>
                    <a:pt x="292" y="158"/>
                  </a:lnTo>
                  <a:cubicBezTo>
                    <a:pt x="306" y="158"/>
                    <a:pt x="306" y="172"/>
                    <a:pt x="336" y="172"/>
                  </a:cubicBezTo>
                  <a:cubicBezTo>
                    <a:pt x="336" y="172"/>
                    <a:pt x="350" y="172"/>
                    <a:pt x="350" y="187"/>
                  </a:cubicBezTo>
                  <a:cubicBezTo>
                    <a:pt x="365" y="187"/>
                    <a:pt x="365" y="201"/>
                    <a:pt x="379" y="231"/>
                  </a:cubicBezTo>
                  <a:cubicBezTo>
                    <a:pt x="379" y="231"/>
                    <a:pt x="379" y="245"/>
                    <a:pt x="408" y="245"/>
                  </a:cubicBezTo>
                  <a:cubicBezTo>
                    <a:pt x="408" y="260"/>
                    <a:pt x="423" y="260"/>
                    <a:pt x="423" y="274"/>
                  </a:cubicBezTo>
                  <a:lnTo>
                    <a:pt x="423" y="303"/>
                  </a:lnTo>
                  <a:cubicBezTo>
                    <a:pt x="423" y="318"/>
                    <a:pt x="437" y="332"/>
                    <a:pt x="437" y="347"/>
                  </a:cubicBezTo>
                  <a:lnTo>
                    <a:pt x="437" y="376"/>
                  </a:lnTo>
                  <a:cubicBezTo>
                    <a:pt x="437" y="391"/>
                    <a:pt x="452" y="405"/>
                    <a:pt x="481" y="420"/>
                  </a:cubicBezTo>
                  <a:cubicBezTo>
                    <a:pt x="493" y="438"/>
                    <a:pt x="510" y="446"/>
                    <a:pt x="527" y="446"/>
                  </a:cubicBezTo>
                  <a:cubicBezTo>
                    <a:pt x="551" y="446"/>
                    <a:pt x="574" y="430"/>
                    <a:pt x="583" y="405"/>
                  </a:cubicBezTo>
                  <a:cubicBezTo>
                    <a:pt x="626" y="376"/>
                    <a:pt x="597" y="318"/>
                    <a:pt x="597" y="274"/>
                  </a:cubicBezTo>
                  <a:cubicBezTo>
                    <a:pt x="597" y="245"/>
                    <a:pt x="583" y="201"/>
                    <a:pt x="568" y="187"/>
                  </a:cubicBezTo>
                  <a:cubicBezTo>
                    <a:pt x="525" y="129"/>
                    <a:pt x="481" y="85"/>
                    <a:pt x="423" y="41"/>
                  </a:cubicBezTo>
                  <a:cubicBezTo>
                    <a:pt x="382" y="21"/>
                    <a:pt x="333" y="0"/>
                    <a:pt x="283" y="0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01;p42">
              <a:extLst>
                <a:ext uri="{FF2B5EF4-FFF2-40B4-BE49-F238E27FC236}">
                  <a16:creationId xmlns:a16="http://schemas.microsoft.com/office/drawing/2014/main" id="{E1E7990F-FF62-670B-54EA-A33665F19B7A}"/>
                </a:ext>
              </a:extLst>
            </p:cNvPr>
            <p:cNvSpPr/>
            <p:nvPr/>
          </p:nvSpPr>
          <p:spPr>
            <a:xfrm>
              <a:off x="2112526" y="2634104"/>
              <a:ext cx="51535" cy="26122"/>
            </a:xfrm>
            <a:custGeom>
              <a:avLst/>
              <a:gdLst/>
              <a:ahLst/>
              <a:cxnLst/>
              <a:rect l="l" t="t" r="r" b="b"/>
              <a:pathLst>
                <a:path w="728" h="369" extrusionOk="0">
                  <a:moveTo>
                    <a:pt x="344" y="1"/>
                  </a:moveTo>
                  <a:cubicBezTo>
                    <a:pt x="327" y="1"/>
                    <a:pt x="309" y="2"/>
                    <a:pt x="291" y="5"/>
                  </a:cubicBezTo>
                  <a:cubicBezTo>
                    <a:pt x="204" y="5"/>
                    <a:pt x="131" y="34"/>
                    <a:pt x="88" y="106"/>
                  </a:cubicBezTo>
                  <a:cubicBezTo>
                    <a:pt x="44" y="165"/>
                    <a:pt x="0" y="252"/>
                    <a:pt x="44" y="325"/>
                  </a:cubicBezTo>
                  <a:cubicBezTo>
                    <a:pt x="44" y="339"/>
                    <a:pt x="44" y="346"/>
                    <a:pt x="46" y="346"/>
                  </a:cubicBezTo>
                  <a:cubicBezTo>
                    <a:pt x="48" y="346"/>
                    <a:pt x="51" y="339"/>
                    <a:pt x="58" y="325"/>
                  </a:cubicBezTo>
                  <a:cubicBezTo>
                    <a:pt x="88" y="296"/>
                    <a:pt x="88" y="266"/>
                    <a:pt x="102" y="237"/>
                  </a:cubicBezTo>
                  <a:cubicBezTo>
                    <a:pt x="117" y="223"/>
                    <a:pt x="131" y="179"/>
                    <a:pt x="160" y="165"/>
                  </a:cubicBezTo>
                  <a:cubicBezTo>
                    <a:pt x="204" y="136"/>
                    <a:pt x="262" y="106"/>
                    <a:pt x="320" y="106"/>
                  </a:cubicBezTo>
                  <a:cubicBezTo>
                    <a:pt x="378" y="106"/>
                    <a:pt x="451" y="150"/>
                    <a:pt x="480" y="179"/>
                  </a:cubicBezTo>
                  <a:cubicBezTo>
                    <a:pt x="538" y="223"/>
                    <a:pt x="567" y="266"/>
                    <a:pt x="611" y="325"/>
                  </a:cubicBezTo>
                  <a:cubicBezTo>
                    <a:pt x="626" y="339"/>
                    <a:pt x="640" y="368"/>
                    <a:pt x="684" y="368"/>
                  </a:cubicBezTo>
                  <a:cubicBezTo>
                    <a:pt x="698" y="368"/>
                    <a:pt x="698" y="368"/>
                    <a:pt x="713" y="339"/>
                  </a:cubicBezTo>
                  <a:cubicBezTo>
                    <a:pt x="727" y="325"/>
                    <a:pt x="727" y="296"/>
                    <a:pt x="727" y="266"/>
                  </a:cubicBezTo>
                  <a:cubicBezTo>
                    <a:pt x="662" y="122"/>
                    <a:pt x="512" y="1"/>
                    <a:pt x="344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02;p42">
              <a:extLst>
                <a:ext uri="{FF2B5EF4-FFF2-40B4-BE49-F238E27FC236}">
                  <a16:creationId xmlns:a16="http://schemas.microsoft.com/office/drawing/2014/main" id="{0DCF1154-D361-A4A8-832D-EE2EBFF92A64}"/>
                </a:ext>
              </a:extLst>
            </p:cNvPr>
            <p:cNvSpPr/>
            <p:nvPr/>
          </p:nvSpPr>
          <p:spPr>
            <a:xfrm>
              <a:off x="2231950" y="2717779"/>
              <a:ext cx="16565" cy="32634"/>
            </a:xfrm>
            <a:custGeom>
              <a:avLst/>
              <a:gdLst/>
              <a:ahLst/>
              <a:cxnLst/>
              <a:rect l="l" t="t" r="r" b="b"/>
              <a:pathLst>
                <a:path w="234" h="461" extrusionOk="0">
                  <a:moveTo>
                    <a:pt x="88" y="1"/>
                  </a:moveTo>
                  <a:cubicBezTo>
                    <a:pt x="59" y="1"/>
                    <a:pt x="29" y="1"/>
                    <a:pt x="15" y="15"/>
                  </a:cubicBezTo>
                  <a:cubicBezTo>
                    <a:pt x="0" y="88"/>
                    <a:pt x="15" y="117"/>
                    <a:pt x="29" y="117"/>
                  </a:cubicBezTo>
                  <a:lnTo>
                    <a:pt x="44" y="117"/>
                  </a:lnTo>
                  <a:lnTo>
                    <a:pt x="73" y="132"/>
                  </a:lnTo>
                  <a:lnTo>
                    <a:pt x="73" y="146"/>
                  </a:lnTo>
                  <a:lnTo>
                    <a:pt x="73" y="161"/>
                  </a:lnTo>
                  <a:cubicBezTo>
                    <a:pt x="73" y="175"/>
                    <a:pt x="44" y="219"/>
                    <a:pt x="44" y="233"/>
                  </a:cubicBezTo>
                  <a:cubicBezTo>
                    <a:pt x="44" y="292"/>
                    <a:pt x="44" y="350"/>
                    <a:pt x="73" y="379"/>
                  </a:cubicBezTo>
                  <a:cubicBezTo>
                    <a:pt x="84" y="424"/>
                    <a:pt x="122" y="461"/>
                    <a:pt x="159" y="461"/>
                  </a:cubicBezTo>
                  <a:cubicBezTo>
                    <a:pt x="170" y="461"/>
                    <a:pt x="180" y="458"/>
                    <a:pt x="189" y="452"/>
                  </a:cubicBezTo>
                  <a:cubicBezTo>
                    <a:pt x="219" y="452"/>
                    <a:pt x="233" y="437"/>
                    <a:pt x="233" y="423"/>
                  </a:cubicBezTo>
                  <a:cubicBezTo>
                    <a:pt x="233" y="408"/>
                    <a:pt x="233" y="379"/>
                    <a:pt x="219" y="364"/>
                  </a:cubicBezTo>
                  <a:lnTo>
                    <a:pt x="189" y="350"/>
                  </a:lnTo>
                  <a:lnTo>
                    <a:pt x="189" y="335"/>
                  </a:lnTo>
                  <a:lnTo>
                    <a:pt x="189" y="306"/>
                  </a:lnTo>
                  <a:lnTo>
                    <a:pt x="189" y="292"/>
                  </a:lnTo>
                  <a:lnTo>
                    <a:pt x="189" y="277"/>
                  </a:lnTo>
                  <a:cubicBezTo>
                    <a:pt x="189" y="233"/>
                    <a:pt x="219" y="219"/>
                    <a:pt x="219" y="190"/>
                  </a:cubicBezTo>
                  <a:cubicBezTo>
                    <a:pt x="219" y="132"/>
                    <a:pt x="189" y="73"/>
                    <a:pt x="160" y="44"/>
                  </a:cubicBezTo>
                  <a:cubicBezTo>
                    <a:pt x="131" y="15"/>
                    <a:pt x="117" y="15"/>
                    <a:pt x="88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03;p42">
              <a:extLst>
                <a:ext uri="{FF2B5EF4-FFF2-40B4-BE49-F238E27FC236}">
                  <a16:creationId xmlns:a16="http://schemas.microsoft.com/office/drawing/2014/main" id="{B5C06B56-C2BD-63CE-9513-B57C06C39A79}"/>
                </a:ext>
              </a:extLst>
            </p:cNvPr>
            <p:cNvSpPr/>
            <p:nvPr/>
          </p:nvSpPr>
          <p:spPr>
            <a:xfrm>
              <a:off x="2276407" y="2719832"/>
              <a:ext cx="23573" cy="49695"/>
            </a:xfrm>
            <a:custGeom>
              <a:avLst/>
              <a:gdLst/>
              <a:ahLst/>
              <a:cxnLst/>
              <a:rect l="l" t="t" r="r" b="b"/>
              <a:pathLst>
                <a:path w="333" h="702" extrusionOk="0">
                  <a:moveTo>
                    <a:pt x="114" y="1"/>
                  </a:moveTo>
                  <a:cubicBezTo>
                    <a:pt x="100" y="1"/>
                    <a:pt x="70" y="1"/>
                    <a:pt x="56" y="30"/>
                  </a:cubicBezTo>
                  <a:cubicBezTo>
                    <a:pt x="27" y="59"/>
                    <a:pt x="41" y="88"/>
                    <a:pt x="41" y="103"/>
                  </a:cubicBezTo>
                  <a:cubicBezTo>
                    <a:pt x="56" y="117"/>
                    <a:pt x="56" y="132"/>
                    <a:pt x="56" y="161"/>
                  </a:cubicBezTo>
                  <a:cubicBezTo>
                    <a:pt x="56" y="161"/>
                    <a:pt x="56" y="175"/>
                    <a:pt x="70" y="175"/>
                  </a:cubicBezTo>
                  <a:cubicBezTo>
                    <a:pt x="70" y="190"/>
                    <a:pt x="70" y="190"/>
                    <a:pt x="100" y="204"/>
                  </a:cubicBezTo>
                  <a:cubicBezTo>
                    <a:pt x="100" y="219"/>
                    <a:pt x="114" y="248"/>
                    <a:pt x="114" y="277"/>
                  </a:cubicBezTo>
                  <a:lnTo>
                    <a:pt x="114" y="292"/>
                  </a:lnTo>
                  <a:lnTo>
                    <a:pt x="114" y="335"/>
                  </a:lnTo>
                  <a:lnTo>
                    <a:pt x="114" y="364"/>
                  </a:lnTo>
                  <a:lnTo>
                    <a:pt x="114" y="394"/>
                  </a:lnTo>
                  <a:cubicBezTo>
                    <a:pt x="114" y="408"/>
                    <a:pt x="114" y="408"/>
                    <a:pt x="100" y="423"/>
                  </a:cubicBezTo>
                  <a:lnTo>
                    <a:pt x="100" y="437"/>
                  </a:lnTo>
                  <a:cubicBezTo>
                    <a:pt x="70" y="495"/>
                    <a:pt x="41" y="539"/>
                    <a:pt x="27" y="583"/>
                  </a:cubicBezTo>
                  <a:cubicBezTo>
                    <a:pt x="1" y="648"/>
                    <a:pt x="56" y="701"/>
                    <a:pt x="110" y="701"/>
                  </a:cubicBezTo>
                  <a:cubicBezTo>
                    <a:pt x="116" y="701"/>
                    <a:pt x="123" y="700"/>
                    <a:pt x="129" y="699"/>
                  </a:cubicBezTo>
                  <a:cubicBezTo>
                    <a:pt x="216" y="684"/>
                    <a:pt x="260" y="583"/>
                    <a:pt x="289" y="510"/>
                  </a:cubicBezTo>
                  <a:cubicBezTo>
                    <a:pt x="318" y="466"/>
                    <a:pt x="332" y="394"/>
                    <a:pt x="332" y="321"/>
                  </a:cubicBezTo>
                  <a:cubicBezTo>
                    <a:pt x="332" y="277"/>
                    <a:pt x="332" y="248"/>
                    <a:pt x="318" y="204"/>
                  </a:cubicBezTo>
                  <a:cubicBezTo>
                    <a:pt x="318" y="190"/>
                    <a:pt x="289" y="175"/>
                    <a:pt x="289" y="146"/>
                  </a:cubicBezTo>
                  <a:cubicBezTo>
                    <a:pt x="289" y="132"/>
                    <a:pt x="274" y="132"/>
                    <a:pt x="274" y="117"/>
                  </a:cubicBezTo>
                  <a:cubicBezTo>
                    <a:pt x="260" y="74"/>
                    <a:pt x="216" y="59"/>
                    <a:pt x="201" y="44"/>
                  </a:cubicBezTo>
                  <a:cubicBezTo>
                    <a:pt x="187" y="30"/>
                    <a:pt x="143" y="30"/>
                    <a:pt x="114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04;p42">
              <a:extLst>
                <a:ext uri="{FF2B5EF4-FFF2-40B4-BE49-F238E27FC236}">
                  <a16:creationId xmlns:a16="http://schemas.microsoft.com/office/drawing/2014/main" id="{97634CD9-7FF3-6586-0379-DFA67D4C7906}"/>
                </a:ext>
              </a:extLst>
            </p:cNvPr>
            <p:cNvSpPr/>
            <p:nvPr/>
          </p:nvSpPr>
          <p:spPr>
            <a:xfrm>
              <a:off x="1997207" y="2676154"/>
              <a:ext cx="25768" cy="41695"/>
            </a:xfrm>
            <a:custGeom>
              <a:avLst/>
              <a:gdLst/>
              <a:ahLst/>
              <a:cxnLst/>
              <a:rect l="l" t="t" r="r" b="b"/>
              <a:pathLst>
                <a:path w="364" h="589" extrusionOk="0">
                  <a:moveTo>
                    <a:pt x="258" y="1"/>
                  </a:moveTo>
                  <a:cubicBezTo>
                    <a:pt x="235" y="1"/>
                    <a:pt x="209" y="7"/>
                    <a:pt x="189" y="7"/>
                  </a:cubicBezTo>
                  <a:cubicBezTo>
                    <a:pt x="117" y="22"/>
                    <a:pt x="59" y="109"/>
                    <a:pt x="44" y="167"/>
                  </a:cubicBezTo>
                  <a:cubicBezTo>
                    <a:pt x="15" y="240"/>
                    <a:pt x="0" y="312"/>
                    <a:pt x="15" y="385"/>
                  </a:cubicBezTo>
                  <a:cubicBezTo>
                    <a:pt x="15" y="429"/>
                    <a:pt x="44" y="458"/>
                    <a:pt x="59" y="501"/>
                  </a:cubicBezTo>
                  <a:cubicBezTo>
                    <a:pt x="59" y="516"/>
                    <a:pt x="73" y="516"/>
                    <a:pt x="88" y="531"/>
                  </a:cubicBezTo>
                  <a:cubicBezTo>
                    <a:pt x="117" y="545"/>
                    <a:pt x="117" y="574"/>
                    <a:pt x="131" y="574"/>
                  </a:cubicBezTo>
                  <a:cubicBezTo>
                    <a:pt x="141" y="584"/>
                    <a:pt x="154" y="589"/>
                    <a:pt x="167" y="589"/>
                  </a:cubicBezTo>
                  <a:cubicBezTo>
                    <a:pt x="193" y="589"/>
                    <a:pt x="218" y="569"/>
                    <a:pt x="218" y="531"/>
                  </a:cubicBezTo>
                  <a:lnTo>
                    <a:pt x="218" y="501"/>
                  </a:lnTo>
                  <a:lnTo>
                    <a:pt x="218" y="472"/>
                  </a:lnTo>
                  <a:lnTo>
                    <a:pt x="218" y="458"/>
                  </a:lnTo>
                  <a:lnTo>
                    <a:pt x="218" y="385"/>
                  </a:lnTo>
                  <a:lnTo>
                    <a:pt x="218" y="371"/>
                  </a:lnTo>
                  <a:lnTo>
                    <a:pt x="218" y="298"/>
                  </a:lnTo>
                  <a:lnTo>
                    <a:pt x="218" y="269"/>
                  </a:lnTo>
                  <a:lnTo>
                    <a:pt x="218" y="240"/>
                  </a:lnTo>
                  <a:cubicBezTo>
                    <a:pt x="218" y="225"/>
                    <a:pt x="233" y="181"/>
                    <a:pt x="233" y="167"/>
                  </a:cubicBezTo>
                  <a:lnTo>
                    <a:pt x="233" y="152"/>
                  </a:lnTo>
                  <a:cubicBezTo>
                    <a:pt x="233" y="152"/>
                    <a:pt x="233" y="138"/>
                    <a:pt x="262" y="138"/>
                  </a:cubicBezTo>
                  <a:lnTo>
                    <a:pt x="306" y="138"/>
                  </a:lnTo>
                  <a:cubicBezTo>
                    <a:pt x="349" y="138"/>
                    <a:pt x="364" y="123"/>
                    <a:pt x="364" y="94"/>
                  </a:cubicBezTo>
                  <a:cubicBezTo>
                    <a:pt x="364" y="80"/>
                    <a:pt x="364" y="65"/>
                    <a:pt x="349" y="36"/>
                  </a:cubicBezTo>
                  <a:lnTo>
                    <a:pt x="335" y="22"/>
                  </a:lnTo>
                  <a:cubicBezTo>
                    <a:pt x="306" y="22"/>
                    <a:pt x="306" y="7"/>
                    <a:pt x="291" y="7"/>
                  </a:cubicBezTo>
                  <a:cubicBezTo>
                    <a:pt x="282" y="2"/>
                    <a:pt x="270" y="1"/>
                    <a:pt x="258" y="1"/>
                  </a:cubicBezTo>
                  <a:close/>
                </a:path>
              </a:pathLst>
            </a:custGeom>
            <a:solidFill>
              <a:srgbClr val="6BB2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05;p42">
              <a:extLst>
                <a:ext uri="{FF2B5EF4-FFF2-40B4-BE49-F238E27FC236}">
                  <a16:creationId xmlns:a16="http://schemas.microsoft.com/office/drawing/2014/main" id="{4AC83053-5612-3CE4-81EA-6A92C5DC2735}"/>
                </a:ext>
              </a:extLst>
            </p:cNvPr>
            <p:cNvSpPr/>
            <p:nvPr/>
          </p:nvSpPr>
          <p:spPr>
            <a:xfrm>
              <a:off x="2254604" y="2791827"/>
              <a:ext cx="50473" cy="99177"/>
            </a:xfrm>
            <a:custGeom>
              <a:avLst/>
              <a:gdLst/>
              <a:ahLst/>
              <a:cxnLst/>
              <a:rect l="l" t="t" r="r" b="b"/>
              <a:pathLst>
                <a:path w="713" h="1401" extrusionOk="0">
                  <a:moveTo>
                    <a:pt x="341" y="0"/>
                  </a:moveTo>
                  <a:cubicBezTo>
                    <a:pt x="267" y="0"/>
                    <a:pt x="197" y="30"/>
                    <a:pt x="146" y="89"/>
                  </a:cubicBezTo>
                  <a:cubicBezTo>
                    <a:pt x="59" y="176"/>
                    <a:pt x="15" y="307"/>
                    <a:pt x="0" y="424"/>
                  </a:cubicBezTo>
                  <a:lnTo>
                    <a:pt x="0" y="555"/>
                  </a:lnTo>
                  <a:lnTo>
                    <a:pt x="146" y="1282"/>
                  </a:lnTo>
                  <a:cubicBezTo>
                    <a:pt x="146" y="1347"/>
                    <a:pt x="216" y="1400"/>
                    <a:pt x="283" y="1400"/>
                  </a:cubicBezTo>
                  <a:cubicBezTo>
                    <a:pt x="290" y="1400"/>
                    <a:pt x="298" y="1400"/>
                    <a:pt x="306" y="1398"/>
                  </a:cubicBezTo>
                  <a:cubicBezTo>
                    <a:pt x="378" y="1369"/>
                    <a:pt x="437" y="1325"/>
                    <a:pt x="480" y="1253"/>
                  </a:cubicBezTo>
                  <a:cubicBezTo>
                    <a:pt x="640" y="976"/>
                    <a:pt x="713" y="671"/>
                    <a:pt x="655" y="351"/>
                  </a:cubicBezTo>
                  <a:cubicBezTo>
                    <a:pt x="640" y="235"/>
                    <a:pt x="582" y="104"/>
                    <a:pt x="495" y="46"/>
                  </a:cubicBezTo>
                  <a:cubicBezTo>
                    <a:pt x="446" y="15"/>
                    <a:pt x="393" y="0"/>
                    <a:pt x="341" y="0"/>
                  </a:cubicBez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06;p42">
              <a:extLst>
                <a:ext uri="{FF2B5EF4-FFF2-40B4-BE49-F238E27FC236}">
                  <a16:creationId xmlns:a16="http://schemas.microsoft.com/office/drawing/2014/main" id="{42335144-660F-BD1A-BD66-86ACB0A4CF00}"/>
                </a:ext>
              </a:extLst>
            </p:cNvPr>
            <p:cNvSpPr/>
            <p:nvPr/>
          </p:nvSpPr>
          <p:spPr>
            <a:xfrm>
              <a:off x="2254604" y="2789845"/>
              <a:ext cx="50473" cy="102008"/>
            </a:xfrm>
            <a:custGeom>
              <a:avLst/>
              <a:gdLst/>
              <a:ahLst/>
              <a:cxnLst/>
              <a:rect l="l" t="t" r="r" b="b"/>
              <a:pathLst>
                <a:path w="713" h="1441" fill="none" extrusionOk="0">
                  <a:moveTo>
                    <a:pt x="0" y="583"/>
                  </a:moveTo>
                  <a:lnTo>
                    <a:pt x="0" y="452"/>
                  </a:lnTo>
                  <a:cubicBezTo>
                    <a:pt x="15" y="335"/>
                    <a:pt x="59" y="204"/>
                    <a:pt x="146" y="117"/>
                  </a:cubicBezTo>
                  <a:cubicBezTo>
                    <a:pt x="233" y="15"/>
                    <a:pt x="378" y="1"/>
                    <a:pt x="495" y="74"/>
                  </a:cubicBezTo>
                  <a:cubicBezTo>
                    <a:pt x="582" y="132"/>
                    <a:pt x="640" y="263"/>
                    <a:pt x="655" y="379"/>
                  </a:cubicBezTo>
                  <a:cubicBezTo>
                    <a:pt x="713" y="699"/>
                    <a:pt x="640" y="1004"/>
                    <a:pt x="480" y="1281"/>
                  </a:cubicBezTo>
                  <a:cubicBezTo>
                    <a:pt x="437" y="1353"/>
                    <a:pt x="378" y="1397"/>
                    <a:pt x="306" y="1426"/>
                  </a:cubicBezTo>
                  <a:cubicBezTo>
                    <a:pt x="233" y="1441"/>
                    <a:pt x="146" y="1382"/>
                    <a:pt x="146" y="1310"/>
                  </a:cubicBezTo>
                </a:path>
              </a:pathLst>
            </a:custGeom>
            <a:noFill/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07;p42">
              <a:extLst>
                <a:ext uri="{FF2B5EF4-FFF2-40B4-BE49-F238E27FC236}">
                  <a16:creationId xmlns:a16="http://schemas.microsoft.com/office/drawing/2014/main" id="{22EEABC3-1C9A-CE48-5BF5-3ED76181D736}"/>
                </a:ext>
              </a:extLst>
            </p:cNvPr>
            <p:cNvSpPr/>
            <p:nvPr/>
          </p:nvSpPr>
          <p:spPr>
            <a:xfrm>
              <a:off x="2273151" y="2816604"/>
              <a:ext cx="16494" cy="38227"/>
            </a:xfrm>
            <a:custGeom>
              <a:avLst/>
              <a:gdLst/>
              <a:ahLst/>
              <a:cxnLst/>
              <a:rect l="l" t="t" r="r" b="b"/>
              <a:pathLst>
                <a:path w="233" h="540" extrusionOk="0">
                  <a:moveTo>
                    <a:pt x="102" y="1"/>
                  </a:moveTo>
                  <a:cubicBezTo>
                    <a:pt x="73" y="1"/>
                    <a:pt x="44" y="45"/>
                    <a:pt x="29" y="59"/>
                  </a:cubicBezTo>
                  <a:cubicBezTo>
                    <a:pt x="15" y="103"/>
                    <a:pt x="15" y="132"/>
                    <a:pt x="15" y="146"/>
                  </a:cubicBezTo>
                  <a:cubicBezTo>
                    <a:pt x="15" y="277"/>
                    <a:pt x="0" y="408"/>
                    <a:pt x="0" y="539"/>
                  </a:cubicBezTo>
                  <a:lnTo>
                    <a:pt x="233" y="146"/>
                  </a:lnTo>
                  <a:cubicBezTo>
                    <a:pt x="233" y="117"/>
                    <a:pt x="218" y="74"/>
                    <a:pt x="189" y="59"/>
                  </a:cubicBezTo>
                  <a:cubicBezTo>
                    <a:pt x="175" y="30"/>
                    <a:pt x="146" y="1"/>
                    <a:pt x="102" y="1"/>
                  </a:cubicBez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08;p42">
              <a:extLst>
                <a:ext uri="{FF2B5EF4-FFF2-40B4-BE49-F238E27FC236}">
                  <a16:creationId xmlns:a16="http://schemas.microsoft.com/office/drawing/2014/main" id="{5D732655-61AD-CF28-8F52-B08D0777755C}"/>
                </a:ext>
              </a:extLst>
            </p:cNvPr>
            <p:cNvSpPr/>
            <p:nvPr/>
          </p:nvSpPr>
          <p:spPr>
            <a:xfrm>
              <a:off x="2273151" y="2816604"/>
              <a:ext cx="16494" cy="38227"/>
            </a:xfrm>
            <a:custGeom>
              <a:avLst/>
              <a:gdLst/>
              <a:ahLst/>
              <a:cxnLst/>
              <a:rect l="l" t="t" r="r" b="b"/>
              <a:pathLst>
                <a:path w="233" h="540" fill="none" extrusionOk="0">
                  <a:moveTo>
                    <a:pt x="233" y="146"/>
                  </a:moveTo>
                  <a:cubicBezTo>
                    <a:pt x="233" y="117"/>
                    <a:pt x="218" y="74"/>
                    <a:pt x="189" y="59"/>
                  </a:cubicBezTo>
                  <a:cubicBezTo>
                    <a:pt x="175" y="30"/>
                    <a:pt x="146" y="1"/>
                    <a:pt x="102" y="1"/>
                  </a:cubicBezTo>
                  <a:cubicBezTo>
                    <a:pt x="73" y="1"/>
                    <a:pt x="44" y="45"/>
                    <a:pt x="29" y="59"/>
                  </a:cubicBezTo>
                  <a:cubicBezTo>
                    <a:pt x="15" y="103"/>
                    <a:pt x="15" y="132"/>
                    <a:pt x="15" y="146"/>
                  </a:cubicBezTo>
                  <a:cubicBezTo>
                    <a:pt x="15" y="277"/>
                    <a:pt x="0" y="408"/>
                    <a:pt x="0" y="539"/>
                  </a:cubicBezTo>
                </a:path>
              </a:pathLst>
            </a:custGeom>
            <a:noFill/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09;p42">
              <a:extLst>
                <a:ext uri="{FF2B5EF4-FFF2-40B4-BE49-F238E27FC236}">
                  <a16:creationId xmlns:a16="http://schemas.microsoft.com/office/drawing/2014/main" id="{7D7FC04B-94AB-A089-4E4D-D888A570AB89}"/>
                </a:ext>
              </a:extLst>
            </p:cNvPr>
            <p:cNvSpPr/>
            <p:nvPr/>
          </p:nvSpPr>
          <p:spPr>
            <a:xfrm>
              <a:off x="2022904" y="3007103"/>
              <a:ext cx="465444" cy="756957"/>
            </a:xfrm>
            <a:custGeom>
              <a:avLst/>
              <a:gdLst/>
              <a:ahLst/>
              <a:cxnLst/>
              <a:rect l="l" t="t" r="r" b="b"/>
              <a:pathLst>
                <a:path w="6575" h="10693" extrusionOk="0">
                  <a:moveTo>
                    <a:pt x="3942" y="1"/>
                  </a:moveTo>
                  <a:cubicBezTo>
                    <a:pt x="3942" y="59"/>
                    <a:pt x="3957" y="102"/>
                    <a:pt x="3986" y="146"/>
                  </a:cubicBezTo>
                  <a:cubicBezTo>
                    <a:pt x="3986" y="204"/>
                    <a:pt x="3986" y="262"/>
                    <a:pt x="3957" y="321"/>
                  </a:cubicBezTo>
                  <a:cubicBezTo>
                    <a:pt x="3942" y="408"/>
                    <a:pt x="3913" y="495"/>
                    <a:pt x="3841" y="568"/>
                  </a:cubicBezTo>
                  <a:cubicBezTo>
                    <a:pt x="3710" y="713"/>
                    <a:pt x="3550" y="801"/>
                    <a:pt x="3375" y="902"/>
                  </a:cubicBezTo>
                  <a:cubicBezTo>
                    <a:pt x="3169" y="1013"/>
                    <a:pt x="2892" y="1090"/>
                    <a:pt x="2622" y="1090"/>
                  </a:cubicBezTo>
                  <a:cubicBezTo>
                    <a:pt x="2358" y="1090"/>
                    <a:pt x="2100" y="1016"/>
                    <a:pt x="1921" y="830"/>
                  </a:cubicBezTo>
                  <a:cubicBezTo>
                    <a:pt x="1877" y="771"/>
                    <a:pt x="1833" y="699"/>
                    <a:pt x="1819" y="611"/>
                  </a:cubicBezTo>
                  <a:cubicBezTo>
                    <a:pt x="1805" y="556"/>
                    <a:pt x="1818" y="407"/>
                    <a:pt x="1755" y="407"/>
                  </a:cubicBezTo>
                  <a:cubicBezTo>
                    <a:pt x="1752" y="407"/>
                    <a:pt x="1749" y="407"/>
                    <a:pt x="1746" y="408"/>
                  </a:cubicBezTo>
                  <a:cubicBezTo>
                    <a:pt x="1688" y="422"/>
                    <a:pt x="1615" y="582"/>
                    <a:pt x="1601" y="641"/>
                  </a:cubicBezTo>
                  <a:cubicBezTo>
                    <a:pt x="1557" y="713"/>
                    <a:pt x="1543" y="786"/>
                    <a:pt x="1543" y="859"/>
                  </a:cubicBezTo>
                  <a:cubicBezTo>
                    <a:pt x="1514" y="1135"/>
                    <a:pt x="1194" y="1062"/>
                    <a:pt x="1004" y="1150"/>
                  </a:cubicBezTo>
                  <a:cubicBezTo>
                    <a:pt x="743" y="1280"/>
                    <a:pt x="539" y="1499"/>
                    <a:pt x="437" y="1746"/>
                  </a:cubicBezTo>
                  <a:cubicBezTo>
                    <a:pt x="321" y="2022"/>
                    <a:pt x="306" y="2313"/>
                    <a:pt x="306" y="2604"/>
                  </a:cubicBezTo>
                  <a:cubicBezTo>
                    <a:pt x="248" y="4175"/>
                    <a:pt x="219" y="5731"/>
                    <a:pt x="234" y="7302"/>
                  </a:cubicBezTo>
                  <a:cubicBezTo>
                    <a:pt x="234" y="8189"/>
                    <a:pt x="132" y="9062"/>
                    <a:pt x="1" y="9934"/>
                  </a:cubicBezTo>
                  <a:cubicBezTo>
                    <a:pt x="423" y="10298"/>
                    <a:pt x="990" y="10443"/>
                    <a:pt x="1499" y="10530"/>
                  </a:cubicBezTo>
                  <a:cubicBezTo>
                    <a:pt x="2034" y="10633"/>
                    <a:pt x="2592" y="10693"/>
                    <a:pt x="3150" y="10693"/>
                  </a:cubicBezTo>
                  <a:cubicBezTo>
                    <a:pt x="3381" y="10693"/>
                    <a:pt x="3611" y="10683"/>
                    <a:pt x="3841" y="10661"/>
                  </a:cubicBezTo>
                  <a:cubicBezTo>
                    <a:pt x="4640" y="10589"/>
                    <a:pt x="5382" y="10356"/>
                    <a:pt x="6051" y="9992"/>
                  </a:cubicBezTo>
                  <a:cubicBezTo>
                    <a:pt x="5964" y="9672"/>
                    <a:pt x="5877" y="9367"/>
                    <a:pt x="5891" y="9076"/>
                  </a:cubicBezTo>
                  <a:cubicBezTo>
                    <a:pt x="5906" y="7883"/>
                    <a:pt x="5979" y="6691"/>
                    <a:pt x="6095" y="5498"/>
                  </a:cubicBezTo>
                  <a:cubicBezTo>
                    <a:pt x="6168" y="4800"/>
                    <a:pt x="6269" y="4131"/>
                    <a:pt x="6400" y="3462"/>
                  </a:cubicBezTo>
                  <a:cubicBezTo>
                    <a:pt x="6473" y="3026"/>
                    <a:pt x="6575" y="2313"/>
                    <a:pt x="6400" y="1891"/>
                  </a:cubicBezTo>
                  <a:cubicBezTo>
                    <a:pt x="6255" y="1557"/>
                    <a:pt x="5906" y="1353"/>
                    <a:pt x="5586" y="1222"/>
                  </a:cubicBezTo>
                  <a:cubicBezTo>
                    <a:pt x="5324" y="1135"/>
                    <a:pt x="5077" y="1077"/>
                    <a:pt x="4830" y="1004"/>
                  </a:cubicBezTo>
                  <a:cubicBezTo>
                    <a:pt x="4757" y="990"/>
                    <a:pt x="4713" y="975"/>
                    <a:pt x="4655" y="917"/>
                  </a:cubicBezTo>
                  <a:cubicBezTo>
                    <a:pt x="4597" y="859"/>
                    <a:pt x="4582" y="757"/>
                    <a:pt x="4568" y="684"/>
                  </a:cubicBezTo>
                  <a:cubicBezTo>
                    <a:pt x="4510" y="393"/>
                    <a:pt x="4262" y="59"/>
                    <a:pt x="3942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10;p42">
              <a:extLst>
                <a:ext uri="{FF2B5EF4-FFF2-40B4-BE49-F238E27FC236}">
                  <a16:creationId xmlns:a16="http://schemas.microsoft.com/office/drawing/2014/main" id="{E80264C3-2A0D-2FDD-0A8F-DB0B3FC7A02C}"/>
                </a:ext>
              </a:extLst>
            </p:cNvPr>
            <p:cNvSpPr/>
            <p:nvPr/>
          </p:nvSpPr>
          <p:spPr>
            <a:xfrm>
              <a:off x="2022904" y="3007103"/>
              <a:ext cx="465444" cy="759931"/>
            </a:xfrm>
            <a:custGeom>
              <a:avLst/>
              <a:gdLst/>
              <a:ahLst/>
              <a:cxnLst/>
              <a:rect l="l" t="t" r="r" b="b"/>
              <a:pathLst>
                <a:path w="6575" h="10735" extrusionOk="0">
                  <a:moveTo>
                    <a:pt x="1499" y="10530"/>
                  </a:moveTo>
                  <a:cubicBezTo>
                    <a:pt x="2255" y="10676"/>
                    <a:pt x="3055" y="10734"/>
                    <a:pt x="3841" y="10661"/>
                  </a:cubicBezTo>
                  <a:cubicBezTo>
                    <a:pt x="4640" y="10589"/>
                    <a:pt x="5382" y="10356"/>
                    <a:pt x="6051" y="9992"/>
                  </a:cubicBezTo>
                  <a:cubicBezTo>
                    <a:pt x="5964" y="9672"/>
                    <a:pt x="5877" y="9367"/>
                    <a:pt x="5891" y="9076"/>
                  </a:cubicBezTo>
                  <a:cubicBezTo>
                    <a:pt x="5906" y="7883"/>
                    <a:pt x="5979" y="6691"/>
                    <a:pt x="6095" y="5498"/>
                  </a:cubicBezTo>
                  <a:cubicBezTo>
                    <a:pt x="6168" y="4800"/>
                    <a:pt x="6269" y="4131"/>
                    <a:pt x="6400" y="3462"/>
                  </a:cubicBezTo>
                  <a:cubicBezTo>
                    <a:pt x="6473" y="3026"/>
                    <a:pt x="6575" y="2313"/>
                    <a:pt x="6400" y="1891"/>
                  </a:cubicBezTo>
                  <a:cubicBezTo>
                    <a:pt x="6255" y="1557"/>
                    <a:pt x="5906" y="1353"/>
                    <a:pt x="5586" y="1222"/>
                  </a:cubicBezTo>
                  <a:cubicBezTo>
                    <a:pt x="5324" y="1135"/>
                    <a:pt x="5077" y="1077"/>
                    <a:pt x="4830" y="1004"/>
                  </a:cubicBezTo>
                  <a:cubicBezTo>
                    <a:pt x="4757" y="990"/>
                    <a:pt x="4713" y="975"/>
                    <a:pt x="4655" y="917"/>
                  </a:cubicBezTo>
                  <a:cubicBezTo>
                    <a:pt x="4597" y="859"/>
                    <a:pt x="4582" y="757"/>
                    <a:pt x="4568" y="684"/>
                  </a:cubicBezTo>
                  <a:cubicBezTo>
                    <a:pt x="4510" y="393"/>
                    <a:pt x="4262" y="59"/>
                    <a:pt x="3942" y="1"/>
                  </a:cubicBezTo>
                  <a:cubicBezTo>
                    <a:pt x="3942" y="59"/>
                    <a:pt x="3957" y="102"/>
                    <a:pt x="3986" y="146"/>
                  </a:cubicBezTo>
                  <a:cubicBezTo>
                    <a:pt x="3986" y="204"/>
                    <a:pt x="3986" y="262"/>
                    <a:pt x="3957" y="321"/>
                  </a:cubicBezTo>
                  <a:cubicBezTo>
                    <a:pt x="3942" y="408"/>
                    <a:pt x="3913" y="495"/>
                    <a:pt x="3841" y="568"/>
                  </a:cubicBezTo>
                  <a:cubicBezTo>
                    <a:pt x="3710" y="713"/>
                    <a:pt x="3550" y="801"/>
                    <a:pt x="3375" y="902"/>
                  </a:cubicBezTo>
                  <a:cubicBezTo>
                    <a:pt x="2968" y="1120"/>
                    <a:pt x="2284" y="1208"/>
                    <a:pt x="1921" y="830"/>
                  </a:cubicBezTo>
                  <a:cubicBezTo>
                    <a:pt x="1877" y="771"/>
                    <a:pt x="1833" y="699"/>
                    <a:pt x="1819" y="611"/>
                  </a:cubicBezTo>
                  <a:cubicBezTo>
                    <a:pt x="1804" y="553"/>
                    <a:pt x="1819" y="393"/>
                    <a:pt x="1746" y="408"/>
                  </a:cubicBezTo>
                  <a:cubicBezTo>
                    <a:pt x="1688" y="422"/>
                    <a:pt x="1615" y="582"/>
                    <a:pt x="1601" y="641"/>
                  </a:cubicBezTo>
                  <a:cubicBezTo>
                    <a:pt x="1557" y="713"/>
                    <a:pt x="1543" y="786"/>
                    <a:pt x="1543" y="859"/>
                  </a:cubicBezTo>
                  <a:cubicBezTo>
                    <a:pt x="1514" y="1135"/>
                    <a:pt x="1194" y="1062"/>
                    <a:pt x="1004" y="1150"/>
                  </a:cubicBezTo>
                  <a:cubicBezTo>
                    <a:pt x="743" y="1280"/>
                    <a:pt x="539" y="1499"/>
                    <a:pt x="437" y="1746"/>
                  </a:cubicBezTo>
                  <a:cubicBezTo>
                    <a:pt x="321" y="2022"/>
                    <a:pt x="306" y="2313"/>
                    <a:pt x="306" y="2604"/>
                  </a:cubicBezTo>
                  <a:cubicBezTo>
                    <a:pt x="248" y="4175"/>
                    <a:pt x="219" y="5731"/>
                    <a:pt x="234" y="7302"/>
                  </a:cubicBezTo>
                  <a:cubicBezTo>
                    <a:pt x="234" y="8189"/>
                    <a:pt x="132" y="9062"/>
                    <a:pt x="1" y="9934"/>
                  </a:cubicBezTo>
                  <a:cubicBezTo>
                    <a:pt x="423" y="10298"/>
                    <a:pt x="990" y="10443"/>
                    <a:pt x="1499" y="105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11;p42">
              <a:extLst>
                <a:ext uri="{FF2B5EF4-FFF2-40B4-BE49-F238E27FC236}">
                  <a16:creationId xmlns:a16="http://schemas.microsoft.com/office/drawing/2014/main" id="{E5BCFC67-5385-BE83-40D0-BE0FD2534C1B}"/>
                </a:ext>
              </a:extLst>
            </p:cNvPr>
            <p:cNvSpPr/>
            <p:nvPr/>
          </p:nvSpPr>
          <p:spPr>
            <a:xfrm>
              <a:off x="2142400" y="3061259"/>
              <a:ext cx="10335" cy="33413"/>
            </a:xfrm>
            <a:custGeom>
              <a:avLst/>
              <a:gdLst/>
              <a:ahLst/>
              <a:cxnLst/>
              <a:rect l="l" t="t" r="r" b="b"/>
              <a:pathLst>
                <a:path w="146" h="472" extrusionOk="0">
                  <a:moveTo>
                    <a:pt x="129" y="0"/>
                  </a:moveTo>
                  <a:cubicBezTo>
                    <a:pt x="125" y="0"/>
                    <a:pt x="121" y="2"/>
                    <a:pt x="116" y="6"/>
                  </a:cubicBezTo>
                  <a:cubicBezTo>
                    <a:pt x="73" y="21"/>
                    <a:pt x="58" y="65"/>
                    <a:pt x="44" y="94"/>
                  </a:cubicBezTo>
                  <a:cubicBezTo>
                    <a:pt x="29" y="137"/>
                    <a:pt x="0" y="166"/>
                    <a:pt x="0" y="225"/>
                  </a:cubicBezTo>
                  <a:cubicBezTo>
                    <a:pt x="0" y="312"/>
                    <a:pt x="29" y="399"/>
                    <a:pt x="44" y="472"/>
                  </a:cubicBezTo>
                  <a:cubicBezTo>
                    <a:pt x="44" y="399"/>
                    <a:pt x="44" y="312"/>
                    <a:pt x="58" y="239"/>
                  </a:cubicBezTo>
                  <a:cubicBezTo>
                    <a:pt x="73" y="210"/>
                    <a:pt x="73" y="166"/>
                    <a:pt x="102" y="137"/>
                  </a:cubicBezTo>
                  <a:lnTo>
                    <a:pt x="145" y="21"/>
                  </a:lnTo>
                  <a:cubicBezTo>
                    <a:pt x="145" y="11"/>
                    <a:pt x="138" y="0"/>
                    <a:pt x="129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12;p42">
              <a:extLst>
                <a:ext uri="{FF2B5EF4-FFF2-40B4-BE49-F238E27FC236}">
                  <a16:creationId xmlns:a16="http://schemas.microsoft.com/office/drawing/2014/main" id="{8F282223-DCB3-3FCA-9E8B-C938DEBA01D5}"/>
                </a:ext>
              </a:extLst>
            </p:cNvPr>
            <p:cNvSpPr/>
            <p:nvPr/>
          </p:nvSpPr>
          <p:spPr>
            <a:xfrm>
              <a:off x="2178432" y="3083275"/>
              <a:ext cx="9273" cy="37448"/>
            </a:xfrm>
            <a:custGeom>
              <a:avLst/>
              <a:gdLst/>
              <a:ahLst/>
              <a:cxnLst/>
              <a:rect l="l" t="t" r="r" b="b"/>
              <a:pathLst>
                <a:path w="131" h="529" extrusionOk="0">
                  <a:moveTo>
                    <a:pt x="73" y="1"/>
                  </a:moveTo>
                  <a:cubicBezTo>
                    <a:pt x="44" y="1"/>
                    <a:pt x="29" y="74"/>
                    <a:pt x="29" y="103"/>
                  </a:cubicBezTo>
                  <a:cubicBezTo>
                    <a:pt x="29" y="146"/>
                    <a:pt x="0" y="190"/>
                    <a:pt x="0" y="234"/>
                  </a:cubicBezTo>
                  <a:cubicBezTo>
                    <a:pt x="0" y="306"/>
                    <a:pt x="0" y="394"/>
                    <a:pt x="29" y="495"/>
                  </a:cubicBezTo>
                  <a:cubicBezTo>
                    <a:pt x="35" y="520"/>
                    <a:pt x="49" y="529"/>
                    <a:pt x="61" y="529"/>
                  </a:cubicBezTo>
                  <a:cubicBezTo>
                    <a:pt x="77" y="529"/>
                    <a:pt x="90" y="512"/>
                    <a:pt x="73" y="495"/>
                  </a:cubicBezTo>
                  <a:cubicBezTo>
                    <a:pt x="58" y="423"/>
                    <a:pt x="58" y="350"/>
                    <a:pt x="73" y="263"/>
                  </a:cubicBezTo>
                  <a:cubicBezTo>
                    <a:pt x="73" y="219"/>
                    <a:pt x="102" y="190"/>
                    <a:pt x="102" y="146"/>
                  </a:cubicBezTo>
                  <a:cubicBezTo>
                    <a:pt x="102" y="132"/>
                    <a:pt x="116" y="117"/>
                    <a:pt x="116" y="88"/>
                  </a:cubicBezTo>
                  <a:cubicBezTo>
                    <a:pt x="116" y="74"/>
                    <a:pt x="131" y="59"/>
                    <a:pt x="116" y="15"/>
                  </a:cubicBezTo>
                  <a:cubicBezTo>
                    <a:pt x="102" y="1"/>
                    <a:pt x="102" y="1"/>
                    <a:pt x="73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13;p42">
              <a:extLst>
                <a:ext uri="{FF2B5EF4-FFF2-40B4-BE49-F238E27FC236}">
                  <a16:creationId xmlns:a16="http://schemas.microsoft.com/office/drawing/2014/main" id="{8F811C50-DEA5-42D4-BE47-8D0B30CEDA04}"/>
                </a:ext>
              </a:extLst>
            </p:cNvPr>
            <p:cNvSpPr/>
            <p:nvPr/>
          </p:nvSpPr>
          <p:spPr>
            <a:xfrm>
              <a:off x="2232942" y="3088018"/>
              <a:ext cx="11397" cy="39642"/>
            </a:xfrm>
            <a:custGeom>
              <a:avLst/>
              <a:gdLst/>
              <a:ahLst/>
              <a:cxnLst/>
              <a:rect l="l" t="t" r="r" b="b"/>
              <a:pathLst>
                <a:path w="161" h="560" extrusionOk="0">
                  <a:moveTo>
                    <a:pt x="38" y="0"/>
                  </a:moveTo>
                  <a:cubicBezTo>
                    <a:pt x="28" y="0"/>
                    <a:pt x="25" y="7"/>
                    <a:pt x="15" y="7"/>
                  </a:cubicBezTo>
                  <a:cubicBezTo>
                    <a:pt x="1" y="50"/>
                    <a:pt x="15" y="94"/>
                    <a:pt x="15" y="152"/>
                  </a:cubicBezTo>
                  <a:cubicBezTo>
                    <a:pt x="30" y="196"/>
                    <a:pt x="30" y="239"/>
                    <a:pt x="59" y="283"/>
                  </a:cubicBezTo>
                  <a:cubicBezTo>
                    <a:pt x="74" y="312"/>
                    <a:pt x="74" y="370"/>
                    <a:pt x="88" y="414"/>
                  </a:cubicBezTo>
                  <a:cubicBezTo>
                    <a:pt x="132" y="457"/>
                    <a:pt x="146" y="501"/>
                    <a:pt x="161" y="559"/>
                  </a:cubicBezTo>
                  <a:cubicBezTo>
                    <a:pt x="161" y="501"/>
                    <a:pt x="161" y="443"/>
                    <a:pt x="146" y="385"/>
                  </a:cubicBezTo>
                  <a:cubicBezTo>
                    <a:pt x="146" y="356"/>
                    <a:pt x="132" y="297"/>
                    <a:pt x="132" y="268"/>
                  </a:cubicBezTo>
                  <a:cubicBezTo>
                    <a:pt x="132" y="210"/>
                    <a:pt x="103" y="167"/>
                    <a:pt x="103" y="137"/>
                  </a:cubicBezTo>
                  <a:cubicBezTo>
                    <a:pt x="103" y="94"/>
                    <a:pt x="88" y="50"/>
                    <a:pt x="59" y="7"/>
                  </a:cubicBezTo>
                  <a:cubicBezTo>
                    <a:pt x="49" y="2"/>
                    <a:pt x="43" y="0"/>
                    <a:pt x="38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14;p42">
              <a:extLst>
                <a:ext uri="{FF2B5EF4-FFF2-40B4-BE49-F238E27FC236}">
                  <a16:creationId xmlns:a16="http://schemas.microsoft.com/office/drawing/2014/main" id="{4B5FE029-0774-CA58-7794-6ADC57EA8941}"/>
                </a:ext>
              </a:extLst>
            </p:cNvPr>
            <p:cNvSpPr/>
            <p:nvPr/>
          </p:nvSpPr>
          <p:spPr>
            <a:xfrm>
              <a:off x="2270036" y="3070037"/>
              <a:ext cx="13450" cy="45235"/>
            </a:xfrm>
            <a:custGeom>
              <a:avLst/>
              <a:gdLst/>
              <a:ahLst/>
              <a:cxnLst/>
              <a:rect l="l" t="t" r="r" b="b"/>
              <a:pathLst>
                <a:path w="190" h="639" extrusionOk="0">
                  <a:moveTo>
                    <a:pt x="39" y="1"/>
                  </a:moveTo>
                  <a:cubicBezTo>
                    <a:pt x="21" y="1"/>
                    <a:pt x="0" y="18"/>
                    <a:pt x="0" y="28"/>
                  </a:cubicBezTo>
                  <a:cubicBezTo>
                    <a:pt x="0" y="57"/>
                    <a:pt x="0" y="86"/>
                    <a:pt x="15" y="101"/>
                  </a:cubicBezTo>
                  <a:cubicBezTo>
                    <a:pt x="44" y="115"/>
                    <a:pt x="44" y="159"/>
                    <a:pt x="59" y="173"/>
                  </a:cubicBezTo>
                  <a:cubicBezTo>
                    <a:pt x="73" y="231"/>
                    <a:pt x="88" y="275"/>
                    <a:pt x="88" y="333"/>
                  </a:cubicBezTo>
                  <a:cubicBezTo>
                    <a:pt x="88" y="391"/>
                    <a:pt x="117" y="450"/>
                    <a:pt x="117" y="493"/>
                  </a:cubicBezTo>
                  <a:lnTo>
                    <a:pt x="117" y="595"/>
                  </a:lnTo>
                  <a:cubicBezTo>
                    <a:pt x="117" y="610"/>
                    <a:pt x="117" y="624"/>
                    <a:pt x="131" y="639"/>
                  </a:cubicBezTo>
                  <a:cubicBezTo>
                    <a:pt x="160" y="624"/>
                    <a:pt x="160" y="551"/>
                    <a:pt x="190" y="522"/>
                  </a:cubicBezTo>
                  <a:lnTo>
                    <a:pt x="190" y="333"/>
                  </a:lnTo>
                  <a:cubicBezTo>
                    <a:pt x="190" y="275"/>
                    <a:pt x="160" y="231"/>
                    <a:pt x="146" y="173"/>
                  </a:cubicBezTo>
                  <a:cubicBezTo>
                    <a:pt x="146" y="130"/>
                    <a:pt x="131" y="115"/>
                    <a:pt x="117" y="86"/>
                  </a:cubicBezTo>
                  <a:cubicBezTo>
                    <a:pt x="88" y="57"/>
                    <a:pt x="88" y="28"/>
                    <a:pt x="59" y="13"/>
                  </a:cubicBezTo>
                  <a:cubicBezTo>
                    <a:pt x="54" y="4"/>
                    <a:pt x="47" y="1"/>
                    <a:pt x="39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15;p42">
              <a:extLst>
                <a:ext uri="{FF2B5EF4-FFF2-40B4-BE49-F238E27FC236}">
                  <a16:creationId xmlns:a16="http://schemas.microsoft.com/office/drawing/2014/main" id="{E69868F4-BA9D-F8CE-3A0A-118551AA9CD8}"/>
                </a:ext>
              </a:extLst>
            </p:cNvPr>
            <p:cNvSpPr/>
            <p:nvPr/>
          </p:nvSpPr>
          <p:spPr>
            <a:xfrm>
              <a:off x="2301963" y="3042357"/>
              <a:ext cx="23715" cy="42049"/>
            </a:xfrm>
            <a:custGeom>
              <a:avLst/>
              <a:gdLst/>
              <a:ahLst/>
              <a:cxnLst/>
              <a:rect l="l" t="t" r="r" b="b"/>
              <a:pathLst>
                <a:path w="335" h="594" extrusionOk="0">
                  <a:moveTo>
                    <a:pt x="44" y="1"/>
                  </a:moveTo>
                  <a:cubicBezTo>
                    <a:pt x="37" y="1"/>
                    <a:pt x="29" y="4"/>
                    <a:pt x="29" y="12"/>
                  </a:cubicBezTo>
                  <a:cubicBezTo>
                    <a:pt x="0" y="41"/>
                    <a:pt x="0" y="55"/>
                    <a:pt x="29" y="70"/>
                  </a:cubicBezTo>
                  <a:cubicBezTo>
                    <a:pt x="102" y="143"/>
                    <a:pt x="146" y="230"/>
                    <a:pt x="204" y="332"/>
                  </a:cubicBezTo>
                  <a:cubicBezTo>
                    <a:pt x="219" y="361"/>
                    <a:pt x="262" y="419"/>
                    <a:pt x="277" y="448"/>
                  </a:cubicBezTo>
                  <a:cubicBezTo>
                    <a:pt x="277" y="506"/>
                    <a:pt x="291" y="550"/>
                    <a:pt x="335" y="593"/>
                  </a:cubicBezTo>
                  <a:cubicBezTo>
                    <a:pt x="320" y="550"/>
                    <a:pt x="320" y="492"/>
                    <a:pt x="291" y="433"/>
                  </a:cubicBezTo>
                  <a:cubicBezTo>
                    <a:pt x="277" y="375"/>
                    <a:pt x="262" y="332"/>
                    <a:pt x="248" y="288"/>
                  </a:cubicBezTo>
                  <a:cubicBezTo>
                    <a:pt x="189" y="201"/>
                    <a:pt x="131" y="113"/>
                    <a:pt x="59" y="12"/>
                  </a:cubicBezTo>
                  <a:cubicBezTo>
                    <a:pt x="59" y="4"/>
                    <a:pt x="51" y="1"/>
                    <a:pt x="44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16;p42">
              <a:extLst>
                <a:ext uri="{FF2B5EF4-FFF2-40B4-BE49-F238E27FC236}">
                  <a16:creationId xmlns:a16="http://schemas.microsoft.com/office/drawing/2014/main" id="{242112AE-9E47-4456-8D64-CC877D19D42A}"/>
                </a:ext>
              </a:extLst>
            </p:cNvPr>
            <p:cNvSpPr/>
            <p:nvPr/>
          </p:nvSpPr>
          <p:spPr>
            <a:xfrm>
              <a:off x="2310175" y="3020483"/>
              <a:ext cx="26829" cy="46438"/>
            </a:xfrm>
            <a:custGeom>
              <a:avLst/>
              <a:gdLst/>
              <a:ahLst/>
              <a:cxnLst/>
              <a:rect l="l" t="t" r="r" b="b"/>
              <a:pathLst>
                <a:path w="379" h="656" extrusionOk="0">
                  <a:moveTo>
                    <a:pt x="30" y="1"/>
                  </a:moveTo>
                  <a:cubicBezTo>
                    <a:pt x="15" y="1"/>
                    <a:pt x="1" y="15"/>
                    <a:pt x="1" y="30"/>
                  </a:cubicBezTo>
                  <a:cubicBezTo>
                    <a:pt x="1" y="73"/>
                    <a:pt x="15" y="88"/>
                    <a:pt x="30" y="102"/>
                  </a:cubicBezTo>
                  <a:cubicBezTo>
                    <a:pt x="59" y="132"/>
                    <a:pt x="73" y="161"/>
                    <a:pt x="88" y="175"/>
                  </a:cubicBezTo>
                  <a:lnTo>
                    <a:pt x="204" y="350"/>
                  </a:lnTo>
                  <a:cubicBezTo>
                    <a:pt x="233" y="393"/>
                    <a:pt x="248" y="452"/>
                    <a:pt x="292" y="510"/>
                  </a:cubicBezTo>
                  <a:cubicBezTo>
                    <a:pt x="306" y="539"/>
                    <a:pt x="321" y="568"/>
                    <a:pt x="321" y="597"/>
                  </a:cubicBezTo>
                  <a:cubicBezTo>
                    <a:pt x="326" y="594"/>
                    <a:pt x="331" y="593"/>
                    <a:pt x="335" y="593"/>
                  </a:cubicBezTo>
                  <a:cubicBezTo>
                    <a:pt x="355" y="593"/>
                    <a:pt x="367" y="619"/>
                    <a:pt x="379" y="655"/>
                  </a:cubicBezTo>
                  <a:lnTo>
                    <a:pt x="379" y="568"/>
                  </a:lnTo>
                  <a:cubicBezTo>
                    <a:pt x="379" y="524"/>
                    <a:pt x="379" y="495"/>
                    <a:pt x="364" y="466"/>
                  </a:cubicBezTo>
                  <a:cubicBezTo>
                    <a:pt x="350" y="393"/>
                    <a:pt x="306" y="350"/>
                    <a:pt x="292" y="292"/>
                  </a:cubicBezTo>
                  <a:lnTo>
                    <a:pt x="175" y="132"/>
                  </a:lnTo>
                  <a:cubicBezTo>
                    <a:pt x="146" y="73"/>
                    <a:pt x="88" y="15"/>
                    <a:pt x="30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17;p42">
              <a:extLst>
                <a:ext uri="{FF2B5EF4-FFF2-40B4-BE49-F238E27FC236}">
                  <a16:creationId xmlns:a16="http://schemas.microsoft.com/office/drawing/2014/main" id="{1B808AB3-2701-9B38-BC85-AE71DB6A5E45}"/>
                </a:ext>
              </a:extLst>
            </p:cNvPr>
            <p:cNvSpPr/>
            <p:nvPr/>
          </p:nvSpPr>
          <p:spPr>
            <a:xfrm>
              <a:off x="2134117" y="3086390"/>
              <a:ext cx="77303" cy="51747"/>
            </a:xfrm>
            <a:custGeom>
              <a:avLst/>
              <a:gdLst/>
              <a:ahLst/>
              <a:cxnLst/>
              <a:rect l="l" t="t" r="r" b="b"/>
              <a:pathLst>
                <a:path w="109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73" y="190"/>
                    <a:pt x="248" y="379"/>
                    <a:pt x="437" y="510"/>
                  </a:cubicBezTo>
                  <a:cubicBezTo>
                    <a:pt x="524" y="582"/>
                    <a:pt x="626" y="626"/>
                    <a:pt x="742" y="670"/>
                  </a:cubicBezTo>
                  <a:cubicBezTo>
                    <a:pt x="830" y="695"/>
                    <a:pt x="929" y="731"/>
                    <a:pt x="1020" y="731"/>
                  </a:cubicBezTo>
                  <a:cubicBezTo>
                    <a:pt x="1034" y="731"/>
                    <a:pt x="1048" y="730"/>
                    <a:pt x="1062" y="728"/>
                  </a:cubicBezTo>
                  <a:cubicBezTo>
                    <a:pt x="1091" y="728"/>
                    <a:pt x="1091" y="699"/>
                    <a:pt x="1062" y="684"/>
                  </a:cubicBezTo>
                  <a:cubicBezTo>
                    <a:pt x="975" y="655"/>
                    <a:pt x="873" y="626"/>
                    <a:pt x="757" y="597"/>
                  </a:cubicBezTo>
                  <a:cubicBezTo>
                    <a:pt x="655" y="553"/>
                    <a:pt x="553" y="510"/>
                    <a:pt x="466" y="451"/>
                  </a:cubicBezTo>
                  <a:cubicBezTo>
                    <a:pt x="379" y="393"/>
                    <a:pt x="292" y="320"/>
                    <a:pt x="219" y="248"/>
                  </a:cubicBezTo>
                  <a:cubicBezTo>
                    <a:pt x="146" y="160"/>
                    <a:pt x="73" y="73"/>
                    <a:pt x="1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18;p42">
              <a:extLst>
                <a:ext uri="{FF2B5EF4-FFF2-40B4-BE49-F238E27FC236}">
                  <a16:creationId xmlns:a16="http://schemas.microsoft.com/office/drawing/2014/main" id="{6AEEB956-E8C7-BAB2-3227-A9653C39BAC4}"/>
                </a:ext>
              </a:extLst>
            </p:cNvPr>
            <p:cNvSpPr/>
            <p:nvPr/>
          </p:nvSpPr>
          <p:spPr>
            <a:xfrm>
              <a:off x="2268974" y="3079169"/>
              <a:ext cx="77303" cy="53588"/>
            </a:xfrm>
            <a:custGeom>
              <a:avLst/>
              <a:gdLst/>
              <a:ahLst/>
              <a:cxnLst/>
              <a:rect l="l" t="t" r="r" b="b"/>
              <a:pathLst>
                <a:path w="1092" h="757" extrusionOk="0">
                  <a:moveTo>
                    <a:pt x="1077" y="1"/>
                  </a:moveTo>
                  <a:cubicBezTo>
                    <a:pt x="1004" y="59"/>
                    <a:pt x="932" y="146"/>
                    <a:pt x="859" y="219"/>
                  </a:cubicBezTo>
                  <a:cubicBezTo>
                    <a:pt x="786" y="292"/>
                    <a:pt x="685" y="364"/>
                    <a:pt x="597" y="437"/>
                  </a:cubicBezTo>
                  <a:cubicBezTo>
                    <a:pt x="423" y="568"/>
                    <a:pt x="219" y="655"/>
                    <a:pt x="15" y="728"/>
                  </a:cubicBezTo>
                  <a:cubicBezTo>
                    <a:pt x="1" y="728"/>
                    <a:pt x="1" y="757"/>
                    <a:pt x="15" y="757"/>
                  </a:cubicBezTo>
                  <a:cubicBezTo>
                    <a:pt x="234" y="699"/>
                    <a:pt x="452" y="626"/>
                    <a:pt x="641" y="481"/>
                  </a:cubicBezTo>
                  <a:cubicBezTo>
                    <a:pt x="728" y="422"/>
                    <a:pt x="815" y="350"/>
                    <a:pt x="888" y="277"/>
                  </a:cubicBezTo>
                  <a:cubicBezTo>
                    <a:pt x="961" y="204"/>
                    <a:pt x="1048" y="117"/>
                    <a:pt x="1092" y="30"/>
                  </a:cubicBezTo>
                  <a:cubicBezTo>
                    <a:pt x="1092" y="30"/>
                    <a:pt x="1092" y="1"/>
                    <a:pt x="1077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19;p42">
              <a:extLst>
                <a:ext uri="{FF2B5EF4-FFF2-40B4-BE49-F238E27FC236}">
                  <a16:creationId xmlns:a16="http://schemas.microsoft.com/office/drawing/2014/main" id="{7050C263-8872-257E-D347-2A53179C1E91}"/>
                </a:ext>
              </a:extLst>
            </p:cNvPr>
            <p:cNvSpPr/>
            <p:nvPr/>
          </p:nvSpPr>
          <p:spPr>
            <a:xfrm>
              <a:off x="2306069" y="3067418"/>
              <a:ext cx="36103" cy="36528"/>
            </a:xfrm>
            <a:custGeom>
              <a:avLst/>
              <a:gdLst/>
              <a:ahLst/>
              <a:cxnLst/>
              <a:rect l="l" t="t" r="r" b="b"/>
              <a:pathLst>
                <a:path w="510" h="516" extrusionOk="0">
                  <a:moveTo>
                    <a:pt x="493" y="1"/>
                  </a:moveTo>
                  <a:cubicBezTo>
                    <a:pt x="489" y="1"/>
                    <a:pt x="485" y="2"/>
                    <a:pt x="480" y="7"/>
                  </a:cubicBezTo>
                  <a:cubicBezTo>
                    <a:pt x="451" y="7"/>
                    <a:pt x="451" y="21"/>
                    <a:pt x="437" y="50"/>
                  </a:cubicBezTo>
                  <a:cubicBezTo>
                    <a:pt x="437" y="65"/>
                    <a:pt x="422" y="65"/>
                    <a:pt x="422" y="79"/>
                  </a:cubicBezTo>
                  <a:cubicBezTo>
                    <a:pt x="408" y="94"/>
                    <a:pt x="379" y="138"/>
                    <a:pt x="364" y="152"/>
                  </a:cubicBezTo>
                  <a:cubicBezTo>
                    <a:pt x="335" y="210"/>
                    <a:pt x="291" y="239"/>
                    <a:pt x="262" y="298"/>
                  </a:cubicBezTo>
                  <a:cubicBezTo>
                    <a:pt x="219" y="341"/>
                    <a:pt x="190" y="385"/>
                    <a:pt x="131" y="428"/>
                  </a:cubicBezTo>
                  <a:lnTo>
                    <a:pt x="73" y="487"/>
                  </a:lnTo>
                  <a:cubicBezTo>
                    <a:pt x="69" y="478"/>
                    <a:pt x="65" y="475"/>
                    <a:pt x="60" y="475"/>
                  </a:cubicBezTo>
                  <a:cubicBezTo>
                    <a:pt x="50" y="475"/>
                    <a:pt x="36" y="489"/>
                    <a:pt x="14" y="506"/>
                  </a:cubicBezTo>
                  <a:lnTo>
                    <a:pt x="14" y="506"/>
                  </a:lnTo>
                  <a:cubicBezTo>
                    <a:pt x="33" y="496"/>
                    <a:pt x="65" y="487"/>
                    <a:pt x="88" y="487"/>
                  </a:cubicBezTo>
                  <a:cubicBezTo>
                    <a:pt x="131" y="458"/>
                    <a:pt x="146" y="443"/>
                    <a:pt x="161" y="443"/>
                  </a:cubicBezTo>
                  <a:cubicBezTo>
                    <a:pt x="219" y="414"/>
                    <a:pt x="262" y="370"/>
                    <a:pt x="306" y="341"/>
                  </a:cubicBezTo>
                  <a:cubicBezTo>
                    <a:pt x="350" y="298"/>
                    <a:pt x="408" y="239"/>
                    <a:pt x="437" y="196"/>
                  </a:cubicBezTo>
                  <a:cubicBezTo>
                    <a:pt x="480" y="138"/>
                    <a:pt x="510" y="79"/>
                    <a:pt x="510" y="21"/>
                  </a:cubicBezTo>
                  <a:cubicBezTo>
                    <a:pt x="510" y="11"/>
                    <a:pt x="502" y="1"/>
                    <a:pt x="493" y="1"/>
                  </a:cubicBezTo>
                  <a:close/>
                  <a:moveTo>
                    <a:pt x="14" y="506"/>
                  </a:moveTo>
                  <a:cubicBezTo>
                    <a:pt x="8" y="509"/>
                    <a:pt x="4" y="513"/>
                    <a:pt x="1" y="516"/>
                  </a:cubicBezTo>
                  <a:cubicBezTo>
                    <a:pt x="5" y="513"/>
                    <a:pt x="10" y="509"/>
                    <a:pt x="14" y="506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20;p42">
              <a:extLst>
                <a:ext uri="{FF2B5EF4-FFF2-40B4-BE49-F238E27FC236}">
                  <a16:creationId xmlns:a16="http://schemas.microsoft.com/office/drawing/2014/main" id="{3E4F988C-56BE-9287-BD73-98045D0FAA76}"/>
                </a:ext>
              </a:extLst>
            </p:cNvPr>
            <p:cNvSpPr/>
            <p:nvPr/>
          </p:nvSpPr>
          <p:spPr>
            <a:xfrm>
              <a:off x="2152664" y="3019209"/>
              <a:ext cx="156587" cy="73976"/>
            </a:xfrm>
            <a:custGeom>
              <a:avLst/>
              <a:gdLst/>
              <a:ahLst/>
              <a:cxnLst/>
              <a:rect l="l" t="t" r="r" b="b"/>
              <a:pathLst>
                <a:path w="2212" h="1045" extrusionOk="0">
                  <a:moveTo>
                    <a:pt x="2132" y="1"/>
                  </a:moveTo>
                  <a:cubicBezTo>
                    <a:pt x="2116" y="1"/>
                    <a:pt x="2101" y="10"/>
                    <a:pt x="2095" y="33"/>
                  </a:cubicBezTo>
                  <a:cubicBezTo>
                    <a:pt x="2066" y="120"/>
                    <a:pt x="2066" y="222"/>
                    <a:pt x="2022" y="310"/>
                  </a:cubicBezTo>
                  <a:cubicBezTo>
                    <a:pt x="1993" y="397"/>
                    <a:pt x="1935" y="484"/>
                    <a:pt x="1862" y="557"/>
                  </a:cubicBezTo>
                  <a:cubicBezTo>
                    <a:pt x="1731" y="702"/>
                    <a:pt x="1557" y="819"/>
                    <a:pt x="1368" y="891"/>
                  </a:cubicBezTo>
                  <a:cubicBezTo>
                    <a:pt x="1247" y="926"/>
                    <a:pt x="1124" y="941"/>
                    <a:pt x="1000" y="941"/>
                  </a:cubicBezTo>
                  <a:cubicBezTo>
                    <a:pt x="658" y="941"/>
                    <a:pt x="310" y="826"/>
                    <a:pt x="0" y="688"/>
                  </a:cubicBezTo>
                  <a:lnTo>
                    <a:pt x="0" y="688"/>
                  </a:lnTo>
                  <a:cubicBezTo>
                    <a:pt x="283" y="907"/>
                    <a:pt x="633" y="1044"/>
                    <a:pt x="992" y="1044"/>
                  </a:cubicBezTo>
                  <a:cubicBezTo>
                    <a:pt x="1131" y="1044"/>
                    <a:pt x="1272" y="1023"/>
                    <a:pt x="1411" y="979"/>
                  </a:cubicBezTo>
                  <a:cubicBezTo>
                    <a:pt x="1600" y="906"/>
                    <a:pt x="1789" y="804"/>
                    <a:pt x="1935" y="630"/>
                  </a:cubicBezTo>
                  <a:cubicBezTo>
                    <a:pt x="2066" y="484"/>
                    <a:pt x="2211" y="251"/>
                    <a:pt x="2182" y="48"/>
                  </a:cubicBezTo>
                  <a:cubicBezTo>
                    <a:pt x="2182" y="22"/>
                    <a:pt x="2156" y="1"/>
                    <a:pt x="2132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21;p42">
              <a:extLst>
                <a:ext uri="{FF2B5EF4-FFF2-40B4-BE49-F238E27FC236}">
                  <a16:creationId xmlns:a16="http://schemas.microsoft.com/office/drawing/2014/main" id="{07DE2EAA-74CB-4D7B-DAEE-5B188AE71C47}"/>
                </a:ext>
              </a:extLst>
            </p:cNvPr>
            <p:cNvSpPr/>
            <p:nvPr/>
          </p:nvSpPr>
          <p:spPr>
            <a:xfrm>
              <a:off x="2033240" y="3137855"/>
              <a:ext cx="21662" cy="21733"/>
            </a:xfrm>
            <a:custGeom>
              <a:avLst/>
              <a:gdLst/>
              <a:ahLst/>
              <a:cxnLst/>
              <a:rect l="l" t="t" r="r" b="b"/>
              <a:pathLst>
                <a:path w="306" h="307" extrusionOk="0">
                  <a:moveTo>
                    <a:pt x="0" y="1"/>
                  </a:moveTo>
                  <a:lnTo>
                    <a:pt x="306" y="306"/>
                  </a:lnTo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22;p42">
              <a:extLst>
                <a:ext uri="{FF2B5EF4-FFF2-40B4-BE49-F238E27FC236}">
                  <a16:creationId xmlns:a16="http://schemas.microsoft.com/office/drawing/2014/main" id="{C488CFE3-91ED-CA68-DB94-879250DDED13}"/>
                </a:ext>
              </a:extLst>
            </p:cNvPr>
            <p:cNvSpPr/>
            <p:nvPr/>
          </p:nvSpPr>
          <p:spPr>
            <a:xfrm>
              <a:off x="2013702" y="3155340"/>
              <a:ext cx="21662" cy="23785"/>
            </a:xfrm>
            <a:custGeom>
              <a:avLst/>
              <a:gdLst/>
              <a:ahLst/>
              <a:cxnLst/>
              <a:rect l="l" t="t" r="r" b="b"/>
              <a:pathLst>
                <a:path w="306" h="336" extrusionOk="0">
                  <a:moveTo>
                    <a:pt x="0" y="1"/>
                  </a:moveTo>
                  <a:cubicBezTo>
                    <a:pt x="51" y="59"/>
                    <a:pt x="102" y="114"/>
                    <a:pt x="153" y="168"/>
                  </a:cubicBezTo>
                  <a:lnTo>
                    <a:pt x="153" y="168"/>
                  </a:lnTo>
                  <a:lnTo>
                    <a:pt x="0" y="1"/>
                  </a:lnTo>
                  <a:close/>
                  <a:moveTo>
                    <a:pt x="153" y="168"/>
                  </a:moveTo>
                  <a:lnTo>
                    <a:pt x="305" y="335"/>
                  </a:lnTo>
                  <a:cubicBezTo>
                    <a:pt x="255" y="277"/>
                    <a:pt x="204" y="223"/>
                    <a:pt x="153" y="168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23;p42">
              <a:extLst>
                <a:ext uri="{FF2B5EF4-FFF2-40B4-BE49-F238E27FC236}">
                  <a16:creationId xmlns:a16="http://schemas.microsoft.com/office/drawing/2014/main" id="{B4F2F0D2-84C1-372C-654C-85EFE572C6D0}"/>
                </a:ext>
              </a:extLst>
            </p:cNvPr>
            <p:cNvSpPr/>
            <p:nvPr/>
          </p:nvSpPr>
          <p:spPr>
            <a:xfrm>
              <a:off x="2006481" y="3181108"/>
              <a:ext cx="22724" cy="20671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0" y="1"/>
                  </a:moveTo>
                  <a:lnTo>
                    <a:pt x="320" y="291"/>
                  </a:lnTo>
                  <a:cubicBezTo>
                    <a:pt x="218" y="190"/>
                    <a:pt x="102" y="88"/>
                    <a:pt x="0" y="1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24;p42">
              <a:extLst>
                <a:ext uri="{FF2B5EF4-FFF2-40B4-BE49-F238E27FC236}">
                  <a16:creationId xmlns:a16="http://schemas.microsoft.com/office/drawing/2014/main" id="{1FE4C62C-259C-9709-4697-06997B9D2D0D}"/>
                </a:ext>
              </a:extLst>
            </p:cNvPr>
            <p:cNvSpPr/>
            <p:nvPr/>
          </p:nvSpPr>
          <p:spPr>
            <a:xfrm>
              <a:off x="1986872" y="3099132"/>
              <a:ext cx="495318" cy="544871"/>
            </a:xfrm>
            <a:custGeom>
              <a:avLst/>
              <a:gdLst/>
              <a:ahLst/>
              <a:cxnLst/>
              <a:rect l="l" t="t" r="r" b="b"/>
              <a:pathLst>
                <a:path w="6997" h="7697" extrusionOk="0">
                  <a:moveTo>
                    <a:pt x="5744" y="0"/>
                  </a:moveTo>
                  <a:cubicBezTo>
                    <a:pt x="5580" y="0"/>
                    <a:pt x="5424" y="67"/>
                    <a:pt x="5295" y="228"/>
                  </a:cubicBezTo>
                  <a:cubicBezTo>
                    <a:pt x="4844" y="809"/>
                    <a:pt x="4815" y="1784"/>
                    <a:pt x="4640" y="2467"/>
                  </a:cubicBezTo>
                  <a:cubicBezTo>
                    <a:pt x="4480" y="3180"/>
                    <a:pt x="4291" y="3893"/>
                    <a:pt x="4131" y="4620"/>
                  </a:cubicBezTo>
                  <a:cubicBezTo>
                    <a:pt x="4088" y="4736"/>
                    <a:pt x="4073" y="4853"/>
                    <a:pt x="4044" y="4955"/>
                  </a:cubicBezTo>
                  <a:cubicBezTo>
                    <a:pt x="3535" y="4126"/>
                    <a:pt x="2910" y="3209"/>
                    <a:pt x="2706" y="2904"/>
                  </a:cubicBezTo>
                  <a:cubicBezTo>
                    <a:pt x="2590" y="2686"/>
                    <a:pt x="2459" y="2482"/>
                    <a:pt x="2313" y="2264"/>
                  </a:cubicBezTo>
                  <a:cubicBezTo>
                    <a:pt x="2197" y="2089"/>
                    <a:pt x="2023" y="1871"/>
                    <a:pt x="1950" y="1668"/>
                  </a:cubicBezTo>
                  <a:lnTo>
                    <a:pt x="1601" y="722"/>
                  </a:lnTo>
                  <a:cubicBezTo>
                    <a:pt x="1586" y="693"/>
                    <a:pt x="1572" y="649"/>
                    <a:pt x="1513" y="620"/>
                  </a:cubicBezTo>
                  <a:lnTo>
                    <a:pt x="1063" y="330"/>
                  </a:lnTo>
                  <a:cubicBezTo>
                    <a:pt x="1019" y="300"/>
                    <a:pt x="990" y="286"/>
                    <a:pt x="932" y="286"/>
                  </a:cubicBezTo>
                  <a:cubicBezTo>
                    <a:pt x="801" y="300"/>
                    <a:pt x="568" y="359"/>
                    <a:pt x="699" y="577"/>
                  </a:cubicBezTo>
                  <a:cubicBezTo>
                    <a:pt x="699" y="577"/>
                    <a:pt x="610" y="495"/>
                    <a:pt x="507" y="495"/>
                  </a:cubicBezTo>
                  <a:cubicBezTo>
                    <a:pt x="460" y="495"/>
                    <a:pt x="410" y="512"/>
                    <a:pt x="364" y="562"/>
                  </a:cubicBezTo>
                  <a:cubicBezTo>
                    <a:pt x="234" y="708"/>
                    <a:pt x="423" y="868"/>
                    <a:pt x="423" y="868"/>
                  </a:cubicBezTo>
                  <a:cubicBezTo>
                    <a:pt x="423" y="868"/>
                    <a:pt x="161" y="911"/>
                    <a:pt x="277" y="1159"/>
                  </a:cubicBezTo>
                  <a:cubicBezTo>
                    <a:pt x="277" y="1159"/>
                    <a:pt x="1" y="1377"/>
                    <a:pt x="219" y="1668"/>
                  </a:cubicBezTo>
                  <a:lnTo>
                    <a:pt x="1004" y="2337"/>
                  </a:lnTo>
                  <a:cubicBezTo>
                    <a:pt x="1019" y="2395"/>
                    <a:pt x="1034" y="2438"/>
                    <a:pt x="1077" y="2482"/>
                  </a:cubicBezTo>
                  <a:cubicBezTo>
                    <a:pt x="1310" y="3035"/>
                    <a:pt x="1543" y="3558"/>
                    <a:pt x="1790" y="4111"/>
                  </a:cubicBezTo>
                  <a:cubicBezTo>
                    <a:pt x="2037" y="4707"/>
                    <a:pt x="2313" y="5289"/>
                    <a:pt x="2546" y="5885"/>
                  </a:cubicBezTo>
                  <a:cubicBezTo>
                    <a:pt x="2779" y="6438"/>
                    <a:pt x="2982" y="6991"/>
                    <a:pt x="3419" y="7412"/>
                  </a:cubicBezTo>
                  <a:cubicBezTo>
                    <a:pt x="3642" y="7608"/>
                    <a:pt x="3925" y="7696"/>
                    <a:pt x="4215" y="7696"/>
                  </a:cubicBezTo>
                  <a:cubicBezTo>
                    <a:pt x="4377" y="7696"/>
                    <a:pt x="4542" y="7668"/>
                    <a:pt x="4699" y="7616"/>
                  </a:cubicBezTo>
                  <a:cubicBezTo>
                    <a:pt x="5324" y="7398"/>
                    <a:pt x="5688" y="6773"/>
                    <a:pt x="5949" y="6191"/>
                  </a:cubicBezTo>
                  <a:cubicBezTo>
                    <a:pt x="6415" y="5158"/>
                    <a:pt x="6633" y="4053"/>
                    <a:pt x="6764" y="2918"/>
                  </a:cubicBezTo>
                  <a:cubicBezTo>
                    <a:pt x="6837" y="2308"/>
                    <a:pt x="6997" y="1464"/>
                    <a:pt x="6778" y="853"/>
                  </a:cubicBezTo>
                  <a:cubicBezTo>
                    <a:pt x="6642" y="453"/>
                    <a:pt x="6170" y="0"/>
                    <a:pt x="5744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025;p42">
              <a:extLst>
                <a:ext uri="{FF2B5EF4-FFF2-40B4-BE49-F238E27FC236}">
                  <a16:creationId xmlns:a16="http://schemas.microsoft.com/office/drawing/2014/main" id="{876707B3-E9E0-4E25-399A-EF68F9DF0B07}"/>
                </a:ext>
              </a:extLst>
            </p:cNvPr>
            <p:cNvSpPr/>
            <p:nvPr/>
          </p:nvSpPr>
          <p:spPr>
            <a:xfrm>
              <a:off x="2206182" y="3090496"/>
              <a:ext cx="275019" cy="510891"/>
            </a:xfrm>
            <a:custGeom>
              <a:avLst/>
              <a:gdLst/>
              <a:ahLst/>
              <a:cxnLst/>
              <a:rect l="l" t="t" r="r" b="b"/>
              <a:pathLst>
                <a:path w="3885" h="7217" extrusionOk="0">
                  <a:moveTo>
                    <a:pt x="2851" y="1"/>
                  </a:moveTo>
                  <a:cubicBezTo>
                    <a:pt x="2342" y="1"/>
                    <a:pt x="2066" y="524"/>
                    <a:pt x="1921" y="931"/>
                  </a:cubicBezTo>
                  <a:cubicBezTo>
                    <a:pt x="1557" y="1993"/>
                    <a:pt x="1179" y="3040"/>
                    <a:pt x="815" y="4102"/>
                  </a:cubicBezTo>
                  <a:cubicBezTo>
                    <a:pt x="699" y="4451"/>
                    <a:pt x="583" y="4771"/>
                    <a:pt x="466" y="5106"/>
                  </a:cubicBezTo>
                  <a:cubicBezTo>
                    <a:pt x="393" y="5280"/>
                    <a:pt x="335" y="5484"/>
                    <a:pt x="263" y="5658"/>
                  </a:cubicBezTo>
                  <a:cubicBezTo>
                    <a:pt x="103" y="6138"/>
                    <a:pt x="1" y="6560"/>
                    <a:pt x="393" y="6953"/>
                  </a:cubicBezTo>
                  <a:cubicBezTo>
                    <a:pt x="576" y="7135"/>
                    <a:pt x="820" y="7216"/>
                    <a:pt x="1074" y="7216"/>
                  </a:cubicBezTo>
                  <a:cubicBezTo>
                    <a:pt x="1426" y="7216"/>
                    <a:pt x="1798" y="7061"/>
                    <a:pt x="2051" y="6807"/>
                  </a:cubicBezTo>
                  <a:cubicBezTo>
                    <a:pt x="2488" y="6371"/>
                    <a:pt x="2662" y="5775"/>
                    <a:pt x="2851" y="5178"/>
                  </a:cubicBezTo>
                  <a:cubicBezTo>
                    <a:pt x="3040" y="4466"/>
                    <a:pt x="3302" y="3753"/>
                    <a:pt x="3462" y="3026"/>
                  </a:cubicBezTo>
                  <a:cubicBezTo>
                    <a:pt x="3608" y="2386"/>
                    <a:pt x="3884" y="1586"/>
                    <a:pt x="3724" y="931"/>
                  </a:cubicBezTo>
                  <a:cubicBezTo>
                    <a:pt x="3637" y="568"/>
                    <a:pt x="3273" y="1"/>
                    <a:pt x="2851" y="1"/>
                  </a:cubicBezTo>
                  <a:close/>
                </a:path>
              </a:pathLst>
            </a:custGeom>
            <a:solidFill>
              <a:srgbClr val="D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026;p42">
              <a:extLst>
                <a:ext uri="{FF2B5EF4-FFF2-40B4-BE49-F238E27FC236}">
                  <a16:creationId xmlns:a16="http://schemas.microsoft.com/office/drawing/2014/main" id="{5ACCA2D3-0E87-FCB2-6C4F-223957E58A0B}"/>
                </a:ext>
              </a:extLst>
            </p:cNvPr>
            <p:cNvSpPr/>
            <p:nvPr/>
          </p:nvSpPr>
          <p:spPr>
            <a:xfrm>
              <a:off x="2206182" y="3090496"/>
              <a:ext cx="275019" cy="523138"/>
            </a:xfrm>
            <a:custGeom>
              <a:avLst/>
              <a:gdLst/>
              <a:ahLst/>
              <a:cxnLst/>
              <a:rect l="l" t="t" r="r" b="b"/>
              <a:pathLst>
                <a:path w="3885" h="7390" extrusionOk="0">
                  <a:moveTo>
                    <a:pt x="466" y="5106"/>
                  </a:moveTo>
                  <a:cubicBezTo>
                    <a:pt x="393" y="5280"/>
                    <a:pt x="335" y="5484"/>
                    <a:pt x="263" y="5658"/>
                  </a:cubicBezTo>
                  <a:cubicBezTo>
                    <a:pt x="103" y="6138"/>
                    <a:pt x="1" y="6560"/>
                    <a:pt x="393" y="6953"/>
                  </a:cubicBezTo>
                  <a:cubicBezTo>
                    <a:pt x="830" y="7389"/>
                    <a:pt x="1615" y="7244"/>
                    <a:pt x="2051" y="6807"/>
                  </a:cubicBezTo>
                  <a:cubicBezTo>
                    <a:pt x="2488" y="6371"/>
                    <a:pt x="2662" y="5775"/>
                    <a:pt x="2851" y="5178"/>
                  </a:cubicBezTo>
                  <a:cubicBezTo>
                    <a:pt x="3040" y="4466"/>
                    <a:pt x="3302" y="3753"/>
                    <a:pt x="3462" y="3026"/>
                  </a:cubicBezTo>
                  <a:cubicBezTo>
                    <a:pt x="3608" y="2386"/>
                    <a:pt x="3884" y="1586"/>
                    <a:pt x="3724" y="931"/>
                  </a:cubicBezTo>
                  <a:cubicBezTo>
                    <a:pt x="3637" y="568"/>
                    <a:pt x="3273" y="1"/>
                    <a:pt x="2851" y="1"/>
                  </a:cubicBezTo>
                  <a:cubicBezTo>
                    <a:pt x="2342" y="1"/>
                    <a:pt x="2066" y="524"/>
                    <a:pt x="1921" y="931"/>
                  </a:cubicBezTo>
                  <a:cubicBezTo>
                    <a:pt x="1557" y="1993"/>
                    <a:pt x="1179" y="3040"/>
                    <a:pt x="815" y="4102"/>
                  </a:cubicBezTo>
                  <a:cubicBezTo>
                    <a:pt x="699" y="4451"/>
                    <a:pt x="583" y="4771"/>
                    <a:pt x="466" y="5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027;p42">
              <a:extLst>
                <a:ext uri="{FF2B5EF4-FFF2-40B4-BE49-F238E27FC236}">
                  <a16:creationId xmlns:a16="http://schemas.microsoft.com/office/drawing/2014/main" id="{81B64ADB-E627-2913-E4C3-E56F56529B60}"/>
                </a:ext>
              </a:extLst>
            </p:cNvPr>
            <p:cNvSpPr/>
            <p:nvPr/>
          </p:nvSpPr>
          <p:spPr>
            <a:xfrm>
              <a:off x="1974554" y="3089080"/>
              <a:ext cx="372780" cy="504025"/>
            </a:xfrm>
            <a:custGeom>
              <a:avLst/>
              <a:gdLst/>
              <a:ahLst/>
              <a:cxnLst/>
              <a:rect l="l" t="t" r="r" b="b"/>
              <a:pathLst>
                <a:path w="5266" h="7120" extrusionOk="0">
                  <a:moveTo>
                    <a:pt x="881" y="0"/>
                  </a:moveTo>
                  <a:cubicBezTo>
                    <a:pt x="868" y="0"/>
                    <a:pt x="856" y="2"/>
                    <a:pt x="844" y="6"/>
                  </a:cubicBezTo>
                  <a:cubicBezTo>
                    <a:pt x="728" y="35"/>
                    <a:pt x="509" y="108"/>
                    <a:pt x="626" y="326"/>
                  </a:cubicBezTo>
                  <a:cubicBezTo>
                    <a:pt x="626" y="326"/>
                    <a:pt x="542" y="242"/>
                    <a:pt x="447" y="242"/>
                  </a:cubicBezTo>
                  <a:cubicBezTo>
                    <a:pt x="400" y="242"/>
                    <a:pt x="349" y="263"/>
                    <a:pt x="306" y="326"/>
                  </a:cubicBezTo>
                  <a:cubicBezTo>
                    <a:pt x="189" y="486"/>
                    <a:pt x="379" y="617"/>
                    <a:pt x="379" y="617"/>
                  </a:cubicBezTo>
                  <a:cubicBezTo>
                    <a:pt x="379" y="617"/>
                    <a:pt x="146" y="661"/>
                    <a:pt x="248" y="908"/>
                  </a:cubicBezTo>
                  <a:cubicBezTo>
                    <a:pt x="248" y="908"/>
                    <a:pt x="0" y="1141"/>
                    <a:pt x="233" y="1417"/>
                  </a:cubicBezTo>
                  <a:lnTo>
                    <a:pt x="1048" y="2028"/>
                  </a:lnTo>
                  <a:cubicBezTo>
                    <a:pt x="1062" y="2086"/>
                    <a:pt x="1106" y="2115"/>
                    <a:pt x="1120" y="2173"/>
                  </a:cubicBezTo>
                  <a:cubicBezTo>
                    <a:pt x="1397" y="2697"/>
                    <a:pt x="1673" y="3206"/>
                    <a:pt x="1935" y="3744"/>
                  </a:cubicBezTo>
                  <a:cubicBezTo>
                    <a:pt x="2255" y="4326"/>
                    <a:pt x="2546" y="4922"/>
                    <a:pt x="2851" y="5504"/>
                  </a:cubicBezTo>
                  <a:cubicBezTo>
                    <a:pt x="3142" y="6027"/>
                    <a:pt x="3418" y="6755"/>
                    <a:pt x="4000" y="7031"/>
                  </a:cubicBezTo>
                  <a:cubicBezTo>
                    <a:pt x="4120" y="7091"/>
                    <a:pt x="4259" y="7120"/>
                    <a:pt x="4401" y="7120"/>
                  </a:cubicBezTo>
                  <a:cubicBezTo>
                    <a:pt x="4775" y="7120"/>
                    <a:pt x="5162" y="6916"/>
                    <a:pt x="5236" y="6536"/>
                  </a:cubicBezTo>
                  <a:cubicBezTo>
                    <a:pt x="5265" y="6304"/>
                    <a:pt x="5207" y="5998"/>
                    <a:pt x="5105" y="5780"/>
                  </a:cubicBezTo>
                  <a:cubicBezTo>
                    <a:pt x="4800" y="5097"/>
                    <a:pt x="3142" y="2988"/>
                    <a:pt x="2793" y="2479"/>
                  </a:cubicBezTo>
                  <a:lnTo>
                    <a:pt x="2356" y="1882"/>
                  </a:lnTo>
                  <a:cubicBezTo>
                    <a:pt x="2226" y="1708"/>
                    <a:pt x="2037" y="1504"/>
                    <a:pt x="1935" y="1301"/>
                  </a:cubicBezTo>
                  <a:lnTo>
                    <a:pt x="1542" y="370"/>
                  </a:lnTo>
                  <a:cubicBezTo>
                    <a:pt x="1527" y="341"/>
                    <a:pt x="1484" y="297"/>
                    <a:pt x="1455" y="282"/>
                  </a:cubicBezTo>
                  <a:lnTo>
                    <a:pt x="975" y="35"/>
                  </a:lnTo>
                  <a:cubicBezTo>
                    <a:pt x="954" y="14"/>
                    <a:pt x="917" y="0"/>
                    <a:pt x="881" y="0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028;p42">
              <a:extLst>
                <a:ext uri="{FF2B5EF4-FFF2-40B4-BE49-F238E27FC236}">
                  <a16:creationId xmlns:a16="http://schemas.microsoft.com/office/drawing/2014/main" id="{71001C54-2C49-A433-997A-0B51BAAD3953}"/>
                </a:ext>
              </a:extLst>
            </p:cNvPr>
            <p:cNvSpPr/>
            <p:nvPr/>
          </p:nvSpPr>
          <p:spPr>
            <a:xfrm>
              <a:off x="2015754" y="3107981"/>
              <a:ext cx="22724" cy="20671"/>
            </a:xfrm>
            <a:custGeom>
              <a:avLst/>
              <a:gdLst/>
              <a:ahLst/>
              <a:cxnLst/>
              <a:rect l="l" t="t" r="r" b="b"/>
              <a:pathLst>
                <a:path w="321" h="292" extrusionOk="0">
                  <a:moveTo>
                    <a:pt x="0" y="1"/>
                  </a:moveTo>
                  <a:lnTo>
                    <a:pt x="160" y="146"/>
                  </a:lnTo>
                  <a:cubicBezTo>
                    <a:pt x="106" y="95"/>
                    <a:pt x="51" y="45"/>
                    <a:pt x="0" y="1"/>
                  </a:cubicBezTo>
                  <a:close/>
                  <a:moveTo>
                    <a:pt x="160" y="146"/>
                  </a:moveTo>
                  <a:cubicBezTo>
                    <a:pt x="215" y="197"/>
                    <a:pt x="269" y="248"/>
                    <a:pt x="320" y="292"/>
                  </a:cubicBezTo>
                  <a:lnTo>
                    <a:pt x="160" y="146"/>
                  </a:ln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029;p42">
              <a:extLst>
                <a:ext uri="{FF2B5EF4-FFF2-40B4-BE49-F238E27FC236}">
                  <a16:creationId xmlns:a16="http://schemas.microsoft.com/office/drawing/2014/main" id="{858ADB93-43C6-ACDC-0BDF-889A07DA8757}"/>
                </a:ext>
              </a:extLst>
            </p:cNvPr>
            <p:cNvSpPr/>
            <p:nvPr/>
          </p:nvSpPr>
          <p:spPr>
            <a:xfrm>
              <a:off x="2013702" y="3104937"/>
              <a:ext cx="28670" cy="25060"/>
            </a:xfrm>
            <a:custGeom>
              <a:avLst/>
              <a:gdLst/>
              <a:ahLst/>
              <a:cxnLst/>
              <a:rect l="l" t="t" r="r" b="b"/>
              <a:pathLst>
                <a:path w="405" h="354" extrusionOk="0">
                  <a:moveTo>
                    <a:pt x="73" y="0"/>
                  </a:moveTo>
                  <a:cubicBezTo>
                    <a:pt x="44" y="29"/>
                    <a:pt x="29" y="29"/>
                    <a:pt x="0" y="44"/>
                  </a:cubicBezTo>
                  <a:cubicBezTo>
                    <a:pt x="0" y="58"/>
                    <a:pt x="0" y="73"/>
                    <a:pt x="29" y="102"/>
                  </a:cubicBezTo>
                  <a:cubicBezTo>
                    <a:pt x="44" y="117"/>
                    <a:pt x="44" y="131"/>
                    <a:pt x="58" y="146"/>
                  </a:cubicBezTo>
                  <a:cubicBezTo>
                    <a:pt x="87" y="189"/>
                    <a:pt x="116" y="204"/>
                    <a:pt x="145" y="218"/>
                  </a:cubicBezTo>
                  <a:cubicBezTo>
                    <a:pt x="189" y="248"/>
                    <a:pt x="204" y="277"/>
                    <a:pt x="233" y="291"/>
                  </a:cubicBezTo>
                  <a:cubicBezTo>
                    <a:pt x="262" y="320"/>
                    <a:pt x="276" y="320"/>
                    <a:pt x="291" y="335"/>
                  </a:cubicBezTo>
                  <a:cubicBezTo>
                    <a:pt x="305" y="349"/>
                    <a:pt x="335" y="349"/>
                    <a:pt x="349" y="349"/>
                  </a:cubicBezTo>
                  <a:cubicBezTo>
                    <a:pt x="357" y="352"/>
                    <a:pt x="364" y="353"/>
                    <a:pt x="370" y="353"/>
                  </a:cubicBezTo>
                  <a:cubicBezTo>
                    <a:pt x="397" y="353"/>
                    <a:pt x="405" y="327"/>
                    <a:pt x="393" y="291"/>
                  </a:cubicBezTo>
                  <a:cubicBezTo>
                    <a:pt x="364" y="277"/>
                    <a:pt x="364" y="262"/>
                    <a:pt x="349" y="248"/>
                  </a:cubicBezTo>
                  <a:lnTo>
                    <a:pt x="320" y="204"/>
                  </a:lnTo>
                  <a:lnTo>
                    <a:pt x="218" y="117"/>
                  </a:lnTo>
                  <a:cubicBezTo>
                    <a:pt x="189" y="102"/>
                    <a:pt x="175" y="58"/>
                    <a:pt x="131" y="44"/>
                  </a:cubicBezTo>
                  <a:cubicBezTo>
                    <a:pt x="116" y="29"/>
                    <a:pt x="102" y="29"/>
                    <a:pt x="73" y="0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030;p42">
              <a:extLst>
                <a:ext uri="{FF2B5EF4-FFF2-40B4-BE49-F238E27FC236}">
                  <a16:creationId xmlns:a16="http://schemas.microsoft.com/office/drawing/2014/main" id="{F4F3E195-AEA2-19D9-7AC8-9BC4C96A54B6}"/>
                </a:ext>
              </a:extLst>
            </p:cNvPr>
            <p:cNvSpPr/>
            <p:nvPr/>
          </p:nvSpPr>
          <p:spPr>
            <a:xfrm>
              <a:off x="1997207" y="3127590"/>
              <a:ext cx="23715" cy="20671"/>
            </a:xfrm>
            <a:custGeom>
              <a:avLst/>
              <a:gdLst/>
              <a:ahLst/>
              <a:cxnLst/>
              <a:rect l="l" t="t" r="r" b="b"/>
              <a:pathLst>
                <a:path w="335" h="292" extrusionOk="0">
                  <a:moveTo>
                    <a:pt x="0" y="0"/>
                  </a:moveTo>
                  <a:cubicBezTo>
                    <a:pt x="59" y="51"/>
                    <a:pt x="113" y="98"/>
                    <a:pt x="168" y="146"/>
                  </a:cubicBezTo>
                  <a:lnTo>
                    <a:pt x="168" y="146"/>
                  </a:lnTo>
                  <a:lnTo>
                    <a:pt x="0" y="0"/>
                  </a:lnTo>
                  <a:close/>
                  <a:moveTo>
                    <a:pt x="168" y="146"/>
                  </a:moveTo>
                  <a:lnTo>
                    <a:pt x="335" y="291"/>
                  </a:lnTo>
                  <a:cubicBezTo>
                    <a:pt x="277" y="240"/>
                    <a:pt x="222" y="193"/>
                    <a:pt x="168" y="146"/>
                  </a:cubicBez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031;p42">
              <a:extLst>
                <a:ext uri="{FF2B5EF4-FFF2-40B4-BE49-F238E27FC236}">
                  <a16:creationId xmlns:a16="http://schemas.microsoft.com/office/drawing/2014/main" id="{90ABC382-29B4-FFC7-1F42-8A27A19B4BE9}"/>
                </a:ext>
              </a:extLst>
            </p:cNvPr>
            <p:cNvSpPr/>
            <p:nvPr/>
          </p:nvSpPr>
          <p:spPr>
            <a:xfrm>
              <a:off x="1996145" y="3125537"/>
              <a:ext cx="26829" cy="23715"/>
            </a:xfrm>
            <a:custGeom>
              <a:avLst/>
              <a:gdLst/>
              <a:ahLst/>
              <a:cxnLst/>
              <a:rect l="l" t="t" r="r" b="b"/>
              <a:pathLst>
                <a:path w="379" h="335" extrusionOk="0">
                  <a:moveTo>
                    <a:pt x="15" y="0"/>
                  </a:moveTo>
                  <a:cubicBezTo>
                    <a:pt x="23" y="15"/>
                    <a:pt x="23" y="15"/>
                    <a:pt x="19" y="15"/>
                  </a:cubicBezTo>
                  <a:cubicBezTo>
                    <a:pt x="15" y="15"/>
                    <a:pt x="8" y="15"/>
                    <a:pt x="1" y="29"/>
                  </a:cubicBezTo>
                  <a:lnTo>
                    <a:pt x="1" y="44"/>
                  </a:lnTo>
                  <a:cubicBezTo>
                    <a:pt x="1" y="58"/>
                    <a:pt x="1" y="58"/>
                    <a:pt x="15" y="58"/>
                  </a:cubicBezTo>
                  <a:cubicBezTo>
                    <a:pt x="30" y="73"/>
                    <a:pt x="30" y="87"/>
                    <a:pt x="59" y="117"/>
                  </a:cubicBezTo>
                  <a:cubicBezTo>
                    <a:pt x="74" y="146"/>
                    <a:pt x="103" y="175"/>
                    <a:pt x="146" y="204"/>
                  </a:cubicBezTo>
                  <a:cubicBezTo>
                    <a:pt x="175" y="218"/>
                    <a:pt x="204" y="262"/>
                    <a:pt x="233" y="276"/>
                  </a:cubicBezTo>
                  <a:cubicBezTo>
                    <a:pt x="248" y="291"/>
                    <a:pt x="277" y="320"/>
                    <a:pt x="292" y="320"/>
                  </a:cubicBezTo>
                  <a:cubicBezTo>
                    <a:pt x="306" y="320"/>
                    <a:pt x="321" y="335"/>
                    <a:pt x="350" y="335"/>
                  </a:cubicBezTo>
                  <a:cubicBezTo>
                    <a:pt x="364" y="335"/>
                    <a:pt x="379" y="320"/>
                    <a:pt x="379" y="291"/>
                  </a:cubicBezTo>
                  <a:cubicBezTo>
                    <a:pt x="379" y="276"/>
                    <a:pt x="364" y="262"/>
                    <a:pt x="350" y="233"/>
                  </a:cubicBezTo>
                  <a:cubicBezTo>
                    <a:pt x="321" y="218"/>
                    <a:pt x="321" y="204"/>
                    <a:pt x="306" y="204"/>
                  </a:cubicBezTo>
                  <a:cubicBezTo>
                    <a:pt x="277" y="189"/>
                    <a:pt x="248" y="146"/>
                    <a:pt x="219" y="131"/>
                  </a:cubicBezTo>
                  <a:cubicBezTo>
                    <a:pt x="175" y="117"/>
                    <a:pt x="161" y="73"/>
                    <a:pt x="132" y="58"/>
                  </a:cubicBezTo>
                  <a:cubicBezTo>
                    <a:pt x="103" y="44"/>
                    <a:pt x="88" y="44"/>
                    <a:pt x="74" y="29"/>
                  </a:cubicBezTo>
                  <a:cubicBezTo>
                    <a:pt x="59" y="29"/>
                    <a:pt x="59" y="0"/>
                    <a:pt x="30" y="0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032;p42">
              <a:extLst>
                <a:ext uri="{FF2B5EF4-FFF2-40B4-BE49-F238E27FC236}">
                  <a16:creationId xmlns:a16="http://schemas.microsoft.com/office/drawing/2014/main" id="{92311924-9C66-A55C-05F0-ECBE36E1F7EC}"/>
                </a:ext>
              </a:extLst>
            </p:cNvPr>
            <p:cNvSpPr/>
            <p:nvPr/>
          </p:nvSpPr>
          <p:spPr>
            <a:xfrm>
              <a:off x="1991048" y="3154349"/>
              <a:ext cx="24776" cy="19609"/>
            </a:xfrm>
            <a:custGeom>
              <a:avLst/>
              <a:gdLst/>
              <a:ahLst/>
              <a:cxnLst/>
              <a:rect l="l" t="t" r="r" b="b"/>
              <a:pathLst>
                <a:path w="350" h="277" extrusionOk="0">
                  <a:moveTo>
                    <a:pt x="0" y="0"/>
                  </a:moveTo>
                  <a:lnTo>
                    <a:pt x="349" y="277"/>
                  </a:lnTo>
                  <a:cubicBezTo>
                    <a:pt x="233" y="160"/>
                    <a:pt x="131" y="73"/>
                    <a:pt x="0" y="0"/>
                  </a:cubicBezTo>
                  <a:close/>
                </a:path>
              </a:pathLst>
            </a:custGeom>
            <a:solidFill>
              <a:srgbClr val="70E3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033;p42">
              <a:extLst>
                <a:ext uri="{FF2B5EF4-FFF2-40B4-BE49-F238E27FC236}">
                  <a16:creationId xmlns:a16="http://schemas.microsoft.com/office/drawing/2014/main" id="{53DFC3B2-37AD-0279-6D1A-BC61C3C97EDB}"/>
                </a:ext>
              </a:extLst>
            </p:cNvPr>
            <p:cNvSpPr/>
            <p:nvPr/>
          </p:nvSpPr>
          <p:spPr>
            <a:xfrm>
              <a:off x="1989987" y="3153004"/>
              <a:ext cx="26829" cy="23007"/>
            </a:xfrm>
            <a:custGeom>
              <a:avLst/>
              <a:gdLst/>
              <a:ahLst/>
              <a:cxnLst/>
              <a:rect l="l" t="t" r="r" b="b"/>
              <a:pathLst>
                <a:path w="379" h="325" extrusionOk="0">
                  <a:moveTo>
                    <a:pt x="5" y="0"/>
                  </a:moveTo>
                  <a:cubicBezTo>
                    <a:pt x="1" y="0"/>
                    <a:pt x="1" y="24"/>
                    <a:pt x="1" y="34"/>
                  </a:cubicBezTo>
                  <a:cubicBezTo>
                    <a:pt x="15" y="78"/>
                    <a:pt x="44" y="92"/>
                    <a:pt x="73" y="107"/>
                  </a:cubicBezTo>
                  <a:cubicBezTo>
                    <a:pt x="102" y="121"/>
                    <a:pt x="117" y="150"/>
                    <a:pt x="161" y="179"/>
                  </a:cubicBezTo>
                  <a:cubicBezTo>
                    <a:pt x="175" y="194"/>
                    <a:pt x="219" y="223"/>
                    <a:pt x="233" y="252"/>
                  </a:cubicBezTo>
                  <a:cubicBezTo>
                    <a:pt x="248" y="267"/>
                    <a:pt x="306" y="310"/>
                    <a:pt x="335" y="310"/>
                  </a:cubicBezTo>
                  <a:lnTo>
                    <a:pt x="320" y="310"/>
                  </a:lnTo>
                  <a:cubicBezTo>
                    <a:pt x="335" y="310"/>
                    <a:pt x="335" y="310"/>
                    <a:pt x="364" y="325"/>
                  </a:cubicBezTo>
                  <a:cubicBezTo>
                    <a:pt x="364" y="325"/>
                    <a:pt x="379" y="325"/>
                    <a:pt x="379" y="310"/>
                  </a:cubicBezTo>
                  <a:cubicBezTo>
                    <a:pt x="379" y="296"/>
                    <a:pt x="364" y="296"/>
                    <a:pt x="364" y="267"/>
                  </a:cubicBezTo>
                  <a:lnTo>
                    <a:pt x="364" y="296"/>
                  </a:lnTo>
                  <a:cubicBezTo>
                    <a:pt x="364" y="252"/>
                    <a:pt x="320" y="223"/>
                    <a:pt x="306" y="194"/>
                  </a:cubicBezTo>
                  <a:cubicBezTo>
                    <a:pt x="262" y="179"/>
                    <a:pt x="248" y="150"/>
                    <a:pt x="219" y="121"/>
                  </a:cubicBezTo>
                  <a:cubicBezTo>
                    <a:pt x="175" y="107"/>
                    <a:pt x="161" y="92"/>
                    <a:pt x="117" y="78"/>
                  </a:cubicBezTo>
                  <a:cubicBezTo>
                    <a:pt x="88" y="48"/>
                    <a:pt x="44" y="19"/>
                    <a:pt x="15" y="19"/>
                  </a:cubicBezTo>
                  <a:cubicBezTo>
                    <a:pt x="10" y="6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034;p42">
              <a:extLst>
                <a:ext uri="{FF2B5EF4-FFF2-40B4-BE49-F238E27FC236}">
                  <a16:creationId xmlns:a16="http://schemas.microsoft.com/office/drawing/2014/main" id="{F00CAED0-A103-187C-F010-7EBBB60ABABD}"/>
                </a:ext>
              </a:extLst>
            </p:cNvPr>
            <p:cNvSpPr/>
            <p:nvPr/>
          </p:nvSpPr>
          <p:spPr>
            <a:xfrm>
              <a:off x="1919974" y="2954576"/>
              <a:ext cx="161684" cy="228652"/>
            </a:xfrm>
            <a:custGeom>
              <a:avLst/>
              <a:gdLst/>
              <a:ahLst/>
              <a:cxnLst/>
              <a:rect l="l" t="t" r="r" b="b"/>
              <a:pathLst>
                <a:path w="2284" h="3230" extrusionOk="0">
                  <a:moveTo>
                    <a:pt x="1469" y="1"/>
                  </a:moveTo>
                  <a:lnTo>
                    <a:pt x="1" y="437"/>
                  </a:lnTo>
                  <a:lnTo>
                    <a:pt x="815" y="3230"/>
                  </a:lnTo>
                  <a:lnTo>
                    <a:pt x="2284" y="2793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035;p42">
              <a:extLst>
                <a:ext uri="{FF2B5EF4-FFF2-40B4-BE49-F238E27FC236}">
                  <a16:creationId xmlns:a16="http://schemas.microsoft.com/office/drawing/2014/main" id="{48E6538F-1DC3-055D-1BF2-2438B60025E4}"/>
                </a:ext>
              </a:extLst>
            </p:cNvPr>
            <p:cNvSpPr/>
            <p:nvPr/>
          </p:nvSpPr>
          <p:spPr>
            <a:xfrm>
              <a:off x="1967333" y="2991600"/>
              <a:ext cx="25838" cy="21945"/>
            </a:xfrm>
            <a:custGeom>
              <a:avLst/>
              <a:gdLst/>
              <a:ahLst/>
              <a:cxnLst/>
              <a:rect l="l" t="t" r="r" b="b"/>
              <a:pathLst>
                <a:path w="365" h="310" extrusionOk="0">
                  <a:moveTo>
                    <a:pt x="190" y="1"/>
                  </a:moveTo>
                  <a:cubicBezTo>
                    <a:pt x="154" y="1"/>
                    <a:pt x="121" y="11"/>
                    <a:pt x="102" y="31"/>
                  </a:cubicBezTo>
                  <a:cubicBezTo>
                    <a:pt x="30" y="74"/>
                    <a:pt x="1" y="176"/>
                    <a:pt x="59" y="249"/>
                  </a:cubicBezTo>
                  <a:cubicBezTo>
                    <a:pt x="95" y="285"/>
                    <a:pt x="142" y="309"/>
                    <a:pt x="190" y="309"/>
                  </a:cubicBezTo>
                  <a:cubicBezTo>
                    <a:pt x="219" y="309"/>
                    <a:pt x="249" y="300"/>
                    <a:pt x="277" y="278"/>
                  </a:cubicBezTo>
                  <a:cubicBezTo>
                    <a:pt x="350" y="220"/>
                    <a:pt x="364" y="132"/>
                    <a:pt x="321" y="60"/>
                  </a:cubicBezTo>
                  <a:cubicBezTo>
                    <a:pt x="288" y="19"/>
                    <a:pt x="236" y="1"/>
                    <a:pt x="190" y="1"/>
                  </a:cubicBezTo>
                  <a:close/>
                </a:path>
              </a:pathLst>
            </a:custGeom>
            <a:solidFill>
              <a:srgbClr val="A79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36;p42">
              <a:extLst>
                <a:ext uri="{FF2B5EF4-FFF2-40B4-BE49-F238E27FC236}">
                  <a16:creationId xmlns:a16="http://schemas.microsoft.com/office/drawing/2014/main" id="{29D53B33-1A4E-709E-121D-C11BB69CB5BA}"/>
                </a:ext>
              </a:extLst>
            </p:cNvPr>
            <p:cNvSpPr/>
            <p:nvPr/>
          </p:nvSpPr>
          <p:spPr>
            <a:xfrm>
              <a:off x="1971439" y="2994644"/>
              <a:ext cx="18618" cy="15928"/>
            </a:xfrm>
            <a:custGeom>
              <a:avLst/>
              <a:gdLst/>
              <a:ahLst/>
              <a:cxnLst/>
              <a:rect l="l" t="t" r="r" b="b"/>
              <a:pathLst>
                <a:path w="263" h="225" extrusionOk="0">
                  <a:moveTo>
                    <a:pt x="129" y="1"/>
                  </a:moveTo>
                  <a:cubicBezTo>
                    <a:pt x="105" y="1"/>
                    <a:pt x="81" y="5"/>
                    <a:pt x="59" y="17"/>
                  </a:cubicBezTo>
                  <a:cubicBezTo>
                    <a:pt x="1" y="60"/>
                    <a:pt x="1" y="133"/>
                    <a:pt x="44" y="177"/>
                  </a:cubicBezTo>
                  <a:cubicBezTo>
                    <a:pt x="61" y="211"/>
                    <a:pt x="93" y="225"/>
                    <a:pt x="129" y="225"/>
                  </a:cubicBezTo>
                  <a:cubicBezTo>
                    <a:pt x="154" y="225"/>
                    <a:pt x="180" y="218"/>
                    <a:pt x="204" y="206"/>
                  </a:cubicBezTo>
                  <a:cubicBezTo>
                    <a:pt x="263" y="162"/>
                    <a:pt x="263" y="89"/>
                    <a:pt x="219" y="31"/>
                  </a:cubicBezTo>
                  <a:cubicBezTo>
                    <a:pt x="201" y="13"/>
                    <a:pt x="166" y="1"/>
                    <a:pt x="129" y="1"/>
                  </a:cubicBezTo>
                  <a:close/>
                </a:path>
              </a:pathLst>
            </a:custGeom>
            <a:solidFill>
              <a:srgbClr val="9A8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37;p42">
              <a:extLst>
                <a:ext uri="{FF2B5EF4-FFF2-40B4-BE49-F238E27FC236}">
                  <a16:creationId xmlns:a16="http://schemas.microsoft.com/office/drawing/2014/main" id="{97BA1137-FFC5-B92D-B1CD-6C51A37AFFB2}"/>
                </a:ext>
              </a:extLst>
            </p:cNvPr>
            <p:cNvSpPr/>
            <p:nvPr/>
          </p:nvSpPr>
          <p:spPr>
            <a:xfrm>
              <a:off x="1977598" y="2994786"/>
              <a:ext cx="6300" cy="5168"/>
            </a:xfrm>
            <a:custGeom>
              <a:avLst/>
              <a:gdLst/>
              <a:ahLst/>
              <a:cxnLst/>
              <a:rect l="l" t="t" r="r" b="b"/>
              <a:pathLst>
                <a:path w="89" h="73" extrusionOk="0">
                  <a:moveTo>
                    <a:pt x="1" y="0"/>
                  </a:moveTo>
                  <a:cubicBezTo>
                    <a:pt x="45" y="15"/>
                    <a:pt x="45" y="15"/>
                    <a:pt x="45" y="29"/>
                  </a:cubicBezTo>
                  <a:cubicBezTo>
                    <a:pt x="54" y="29"/>
                    <a:pt x="58" y="42"/>
                    <a:pt x="54" y="42"/>
                  </a:cubicBezTo>
                  <a:cubicBezTo>
                    <a:pt x="53" y="42"/>
                    <a:pt x="50" y="39"/>
                    <a:pt x="46" y="31"/>
                  </a:cubicBezTo>
                  <a:lnTo>
                    <a:pt x="46" y="31"/>
                  </a:lnTo>
                  <a:cubicBezTo>
                    <a:pt x="52" y="44"/>
                    <a:pt x="56" y="44"/>
                    <a:pt x="57" y="44"/>
                  </a:cubicBezTo>
                  <a:cubicBezTo>
                    <a:pt x="59" y="44"/>
                    <a:pt x="59" y="44"/>
                    <a:pt x="59" y="58"/>
                  </a:cubicBezTo>
                  <a:lnTo>
                    <a:pt x="74" y="58"/>
                  </a:lnTo>
                  <a:lnTo>
                    <a:pt x="74" y="73"/>
                  </a:lnTo>
                  <a:lnTo>
                    <a:pt x="88" y="73"/>
                  </a:lnTo>
                  <a:lnTo>
                    <a:pt x="88" y="58"/>
                  </a:lnTo>
                  <a:lnTo>
                    <a:pt x="88" y="29"/>
                  </a:lnTo>
                  <a:cubicBezTo>
                    <a:pt x="88" y="15"/>
                    <a:pt x="74" y="15"/>
                    <a:pt x="74" y="15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BDA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38;p42">
              <a:extLst>
                <a:ext uri="{FF2B5EF4-FFF2-40B4-BE49-F238E27FC236}">
                  <a16:creationId xmlns:a16="http://schemas.microsoft.com/office/drawing/2014/main" id="{1F20D5F3-6C2D-C40B-6584-DDD0E2D35188}"/>
                </a:ext>
              </a:extLst>
            </p:cNvPr>
            <p:cNvSpPr/>
            <p:nvPr/>
          </p:nvSpPr>
          <p:spPr>
            <a:xfrm>
              <a:off x="1847909" y="3001086"/>
              <a:ext cx="222422" cy="601786"/>
            </a:xfrm>
            <a:custGeom>
              <a:avLst/>
              <a:gdLst/>
              <a:ahLst/>
              <a:cxnLst/>
              <a:rect l="l" t="t" r="r" b="b"/>
              <a:pathLst>
                <a:path w="3142" h="8501" extrusionOk="0">
                  <a:moveTo>
                    <a:pt x="2924" y="1293"/>
                  </a:moveTo>
                  <a:cubicBezTo>
                    <a:pt x="2901" y="1324"/>
                    <a:pt x="2873" y="1351"/>
                    <a:pt x="2844" y="1380"/>
                  </a:cubicBezTo>
                  <a:lnTo>
                    <a:pt x="2844" y="1380"/>
                  </a:lnTo>
                  <a:lnTo>
                    <a:pt x="2924" y="1293"/>
                  </a:lnTo>
                  <a:close/>
                  <a:moveTo>
                    <a:pt x="2764" y="1467"/>
                  </a:moveTo>
                  <a:cubicBezTo>
                    <a:pt x="2706" y="1540"/>
                    <a:pt x="2662" y="1598"/>
                    <a:pt x="2604" y="1642"/>
                  </a:cubicBezTo>
                  <a:lnTo>
                    <a:pt x="2764" y="1467"/>
                  </a:lnTo>
                  <a:close/>
                  <a:moveTo>
                    <a:pt x="2827" y="1"/>
                  </a:moveTo>
                  <a:cubicBezTo>
                    <a:pt x="2782" y="1"/>
                    <a:pt x="2735" y="42"/>
                    <a:pt x="2735" y="42"/>
                  </a:cubicBezTo>
                  <a:cubicBezTo>
                    <a:pt x="2487" y="260"/>
                    <a:pt x="2255" y="493"/>
                    <a:pt x="2022" y="711"/>
                  </a:cubicBezTo>
                  <a:cubicBezTo>
                    <a:pt x="1848" y="856"/>
                    <a:pt x="1688" y="1016"/>
                    <a:pt x="1528" y="1162"/>
                  </a:cubicBezTo>
                  <a:cubicBezTo>
                    <a:pt x="1513" y="1176"/>
                    <a:pt x="1469" y="1205"/>
                    <a:pt x="1455" y="1220"/>
                  </a:cubicBezTo>
                  <a:lnTo>
                    <a:pt x="1455" y="1162"/>
                  </a:lnTo>
                  <a:lnTo>
                    <a:pt x="1280" y="566"/>
                  </a:lnTo>
                  <a:cubicBezTo>
                    <a:pt x="1237" y="566"/>
                    <a:pt x="1193" y="595"/>
                    <a:pt x="1179" y="638"/>
                  </a:cubicBezTo>
                  <a:cubicBezTo>
                    <a:pt x="1164" y="667"/>
                    <a:pt x="1164" y="726"/>
                    <a:pt x="1149" y="784"/>
                  </a:cubicBezTo>
                  <a:cubicBezTo>
                    <a:pt x="1091" y="1205"/>
                    <a:pt x="873" y="1540"/>
                    <a:pt x="728" y="1933"/>
                  </a:cubicBezTo>
                  <a:cubicBezTo>
                    <a:pt x="568" y="2340"/>
                    <a:pt x="509" y="2776"/>
                    <a:pt x="451" y="3213"/>
                  </a:cubicBezTo>
                  <a:cubicBezTo>
                    <a:pt x="335" y="4231"/>
                    <a:pt x="219" y="5278"/>
                    <a:pt x="88" y="6296"/>
                  </a:cubicBezTo>
                  <a:cubicBezTo>
                    <a:pt x="59" y="6674"/>
                    <a:pt x="0" y="7052"/>
                    <a:pt x="59" y="7430"/>
                  </a:cubicBezTo>
                  <a:cubicBezTo>
                    <a:pt x="117" y="7779"/>
                    <a:pt x="277" y="8201"/>
                    <a:pt x="582" y="8419"/>
                  </a:cubicBezTo>
                  <a:cubicBezTo>
                    <a:pt x="670" y="8476"/>
                    <a:pt x="760" y="8501"/>
                    <a:pt x="850" y="8501"/>
                  </a:cubicBezTo>
                  <a:cubicBezTo>
                    <a:pt x="1105" y="8501"/>
                    <a:pt x="1356" y="8307"/>
                    <a:pt x="1528" y="8114"/>
                  </a:cubicBezTo>
                  <a:cubicBezTo>
                    <a:pt x="1760" y="7838"/>
                    <a:pt x="1877" y="7416"/>
                    <a:pt x="1877" y="7067"/>
                  </a:cubicBezTo>
                  <a:lnTo>
                    <a:pt x="1877" y="7038"/>
                  </a:lnTo>
                  <a:cubicBezTo>
                    <a:pt x="1877" y="6340"/>
                    <a:pt x="1571" y="2689"/>
                    <a:pt x="1571" y="2689"/>
                  </a:cubicBezTo>
                  <a:lnTo>
                    <a:pt x="2415" y="2311"/>
                  </a:lnTo>
                  <a:cubicBezTo>
                    <a:pt x="2415" y="2311"/>
                    <a:pt x="2895" y="1947"/>
                    <a:pt x="3113" y="1540"/>
                  </a:cubicBezTo>
                  <a:cubicBezTo>
                    <a:pt x="3127" y="1511"/>
                    <a:pt x="3142" y="1467"/>
                    <a:pt x="3142" y="1438"/>
                  </a:cubicBezTo>
                  <a:cubicBezTo>
                    <a:pt x="3142" y="1344"/>
                    <a:pt x="3082" y="1303"/>
                    <a:pt x="3011" y="1303"/>
                  </a:cubicBezTo>
                  <a:cubicBezTo>
                    <a:pt x="2983" y="1303"/>
                    <a:pt x="2953" y="1309"/>
                    <a:pt x="2924" y="1322"/>
                  </a:cubicBezTo>
                  <a:cubicBezTo>
                    <a:pt x="3069" y="1162"/>
                    <a:pt x="3055" y="1104"/>
                    <a:pt x="3040" y="1060"/>
                  </a:cubicBezTo>
                  <a:cubicBezTo>
                    <a:pt x="2982" y="958"/>
                    <a:pt x="2895" y="958"/>
                    <a:pt x="2895" y="958"/>
                  </a:cubicBezTo>
                  <a:cubicBezTo>
                    <a:pt x="2982" y="915"/>
                    <a:pt x="2997" y="886"/>
                    <a:pt x="2967" y="740"/>
                  </a:cubicBezTo>
                  <a:cubicBezTo>
                    <a:pt x="2938" y="660"/>
                    <a:pt x="2880" y="638"/>
                    <a:pt x="2815" y="638"/>
                  </a:cubicBezTo>
                  <a:cubicBezTo>
                    <a:pt x="2749" y="638"/>
                    <a:pt x="2677" y="660"/>
                    <a:pt x="2618" y="667"/>
                  </a:cubicBezTo>
                  <a:cubicBezTo>
                    <a:pt x="2546" y="696"/>
                    <a:pt x="2458" y="740"/>
                    <a:pt x="2415" y="769"/>
                  </a:cubicBezTo>
                  <a:lnTo>
                    <a:pt x="2400" y="784"/>
                  </a:lnTo>
                  <a:lnTo>
                    <a:pt x="2240" y="944"/>
                  </a:lnTo>
                  <a:lnTo>
                    <a:pt x="2444" y="696"/>
                  </a:lnTo>
                  <a:cubicBezTo>
                    <a:pt x="2778" y="376"/>
                    <a:pt x="2924" y="144"/>
                    <a:pt x="2895" y="57"/>
                  </a:cubicBezTo>
                  <a:cubicBezTo>
                    <a:pt x="2879" y="14"/>
                    <a:pt x="2853" y="1"/>
                    <a:pt x="2827" y="1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39;p42">
              <a:extLst>
                <a:ext uri="{FF2B5EF4-FFF2-40B4-BE49-F238E27FC236}">
                  <a16:creationId xmlns:a16="http://schemas.microsoft.com/office/drawing/2014/main" id="{659574C9-D8F7-76FC-DA22-DF240925B303}"/>
                </a:ext>
              </a:extLst>
            </p:cNvPr>
            <p:cNvSpPr/>
            <p:nvPr/>
          </p:nvSpPr>
          <p:spPr>
            <a:xfrm>
              <a:off x="2007118" y="3065294"/>
              <a:ext cx="47500" cy="32917"/>
            </a:xfrm>
            <a:custGeom>
              <a:avLst/>
              <a:gdLst/>
              <a:ahLst/>
              <a:cxnLst/>
              <a:rect l="l" t="t" r="r" b="b"/>
              <a:pathLst>
                <a:path w="671" h="465" extrusionOk="0">
                  <a:moveTo>
                    <a:pt x="644" y="1"/>
                  </a:moveTo>
                  <a:cubicBezTo>
                    <a:pt x="640" y="1"/>
                    <a:pt x="636" y="3"/>
                    <a:pt x="631" y="8"/>
                  </a:cubicBezTo>
                  <a:cubicBezTo>
                    <a:pt x="369" y="80"/>
                    <a:pt x="151" y="240"/>
                    <a:pt x="20" y="458"/>
                  </a:cubicBezTo>
                  <a:cubicBezTo>
                    <a:pt x="209" y="269"/>
                    <a:pt x="413" y="168"/>
                    <a:pt x="646" y="80"/>
                  </a:cubicBezTo>
                  <a:cubicBezTo>
                    <a:pt x="670" y="56"/>
                    <a:pt x="664" y="1"/>
                    <a:pt x="644" y="1"/>
                  </a:cubicBezTo>
                  <a:close/>
                  <a:moveTo>
                    <a:pt x="20" y="458"/>
                  </a:moveTo>
                  <a:cubicBezTo>
                    <a:pt x="1" y="458"/>
                    <a:pt x="1" y="465"/>
                    <a:pt x="7" y="465"/>
                  </a:cubicBezTo>
                  <a:cubicBezTo>
                    <a:pt x="11" y="465"/>
                    <a:pt x="15" y="463"/>
                    <a:pt x="20" y="458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40;p42">
              <a:extLst>
                <a:ext uri="{FF2B5EF4-FFF2-40B4-BE49-F238E27FC236}">
                  <a16:creationId xmlns:a16="http://schemas.microsoft.com/office/drawing/2014/main" id="{D62736CD-62A0-D342-7D9F-1F69216570D2}"/>
                </a:ext>
              </a:extLst>
            </p:cNvPr>
            <p:cNvSpPr/>
            <p:nvPr/>
          </p:nvSpPr>
          <p:spPr>
            <a:xfrm>
              <a:off x="1447373" y="2305986"/>
              <a:ext cx="31006" cy="64914"/>
            </a:xfrm>
            <a:custGeom>
              <a:avLst/>
              <a:gdLst/>
              <a:ahLst/>
              <a:cxnLst/>
              <a:rect l="l" t="t" r="r" b="b"/>
              <a:pathLst>
                <a:path w="438" h="917" extrusionOk="0">
                  <a:moveTo>
                    <a:pt x="219" y="0"/>
                  </a:moveTo>
                  <a:cubicBezTo>
                    <a:pt x="103" y="0"/>
                    <a:pt x="1" y="204"/>
                    <a:pt x="1" y="451"/>
                  </a:cubicBezTo>
                  <a:cubicBezTo>
                    <a:pt x="1" y="713"/>
                    <a:pt x="103" y="916"/>
                    <a:pt x="219" y="916"/>
                  </a:cubicBezTo>
                  <a:cubicBezTo>
                    <a:pt x="350" y="916"/>
                    <a:pt x="437" y="713"/>
                    <a:pt x="437" y="451"/>
                  </a:cubicBezTo>
                  <a:cubicBezTo>
                    <a:pt x="437" y="204"/>
                    <a:pt x="350" y="0"/>
                    <a:pt x="219" y="0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41;p42">
              <a:extLst>
                <a:ext uri="{FF2B5EF4-FFF2-40B4-BE49-F238E27FC236}">
                  <a16:creationId xmlns:a16="http://schemas.microsoft.com/office/drawing/2014/main" id="{EFEDE56E-2E5F-7A98-6F0B-79D9F99CEDF3}"/>
                </a:ext>
              </a:extLst>
            </p:cNvPr>
            <p:cNvSpPr/>
            <p:nvPr/>
          </p:nvSpPr>
          <p:spPr>
            <a:xfrm>
              <a:off x="1469035" y="2293598"/>
              <a:ext cx="36103" cy="87567"/>
            </a:xfrm>
            <a:custGeom>
              <a:avLst/>
              <a:gdLst/>
              <a:ahLst/>
              <a:cxnLst/>
              <a:rect l="l" t="t" r="r" b="b"/>
              <a:pathLst>
                <a:path w="510" h="1237" extrusionOk="0">
                  <a:moveTo>
                    <a:pt x="262" y="1"/>
                  </a:moveTo>
                  <a:cubicBezTo>
                    <a:pt x="117" y="1"/>
                    <a:pt x="0" y="262"/>
                    <a:pt x="0" y="611"/>
                  </a:cubicBezTo>
                  <a:cubicBezTo>
                    <a:pt x="0" y="961"/>
                    <a:pt x="117" y="1237"/>
                    <a:pt x="262" y="1237"/>
                  </a:cubicBezTo>
                  <a:cubicBezTo>
                    <a:pt x="407" y="1237"/>
                    <a:pt x="509" y="961"/>
                    <a:pt x="509" y="611"/>
                  </a:cubicBezTo>
                  <a:cubicBezTo>
                    <a:pt x="509" y="262"/>
                    <a:pt x="407" y="1"/>
                    <a:pt x="262" y="1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42;p42">
              <a:extLst>
                <a:ext uri="{FF2B5EF4-FFF2-40B4-BE49-F238E27FC236}">
                  <a16:creationId xmlns:a16="http://schemas.microsoft.com/office/drawing/2014/main" id="{C36BE988-DD85-5EBA-7714-96E996B4978B}"/>
                </a:ext>
              </a:extLst>
            </p:cNvPr>
            <p:cNvSpPr/>
            <p:nvPr/>
          </p:nvSpPr>
          <p:spPr>
            <a:xfrm>
              <a:off x="1494732" y="2284324"/>
              <a:ext cx="36103" cy="105123"/>
            </a:xfrm>
            <a:custGeom>
              <a:avLst/>
              <a:gdLst/>
              <a:ahLst/>
              <a:cxnLst/>
              <a:rect l="l" t="t" r="r" b="b"/>
              <a:pathLst>
                <a:path w="510" h="1485" extrusionOk="0">
                  <a:moveTo>
                    <a:pt x="263" y="1"/>
                  </a:moveTo>
                  <a:cubicBezTo>
                    <a:pt x="117" y="1"/>
                    <a:pt x="1" y="321"/>
                    <a:pt x="1" y="742"/>
                  </a:cubicBezTo>
                  <a:cubicBezTo>
                    <a:pt x="1" y="1164"/>
                    <a:pt x="117" y="1484"/>
                    <a:pt x="263" y="1484"/>
                  </a:cubicBezTo>
                  <a:cubicBezTo>
                    <a:pt x="408" y="1484"/>
                    <a:pt x="510" y="1164"/>
                    <a:pt x="510" y="742"/>
                  </a:cubicBezTo>
                  <a:cubicBezTo>
                    <a:pt x="510" y="321"/>
                    <a:pt x="394" y="1"/>
                    <a:pt x="263" y="1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43;p42">
              <a:extLst>
                <a:ext uri="{FF2B5EF4-FFF2-40B4-BE49-F238E27FC236}">
                  <a16:creationId xmlns:a16="http://schemas.microsoft.com/office/drawing/2014/main" id="{98D8A5AB-D041-E414-EEF3-FD4C8911C8C7}"/>
                </a:ext>
              </a:extLst>
            </p:cNvPr>
            <p:cNvSpPr/>
            <p:nvPr/>
          </p:nvSpPr>
          <p:spPr>
            <a:xfrm>
              <a:off x="1530765" y="2290483"/>
              <a:ext cx="37165" cy="87638"/>
            </a:xfrm>
            <a:custGeom>
              <a:avLst/>
              <a:gdLst/>
              <a:ahLst/>
              <a:cxnLst/>
              <a:rect l="l" t="t" r="r" b="b"/>
              <a:pathLst>
                <a:path w="525" h="1238" extrusionOk="0">
                  <a:moveTo>
                    <a:pt x="272" y="0"/>
                  </a:moveTo>
                  <a:cubicBezTo>
                    <a:pt x="269" y="0"/>
                    <a:pt x="266" y="1"/>
                    <a:pt x="263" y="1"/>
                  </a:cubicBezTo>
                  <a:cubicBezTo>
                    <a:pt x="117" y="1"/>
                    <a:pt x="1" y="277"/>
                    <a:pt x="1" y="626"/>
                  </a:cubicBezTo>
                  <a:cubicBezTo>
                    <a:pt x="1" y="961"/>
                    <a:pt x="117" y="1237"/>
                    <a:pt x="263" y="1237"/>
                  </a:cubicBezTo>
                  <a:cubicBezTo>
                    <a:pt x="408" y="1237"/>
                    <a:pt x="524" y="961"/>
                    <a:pt x="524" y="626"/>
                  </a:cubicBezTo>
                  <a:cubicBezTo>
                    <a:pt x="524" y="286"/>
                    <a:pt x="400" y="0"/>
                    <a:pt x="272" y="0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44;p42">
              <a:extLst>
                <a:ext uri="{FF2B5EF4-FFF2-40B4-BE49-F238E27FC236}">
                  <a16:creationId xmlns:a16="http://schemas.microsoft.com/office/drawing/2014/main" id="{04DC138C-4C53-FD76-0934-352382588290}"/>
                </a:ext>
              </a:extLst>
            </p:cNvPr>
            <p:cNvSpPr/>
            <p:nvPr/>
          </p:nvSpPr>
          <p:spPr>
            <a:xfrm>
              <a:off x="2324616" y="2305986"/>
              <a:ext cx="30935" cy="64914"/>
            </a:xfrm>
            <a:custGeom>
              <a:avLst/>
              <a:gdLst/>
              <a:ahLst/>
              <a:cxnLst/>
              <a:rect l="l" t="t" r="r" b="b"/>
              <a:pathLst>
                <a:path w="437" h="917" extrusionOk="0">
                  <a:moveTo>
                    <a:pt x="218" y="0"/>
                  </a:moveTo>
                  <a:cubicBezTo>
                    <a:pt x="88" y="0"/>
                    <a:pt x="0" y="204"/>
                    <a:pt x="0" y="451"/>
                  </a:cubicBezTo>
                  <a:cubicBezTo>
                    <a:pt x="0" y="713"/>
                    <a:pt x="88" y="916"/>
                    <a:pt x="218" y="916"/>
                  </a:cubicBezTo>
                  <a:cubicBezTo>
                    <a:pt x="320" y="916"/>
                    <a:pt x="437" y="713"/>
                    <a:pt x="437" y="451"/>
                  </a:cubicBezTo>
                  <a:cubicBezTo>
                    <a:pt x="437" y="204"/>
                    <a:pt x="335" y="0"/>
                    <a:pt x="218" y="0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45;p42">
              <a:extLst>
                <a:ext uri="{FF2B5EF4-FFF2-40B4-BE49-F238E27FC236}">
                  <a16:creationId xmlns:a16="http://schemas.microsoft.com/office/drawing/2014/main" id="{EA9FEE5C-BE92-54E1-1FAD-9932B6858577}"/>
                </a:ext>
              </a:extLst>
            </p:cNvPr>
            <p:cNvSpPr/>
            <p:nvPr/>
          </p:nvSpPr>
          <p:spPr>
            <a:xfrm>
              <a:off x="2296795" y="2293598"/>
              <a:ext cx="36103" cy="87567"/>
            </a:xfrm>
            <a:custGeom>
              <a:avLst/>
              <a:gdLst/>
              <a:ahLst/>
              <a:cxnLst/>
              <a:rect l="l" t="t" r="r" b="b"/>
              <a:pathLst>
                <a:path w="510" h="1237" extrusionOk="0">
                  <a:moveTo>
                    <a:pt x="262" y="1"/>
                  </a:moveTo>
                  <a:cubicBezTo>
                    <a:pt x="132" y="1"/>
                    <a:pt x="1" y="262"/>
                    <a:pt x="1" y="611"/>
                  </a:cubicBezTo>
                  <a:cubicBezTo>
                    <a:pt x="1" y="961"/>
                    <a:pt x="117" y="1237"/>
                    <a:pt x="262" y="1237"/>
                  </a:cubicBezTo>
                  <a:cubicBezTo>
                    <a:pt x="408" y="1237"/>
                    <a:pt x="510" y="961"/>
                    <a:pt x="510" y="611"/>
                  </a:cubicBezTo>
                  <a:cubicBezTo>
                    <a:pt x="510" y="262"/>
                    <a:pt x="408" y="1"/>
                    <a:pt x="262" y="1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46;p42">
              <a:extLst>
                <a:ext uri="{FF2B5EF4-FFF2-40B4-BE49-F238E27FC236}">
                  <a16:creationId xmlns:a16="http://schemas.microsoft.com/office/drawing/2014/main" id="{73868C72-7747-914A-57B0-AACDD1F82A5B}"/>
                </a:ext>
              </a:extLst>
            </p:cNvPr>
            <p:cNvSpPr/>
            <p:nvPr/>
          </p:nvSpPr>
          <p:spPr>
            <a:xfrm>
              <a:off x="2273151" y="2284324"/>
              <a:ext cx="36103" cy="105123"/>
            </a:xfrm>
            <a:custGeom>
              <a:avLst/>
              <a:gdLst/>
              <a:ahLst/>
              <a:cxnLst/>
              <a:rect l="l" t="t" r="r" b="b"/>
              <a:pathLst>
                <a:path w="510" h="1485" extrusionOk="0">
                  <a:moveTo>
                    <a:pt x="247" y="1"/>
                  </a:moveTo>
                  <a:cubicBezTo>
                    <a:pt x="102" y="1"/>
                    <a:pt x="0" y="321"/>
                    <a:pt x="0" y="742"/>
                  </a:cubicBezTo>
                  <a:cubicBezTo>
                    <a:pt x="0" y="1164"/>
                    <a:pt x="102" y="1484"/>
                    <a:pt x="247" y="1484"/>
                  </a:cubicBezTo>
                  <a:cubicBezTo>
                    <a:pt x="393" y="1484"/>
                    <a:pt x="509" y="1164"/>
                    <a:pt x="509" y="742"/>
                  </a:cubicBezTo>
                  <a:cubicBezTo>
                    <a:pt x="509" y="321"/>
                    <a:pt x="393" y="1"/>
                    <a:pt x="247" y="1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47;p42">
              <a:extLst>
                <a:ext uri="{FF2B5EF4-FFF2-40B4-BE49-F238E27FC236}">
                  <a16:creationId xmlns:a16="http://schemas.microsoft.com/office/drawing/2014/main" id="{275ED2A5-6068-60C6-F903-56663089F25A}"/>
                </a:ext>
              </a:extLst>
            </p:cNvPr>
            <p:cNvSpPr/>
            <p:nvPr/>
          </p:nvSpPr>
          <p:spPr>
            <a:xfrm>
              <a:off x="2237118" y="2290483"/>
              <a:ext cx="36103" cy="87638"/>
            </a:xfrm>
            <a:custGeom>
              <a:avLst/>
              <a:gdLst/>
              <a:ahLst/>
              <a:cxnLst/>
              <a:rect l="l" t="t" r="r" b="b"/>
              <a:pathLst>
                <a:path w="510" h="1238" extrusionOk="0">
                  <a:moveTo>
                    <a:pt x="237" y="0"/>
                  </a:moveTo>
                  <a:cubicBezTo>
                    <a:pt x="97" y="0"/>
                    <a:pt x="0" y="286"/>
                    <a:pt x="0" y="626"/>
                  </a:cubicBezTo>
                  <a:cubicBezTo>
                    <a:pt x="0" y="961"/>
                    <a:pt x="102" y="1237"/>
                    <a:pt x="247" y="1237"/>
                  </a:cubicBezTo>
                  <a:cubicBezTo>
                    <a:pt x="393" y="1237"/>
                    <a:pt x="509" y="961"/>
                    <a:pt x="509" y="626"/>
                  </a:cubicBezTo>
                  <a:cubicBezTo>
                    <a:pt x="509" y="277"/>
                    <a:pt x="393" y="1"/>
                    <a:pt x="247" y="1"/>
                  </a:cubicBezTo>
                  <a:cubicBezTo>
                    <a:pt x="244" y="1"/>
                    <a:pt x="240" y="0"/>
                    <a:pt x="237" y="0"/>
                  </a:cubicBezTo>
                  <a:close/>
                </a:path>
              </a:pathLst>
            </a:custGeom>
            <a:solidFill>
              <a:srgbClr val="70E3C4"/>
            </a:solidFill>
            <a:ln w="3275" cap="rnd" cmpd="sng">
              <a:solidFill>
                <a:srgbClr val="007B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48;p42">
              <a:extLst>
                <a:ext uri="{FF2B5EF4-FFF2-40B4-BE49-F238E27FC236}">
                  <a16:creationId xmlns:a16="http://schemas.microsoft.com/office/drawing/2014/main" id="{6205E739-EF74-9308-8BFF-FB9D8898B6C4}"/>
                </a:ext>
              </a:extLst>
            </p:cNvPr>
            <p:cNvSpPr/>
            <p:nvPr/>
          </p:nvSpPr>
          <p:spPr>
            <a:xfrm>
              <a:off x="2698278" y="2962576"/>
              <a:ext cx="396495" cy="297106"/>
            </a:xfrm>
            <a:custGeom>
              <a:avLst/>
              <a:gdLst/>
              <a:ahLst/>
              <a:cxnLst/>
              <a:rect l="l" t="t" r="r" b="b"/>
              <a:pathLst>
                <a:path w="5601" h="4197" extrusionOk="0">
                  <a:moveTo>
                    <a:pt x="4590" y="1"/>
                  </a:moveTo>
                  <a:cubicBezTo>
                    <a:pt x="4564" y="1"/>
                    <a:pt x="4537" y="2"/>
                    <a:pt x="4509" y="4"/>
                  </a:cubicBezTo>
                  <a:lnTo>
                    <a:pt x="830" y="251"/>
                  </a:lnTo>
                  <a:cubicBezTo>
                    <a:pt x="364" y="295"/>
                    <a:pt x="1" y="688"/>
                    <a:pt x="44" y="1139"/>
                  </a:cubicBezTo>
                  <a:lnTo>
                    <a:pt x="204" y="3422"/>
                  </a:lnTo>
                  <a:cubicBezTo>
                    <a:pt x="246" y="3848"/>
                    <a:pt x="599" y="4196"/>
                    <a:pt x="1018" y="4196"/>
                  </a:cubicBezTo>
                  <a:cubicBezTo>
                    <a:pt x="1042" y="4196"/>
                    <a:pt x="1067" y="4195"/>
                    <a:pt x="1092" y="4193"/>
                  </a:cubicBezTo>
                  <a:lnTo>
                    <a:pt x="4786" y="3946"/>
                  </a:lnTo>
                  <a:cubicBezTo>
                    <a:pt x="5237" y="3902"/>
                    <a:pt x="5600" y="3509"/>
                    <a:pt x="5571" y="3058"/>
                  </a:cubicBezTo>
                  <a:lnTo>
                    <a:pt x="5411" y="775"/>
                  </a:lnTo>
                  <a:cubicBezTo>
                    <a:pt x="5397" y="336"/>
                    <a:pt x="5034" y="1"/>
                    <a:pt x="4590" y="1"/>
                  </a:cubicBezTo>
                  <a:close/>
                </a:path>
              </a:pathLst>
            </a:custGeom>
            <a:solidFill>
              <a:srgbClr val="715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49;p42">
              <a:extLst>
                <a:ext uri="{FF2B5EF4-FFF2-40B4-BE49-F238E27FC236}">
                  <a16:creationId xmlns:a16="http://schemas.microsoft.com/office/drawing/2014/main" id="{1E650188-A5D3-4B07-0CC3-702AAD6FAE16}"/>
                </a:ext>
              </a:extLst>
            </p:cNvPr>
            <p:cNvSpPr/>
            <p:nvPr/>
          </p:nvSpPr>
          <p:spPr>
            <a:xfrm>
              <a:off x="2808499" y="3045048"/>
              <a:ext cx="174002" cy="140235"/>
            </a:xfrm>
            <a:custGeom>
              <a:avLst/>
              <a:gdLst/>
              <a:ahLst/>
              <a:cxnLst/>
              <a:rect l="l" t="t" r="r" b="b"/>
              <a:pathLst>
                <a:path w="2458" h="1981" extrusionOk="0">
                  <a:moveTo>
                    <a:pt x="1857" y="1"/>
                  </a:moveTo>
                  <a:cubicBezTo>
                    <a:pt x="1840" y="1"/>
                    <a:pt x="1822" y="1"/>
                    <a:pt x="1803" y="3"/>
                  </a:cubicBezTo>
                  <a:cubicBezTo>
                    <a:pt x="1556" y="17"/>
                    <a:pt x="1367" y="163"/>
                    <a:pt x="1265" y="381"/>
                  </a:cubicBezTo>
                  <a:cubicBezTo>
                    <a:pt x="1173" y="196"/>
                    <a:pt x="985" y="71"/>
                    <a:pt x="756" y="71"/>
                  </a:cubicBezTo>
                  <a:cubicBezTo>
                    <a:pt x="732" y="71"/>
                    <a:pt x="708" y="73"/>
                    <a:pt x="684" y="75"/>
                  </a:cubicBezTo>
                  <a:cubicBezTo>
                    <a:pt x="145" y="105"/>
                    <a:pt x="0" y="686"/>
                    <a:pt x="233" y="1094"/>
                  </a:cubicBezTo>
                  <a:cubicBezTo>
                    <a:pt x="465" y="1530"/>
                    <a:pt x="902" y="1821"/>
                    <a:pt x="1367" y="1981"/>
                  </a:cubicBezTo>
                  <a:cubicBezTo>
                    <a:pt x="1774" y="1777"/>
                    <a:pt x="2182" y="1428"/>
                    <a:pt x="2356" y="992"/>
                  </a:cubicBezTo>
                  <a:cubicBezTo>
                    <a:pt x="2429" y="875"/>
                    <a:pt x="2458" y="730"/>
                    <a:pt x="2429" y="584"/>
                  </a:cubicBezTo>
                  <a:cubicBezTo>
                    <a:pt x="2401" y="266"/>
                    <a:pt x="2202" y="1"/>
                    <a:pt x="1857" y="1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50;p42">
              <a:extLst>
                <a:ext uri="{FF2B5EF4-FFF2-40B4-BE49-F238E27FC236}">
                  <a16:creationId xmlns:a16="http://schemas.microsoft.com/office/drawing/2014/main" id="{0CB6B36C-98ED-7DCC-74AA-866EE6DCE071}"/>
                </a:ext>
              </a:extLst>
            </p:cNvPr>
            <p:cNvSpPr/>
            <p:nvPr/>
          </p:nvSpPr>
          <p:spPr>
            <a:xfrm>
              <a:off x="1429888" y="2552906"/>
              <a:ext cx="396495" cy="297884"/>
            </a:xfrm>
            <a:custGeom>
              <a:avLst/>
              <a:gdLst/>
              <a:ahLst/>
              <a:cxnLst/>
              <a:rect l="l" t="t" r="r" b="b"/>
              <a:pathLst>
                <a:path w="5601" h="4208" extrusionOk="0">
                  <a:moveTo>
                    <a:pt x="4565" y="1"/>
                  </a:moveTo>
                  <a:cubicBezTo>
                    <a:pt x="4547" y="1"/>
                    <a:pt x="4528" y="2"/>
                    <a:pt x="4509" y="3"/>
                  </a:cubicBezTo>
                  <a:lnTo>
                    <a:pt x="815" y="264"/>
                  </a:lnTo>
                  <a:cubicBezTo>
                    <a:pt x="364" y="294"/>
                    <a:pt x="1" y="701"/>
                    <a:pt x="30" y="1152"/>
                  </a:cubicBezTo>
                  <a:lnTo>
                    <a:pt x="190" y="3421"/>
                  </a:lnTo>
                  <a:cubicBezTo>
                    <a:pt x="232" y="3854"/>
                    <a:pt x="597" y="4208"/>
                    <a:pt x="1039" y="4208"/>
                  </a:cubicBezTo>
                  <a:cubicBezTo>
                    <a:pt x="1056" y="4208"/>
                    <a:pt x="1074" y="4207"/>
                    <a:pt x="1091" y="4206"/>
                  </a:cubicBezTo>
                  <a:lnTo>
                    <a:pt x="4786" y="3944"/>
                  </a:lnTo>
                  <a:cubicBezTo>
                    <a:pt x="5236" y="3915"/>
                    <a:pt x="5600" y="3508"/>
                    <a:pt x="5556" y="3057"/>
                  </a:cubicBezTo>
                  <a:lnTo>
                    <a:pt x="5396" y="788"/>
                  </a:lnTo>
                  <a:cubicBezTo>
                    <a:pt x="5382" y="328"/>
                    <a:pt x="5007" y="1"/>
                    <a:pt x="4565" y="1"/>
                  </a:cubicBezTo>
                  <a:close/>
                </a:path>
              </a:pathLst>
            </a:custGeom>
            <a:solidFill>
              <a:srgbClr val="715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51;p42">
              <a:extLst>
                <a:ext uri="{FF2B5EF4-FFF2-40B4-BE49-F238E27FC236}">
                  <a16:creationId xmlns:a16="http://schemas.microsoft.com/office/drawing/2014/main" id="{589AA8AB-BA60-B1D3-4451-39E125AF2390}"/>
                </a:ext>
              </a:extLst>
            </p:cNvPr>
            <p:cNvSpPr/>
            <p:nvPr/>
          </p:nvSpPr>
          <p:spPr>
            <a:xfrm>
              <a:off x="1539047" y="2635378"/>
              <a:ext cx="174073" cy="140164"/>
            </a:xfrm>
            <a:custGeom>
              <a:avLst/>
              <a:gdLst/>
              <a:ahLst/>
              <a:cxnLst/>
              <a:rect l="l" t="t" r="r" b="b"/>
              <a:pathLst>
                <a:path w="2459" h="1980" extrusionOk="0">
                  <a:moveTo>
                    <a:pt x="1834" y="1"/>
                  </a:moveTo>
                  <a:cubicBezTo>
                    <a:pt x="1824" y="1"/>
                    <a:pt x="1814" y="1"/>
                    <a:pt x="1804" y="1"/>
                  </a:cubicBezTo>
                  <a:cubicBezTo>
                    <a:pt x="1556" y="16"/>
                    <a:pt x="1367" y="161"/>
                    <a:pt x="1266" y="379"/>
                  </a:cubicBezTo>
                  <a:cubicBezTo>
                    <a:pt x="1169" y="200"/>
                    <a:pt x="967" y="73"/>
                    <a:pt x="736" y="73"/>
                  </a:cubicBezTo>
                  <a:cubicBezTo>
                    <a:pt x="723" y="73"/>
                    <a:pt x="711" y="73"/>
                    <a:pt x="698" y="74"/>
                  </a:cubicBezTo>
                  <a:cubicBezTo>
                    <a:pt x="146" y="118"/>
                    <a:pt x="0" y="699"/>
                    <a:pt x="233" y="1092"/>
                  </a:cubicBezTo>
                  <a:cubicBezTo>
                    <a:pt x="480" y="1528"/>
                    <a:pt x="902" y="1819"/>
                    <a:pt x="1367" y="1979"/>
                  </a:cubicBezTo>
                  <a:cubicBezTo>
                    <a:pt x="1789" y="1790"/>
                    <a:pt x="2182" y="1441"/>
                    <a:pt x="2356" y="1005"/>
                  </a:cubicBezTo>
                  <a:cubicBezTo>
                    <a:pt x="2429" y="874"/>
                    <a:pt x="2458" y="728"/>
                    <a:pt x="2429" y="583"/>
                  </a:cubicBezTo>
                  <a:cubicBezTo>
                    <a:pt x="2401" y="257"/>
                    <a:pt x="2193" y="1"/>
                    <a:pt x="1834" y="1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52;p42">
              <a:extLst>
                <a:ext uri="{FF2B5EF4-FFF2-40B4-BE49-F238E27FC236}">
                  <a16:creationId xmlns:a16="http://schemas.microsoft.com/office/drawing/2014/main" id="{20F2B03F-262C-9C46-2C1B-AEB9BA4CF225}"/>
                </a:ext>
              </a:extLst>
            </p:cNvPr>
            <p:cNvSpPr/>
            <p:nvPr/>
          </p:nvSpPr>
          <p:spPr>
            <a:xfrm>
              <a:off x="447661" y="1294662"/>
              <a:ext cx="397486" cy="291938"/>
            </a:xfrm>
            <a:custGeom>
              <a:avLst/>
              <a:gdLst/>
              <a:ahLst/>
              <a:cxnLst/>
              <a:rect l="l" t="t" r="r" b="b"/>
              <a:pathLst>
                <a:path w="5615" h="4124" extrusionOk="0">
                  <a:moveTo>
                    <a:pt x="4605" y="0"/>
                  </a:moveTo>
                  <a:cubicBezTo>
                    <a:pt x="4578" y="0"/>
                    <a:pt x="4551" y="1"/>
                    <a:pt x="4524" y="4"/>
                  </a:cubicBezTo>
                  <a:lnTo>
                    <a:pt x="815" y="251"/>
                  </a:lnTo>
                  <a:cubicBezTo>
                    <a:pt x="350" y="295"/>
                    <a:pt x="1" y="673"/>
                    <a:pt x="44" y="1124"/>
                  </a:cubicBezTo>
                  <a:lnTo>
                    <a:pt x="190" y="3364"/>
                  </a:lnTo>
                  <a:cubicBezTo>
                    <a:pt x="217" y="3789"/>
                    <a:pt x="581" y="4124"/>
                    <a:pt x="1013" y="4124"/>
                  </a:cubicBezTo>
                  <a:cubicBezTo>
                    <a:pt x="1039" y="4124"/>
                    <a:pt x="1065" y="4122"/>
                    <a:pt x="1091" y="4120"/>
                  </a:cubicBezTo>
                  <a:lnTo>
                    <a:pt x="4800" y="3873"/>
                  </a:lnTo>
                  <a:cubicBezTo>
                    <a:pt x="5280" y="3829"/>
                    <a:pt x="5615" y="3451"/>
                    <a:pt x="5585" y="3000"/>
                  </a:cubicBezTo>
                  <a:lnTo>
                    <a:pt x="5440" y="760"/>
                  </a:lnTo>
                  <a:cubicBezTo>
                    <a:pt x="5399" y="335"/>
                    <a:pt x="5047" y="0"/>
                    <a:pt x="4605" y="0"/>
                  </a:cubicBezTo>
                  <a:close/>
                </a:path>
              </a:pathLst>
            </a:custGeom>
            <a:solidFill>
              <a:srgbClr val="715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53;p42">
              <a:extLst>
                <a:ext uri="{FF2B5EF4-FFF2-40B4-BE49-F238E27FC236}">
                  <a16:creationId xmlns:a16="http://schemas.microsoft.com/office/drawing/2014/main" id="{FB56F196-E44C-05FB-81DC-0E588BAD377F}"/>
                </a:ext>
              </a:extLst>
            </p:cNvPr>
            <p:cNvSpPr/>
            <p:nvPr/>
          </p:nvSpPr>
          <p:spPr>
            <a:xfrm>
              <a:off x="556821" y="1375080"/>
              <a:ext cx="175064" cy="139173"/>
            </a:xfrm>
            <a:custGeom>
              <a:avLst/>
              <a:gdLst/>
              <a:ahLst/>
              <a:cxnLst/>
              <a:rect l="l" t="t" r="r" b="b"/>
              <a:pathLst>
                <a:path w="2473" h="1966" extrusionOk="0">
                  <a:moveTo>
                    <a:pt x="1872" y="0"/>
                  </a:moveTo>
                  <a:cubicBezTo>
                    <a:pt x="1854" y="0"/>
                    <a:pt x="1837" y="1"/>
                    <a:pt x="1818" y="2"/>
                  </a:cubicBezTo>
                  <a:cubicBezTo>
                    <a:pt x="1586" y="31"/>
                    <a:pt x="1367" y="177"/>
                    <a:pt x="1280" y="395"/>
                  </a:cubicBezTo>
                  <a:cubicBezTo>
                    <a:pt x="1170" y="202"/>
                    <a:pt x="967" y="74"/>
                    <a:pt x="736" y="74"/>
                  </a:cubicBezTo>
                  <a:cubicBezTo>
                    <a:pt x="723" y="74"/>
                    <a:pt x="711" y="74"/>
                    <a:pt x="698" y="75"/>
                  </a:cubicBezTo>
                  <a:cubicBezTo>
                    <a:pt x="146" y="119"/>
                    <a:pt x="0" y="700"/>
                    <a:pt x="248" y="1093"/>
                  </a:cubicBezTo>
                  <a:cubicBezTo>
                    <a:pt x="495" y="1515"/>
                    <a:pt x="917" y="1806"/>
                    <a:pt x="1367" y="1966"/>
                  </a:cubicBezTo>
                  <a:cubicBezTo>
                    <a:pt x="1789" y="1777"/>
                    <a:pt x="2211" y="1442"/>
                    <a:pt x="2385" y="1006"/>
                  </a:cubicBezTo>
                  <a:cubicBezTo>
                    <a:pt x="2444" y="860"/>
                    <a:pt x="2473" y="715"/>
                    <a:pt x="2458" y="570"/>
                  </a:cubicBezTo>
                  <a:cubicBezTo>
                    <a:pt x="2430" y="278"/>
                    <a:pt x="2231" y="0"/>
                    <a:pt x="1872" y="0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54;p42">
              <a:extLst>
                <a:ext uri="{FF2B5EF4-FFF2-40B4-BE49-F238E27FC236}">
                  <a16:creationId xmlns:a16="http://schemas.microsoft.com/office/drawing/2014/main" id="{DC72890E-FCE1-FE2B-B3C3-E5C23F42F38B}"/>
                </a:ext>
              </a:extLst>
            </p:cNvPr>
            <p:cNvSpPr/>
            <p:nvPr/>
          </p:nvSpPr>
          <p:spPr>
            <a:xfrm>
              <a:off x="2649899" y="1812642"/>
              <a:ext cx="398548" cy="303194"/>
            </a:xfrm>
            <a:custGeom>
              <a:avLst/>
              <a:gdLst/>
              <a:ahLst/>
              <a:cxnLst/>
              <a:rect l="l" t="t" r="r" b="b"/>
              <a:pathLst>
                <a:path w="5630" h="4283" extrusionOk="0">
                  <a:moveTo>
                    <a:pt x="4538" y="1"/>
                  </a:moveTo>
                  <a:cubicBezTo>
                    <a:pt x="4519" y="1"/>
                    <a:pt x="4500" y="1"/>
                    <a:pt x="4480" y="3"/>
                  </a:cubicBezTo>
                  <a:lnTo>
                    <a:pt x="800" y="352"/>
                  </a:lnTo>
                  <a:cubicBezTo>
                    <a:pt x="350" y="395"/>
                    <a:pt x="1" y="802"/>
                    <a:pt x="30" y="1268"/>
                  </a:cubicBezTo>
                  <a:lnTo>
                    <a:pt x="248" y="3522"/>
                  </a:lnTo>
                  <a:cubicBezTo>
                    <a:pt x="289" y="3947"/>
                    <a:pt x="667" y="4282"/>
                    <a:pt x="1088" y="4282"/>
                  </a:cubicBezTo>
                  <a:cubicBezTo>
                    <a:pt x="1113" y="4282"/>
                    <a:pt x="1138" y="4281"/>
                    <a:pt x="1164" y="4278"/>
                  </a:cubicBezTo>
                  <a:lnTo>
                    <a:pt x="4829" y="3929"/>
                  </a:lnTo>
                  <a:cubicBezTo>
                    <a:pt x="5295" y="3900"/>
                    <a:pt x="5629" y="3479"/>
                    <a:pt x="5600" y="3028"/>
                  </a:cubicBezTo>
                  <a:lnTo>
                    <a:pt x="5382" y="773"/>
                  </a:lnTo>
                  <a:cubicBezTo>
                    <a:pt x="5340" y="314"/>
                    <a:pt x="4978" y="1"/>
                    <a:pt x="4538" y="1"/>
                  </a:cubicBezTo>
                  <a:close/>
                </a:path>
              </a:pathLst>
            </a:custGeom>
            <a:solidFill>
              <a:srgbClr val="92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55;p42">
              <a:extLst>
                <a:ext uri="{FF2B5EF4-FFF2-40B4-BE49-F238E27FC236}">
                  <a16:creationId xmlns:a16="http://schemas.microsoft.com/office/drawing/2014/main" id="{64C750C8-3CF0-247B-6DC8-D65DE0999886}"/>
                </a:ext>
              </a:extLst>
            </p:cNvPr>
            <p:cNvSpPr/>
            <p:nvPr/>
          </p:nvSpPr>
          <p:spPr>
            <a:xfrm>
              <a:off x="2806418" y="1850869"/>
              <a:ext cx="167843" cy="209114"/>
            </a:xfrm>
            <a:custGeom>
              <a:avLst/>
              <a:gdLst/>
              <a:ahLst/>
              <a:cxnLst/>
              <a:rect l="l" t="t" r="r" b="b"/>
              <a:pathLst>
                <a:path w="2371" h="2954" extrusionOk="0">
                  <a:moveTo>
                    <a:pt x="771" y="1"/>
                  </a:moveTo>
                  <a:cubicBezTo>
                    <a:pt x="727" y="1"/>
                    <a:pt x="684" y="1"/>
                    <a:pt x="640" y="30"/>
                  </a:cubicBezTo>
                  <a:cubicBezTo>
                    <a:pt x="626" y="44"/>
                    <a:pt x="611" y="88"/>
                    <a:pt x="611" y="102"/>
                  </a:cubicBezTo>
                  <a:lnTo>
                    <a:pt x="640" y="524"/>
                  </a:lnTo>
                  <a:lnTo>
                    <a:pt x="640" y="539"/>
                  </a:lnTo>
                  <a:cubicBezTo>
                    <a:pt x="640" y="553"/>
                    <a:pt x="538" y="975"/>
                    <a:pt x="204" y="1470"/>
                  </a:cubicBezTo>
                  <a:lnTo>
                    <a:pt x="204" y="1484"/>
                  </a:lnTo>
                  <a:lnTo>
                    <a:pt x="44" y="1615"/>
                  </a:lnTo>
                  <a:lnTo>
                    <a:pt x="0" y="1630"/>
                  </a:lnTo>
                  <a:lnTo>
                    <a:pt x="117" y="2779"/>
                  </a:lnTo>
                  <a:cubicBezTo>
                    <a:pt x="117" y="2827"/>
                    <a:pt x="156" y="2855"/>
                    <a:pt x="187" y="2855"/>
                  </a:cubicBezTo>
                  <a:cubicBezTo>
                    <a:pt x="193" y="2855"/>
                    <a:pt x="199" y="2854"/>
                    <a:pt x="204" y="2851"/>
                  </a:cubicBezTo>
                  <a:lnTo>
                    <a:pt x="247" y="2851"/>
                  </a:lnTo>
                  <a:lnTo>
                    <a:pt x="422" y="2924"/>
                  </a:lnTo>
                  <a:cubicBezTo>
                    <a:pt x="437" y="2953"/>
                    <a:pt x="451" y="2953"/>
                    <a:pt x="480" y="2953"/>
                  </a:cubicBezTo>
                  <a:lnTo>
                    <a:pt x="1891" y="2837"/>
                  </a:lnTo>
                  <a:cubicBezTo>
                    <a:pt x="1920" y="2837"/>
                    <a:pt x="1920" y="2837"/>
                    <a:pt x="1935" y="2808"/>
                  </a:cubicBezTo>
                  <a:cubicBezTo>
                    <a:pt x="1993" y="2793"/>
                    <a:pt x="2080" y="2720"/>
                    <a:pt x="2109" y="2633"/>
                  </a:cubicBezTo>
                  <a:cubicBezTo>
                    <a:pt x="2138" y="2575"/>
                    <a:pt x="2138" y="2502"/>
                    <a:pt x="2095" y="2444"/>
                  </a:cubicBezTo>
                  <a:cubicBezTo>
                    <a:pt x="2080" y="2415"/>
                    <a:pt x="2080" y="2357"/>
                    <a:pt x="2109" y="2342"/>
                  </a:cubicBezTo>
                  <a:cubicBezTo>
                    <a:pt x="2138" y="2328"/>
                    <a:pt x="2269" y="2197"/>
                    <a:pt x="2167" y="2008"/>
                  </a:cubicBezTo>
                  <a:cubicBezTo>
                    <a:pt x="2153" y="1979"/>
                    <a:pt x="2153" y="1920"/>
                    <a:pt x="2182" y="1906"/>
                  </a:cubicBezTo>
                  <a:cubicBezTo>
                    <a:pt x="2211" y="1891"/>
                    <a:pt x="2327" y="1761"/>
                    <a:pt x="2225" y="1601"/>
                  </a:cubicBezTo>
                  <a:cubicBezTo>
                    <a:pt x="2211" y="1557"/>
                    <a:pt x="2211" y="1499"/>
                    <a:pt x="2240" y="1484"/>
                  </a:cubicBezTo>
                  <a:cubicBezTo>
                    <a:pt x="2240" y="1484"/>
                    <a:pt x="2371" y="1382"/>
                    <a:pt x="2327" y="1251"/>
                  </a:cubicBezTo>
                  <a:cubicBezTo>
                    <a:pt x="2313" y="1164"/>
                    <a:pt x="2109" y="1164"/>
                    <a:pt x="2080" y="1164"/>
                  </a:cubicBezTo>
                  <a:lnTo>
                    <a:pt x="1135" y="1237"/>
                  </a:lnTo>
                  <a:cubicBezTo>
                    <a:pt x="1076" y="1237"/>
                    <a:pt x="1018" y="1179"/>
                    <a:pt x="1047" y="1121"/>
                  </a:cubicBezTo>
                  <a:cubicBezTo>
                    <a:pt x="1076" y="1019"/>
                    <a:pt x="1135" y="655"/>
                    <a:pt x="1062" y="466"/>
                  </a:cubicBezTo>
                  <a:cubicBezTo>
                    <a:pt x="989" y="292"/>
                    <a:pt x="902" y="117"/>
                    <a:pt x="858" y="44"/>
                  </a:cubicBezTo>
                  <a:cubicBezTo>
                    <a:pt x="858" y="30"/>
                    <a:pt x="844" y="30"/>
                    <a:pt x="829" y="15"/>
                  </a:cubicBezTo>
                  <a:cubicBezTo>
                    <a:pt x="800" y="15"/>
                    <a:pt x="786" y="1"/>
                    <a:pt x="771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56;p42">
              <a:extLst>
                <a:ext uri="{FF2B5EF4-FFF2-40B4-BE49-F238E27FC236}">
                  <a16:creationId xmlns:a16="http://schemas.microsoft.com/office/drawing/2014/main" id="{69E1E557-4413-4C28-ABFF-2289D86BE5DC}"/>
                </a:ext>
              </a:extLst>
            </p:cNvPr>
            <p:cNvSpPr/>
            <p:nvPr/>
          </p:nvSpPr>
          <p:spPr>
            <a:xfrm>
              <a:off x="2729185" y="1961020"/>
              <a:ext cx="75250" cy="116450"/>
            </a:xfrm>
            <a:custGeom>
              <a:avLst/>
              <a:gdLst/>
              <a:ahLst/>
              <a:cxnLst/>
              <a:rect l="l" t="t" r="r" b="b"/>
              <a:pathLst>
                <a:path w="1063" h="1645" extrusionOk="0">
                  <a:moveTo>
                    <a:pt x="917" y="1"/>
                  </a:moveTo>
                  <a:lnTo>
                    <a:pt x="0" y="88"/>
                  </a:lnTo>
                  <a:lnTo>
                    <a:pt x="146" y="1644"/>
                  </a:lnTo>
                  <a:lnTo>
                    <a:pt x="1062" y="1543"/>
                  </a:lnTo>
                  <a:lnTo>
                    <a:pt x="989" y="830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57;p42">
              <a:extLst>
                <a:ext uri="{FF2B5EF4-FFF2-40B4-BE49-F238E27FC236}">
                  <a16:creationId xmlns:a16="http://schemas.microsoft.com/office/drawing/2014/main" id="{E675491B-ADBD-EEC3-B5A3-6554B4819DB1}"/>
                </a:ext>
              </a:extLst>
            </p:cNvPr>
            <p:cNvSpPr/>
            <p:nvPr/>
          </p:nvSpPr>
          <p:spPr>
            <a:xfrm>
              <a:off x="445608" y="3370121"/>
              <a:ext cx="398548" cy="303335"/>
            </a:xfrm>
            <a:custGeom>
              <a:avLst/>
              <a:gdLst/>
              <a:ahLst/>
              <a:cxnLst/>
              <a:rect l="l" t="t" r="r" b="b"/>
              <a:pathLst>
                <a:path w="5630" h="4285" extrusionOk="0">
                  <a:moveTo>
                    <a:pt x="4564" y="0"/>
                  </a:moveTo>
                  <a:cubicBezTo>
                    <a:pt x="4532" y="0"/>
                    <a:pt x="4499" y="2"/>
                    <a:pt x="4466" y="7"/>
                  </a:cubicBezTo>
                  <a:lnTo>
                    <a:pt x="800" y="356"/>
                  </a:lnTo>
                  <a:cubicBezTo>
                    <a:pt x="335" y="385"/>
                    <a:pt x="1" y="807"/>
                    <a:pt x="30" y="1257"/>
                  </a:cubicBezTo>
                  <a:lnTo>
                    <a:pt x="248" y="3512"/>
                  </a:lnTo>
                  <a:cubicBezTo>
                    <a:pt x="290" y="3945"/>
                    <a:pt x="667" y="4284"/>
                    <a:pt x="1110" y="4284"/>
                  </a:cubicBezTo>
                  <a:cubicBezTo>
                    <a:pt x="1128" y="4284"/>
                    <a:pt x="1146" y="4284"/>
                    <a:pt x="1164" y="4283"/>
                  </a:cubicBezTo>
                  <a:lnTo>
                    <a:pt x="4829" y="3934"/>
                  </a:lnTo>
                  <a:cubicBezTo>
                    <a:pt x="5280" y="3890"/>
                    <a:pt x="5629" y="3483"/>
                    <a:pt x="5600" y="3017"/>
                  </a:cubicBezTo>
                  <a:lnTo>
                    <a:pt x="5382" y="763"/>
                  </a:lnTo>
                  <a:cubicBezTo>
                    <a:pt x="5341" y="332"/>
                    <a:pt x="4976" y="0"/>
                    <a:pt x="4564" y="0"/>
                  </a:cubicBezTo>
                  <a:close/>
                </a:path>
              </a:pathLst>
            </a:custGeom>
            <a:solidFill>
              <a:srgbClr val="92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58;p42">
              <a:extLst>
                <a:ext uri="{FF2B5EF4-FFF2-40B4-BE49-F238E27FC236}">
                  <a16:creationId xmlns:a16="http://schemas.microsoft.com/office/drawing/2014/main" id="{8A7C243C-B24A-9736-B467-192C3DDD9EA8}"/>
                </a:ext>
              </a:extLst>
            </p:cNvPr>
            <p:cNvSpPr/>
            <p:nvPr/>
          </p:nvSpPr>
          <p:spPr>
            <a:xfrm>
              <a:off x="602127" y="3406579"/>
              <a:ext cx="166852" cy="210529"/>
            </a:xfrm>
            <a:custGeom>
              <a:avLst/>
              <a:gdLst/>
              <a:ahLst/>
              <a:cxnLst/>
              <a:rect l="l" t="t" r="r" b="b"/>
              <a:pathLst>
                <a:path w="2357" h="2974" extrusionOk="0">
                  <a:moveTo>
                    <a:pt x="756" y="1"/>
                  </a:moveTo>
                  <a:cubicBezTo>
                    <a:pt x="727" y="1"/>
                    <a:pt x="669" y="1"/>
                    <a:pt x="640" y="30"/>
                  </a:cubicBezTo>
                  <a:cubicBezTo>
                    <a:pt x="611" y="59"/>
                    <a:pt x="597" y="88"/>
                    <a:pt x="597" y="102"/>
                  </a:cubicBezTo>
                  <a:lnTo>
                    <a:pt x="640" y="524"/>
                  </a:lnTo>
                  <a:lnTo>
                    <a:pt x="640" y="539"/>
                  </a:lnTo>
                  <a:cubicBezTo>
                    <a:pt x="640" y="568"/>
                    <a:pt x="524" y="975"/>
                    <a:pt x="204" y="1470"/>
                  </a:cubicBezTo>
                  <a:lnTo>
                    <a:pt x="204" y="1484"/>
                  </a:lnTo>
                  <a:lnTo>
                    <a:pt x="29" y="1615"/>
                  </a:lnTo>
                  <a:lnTo>
                    <a:pt x="0" y="1659"/>
                  </a:lnTo>
                  <a:lnTo>
                    <a:pt x="102" y="2793"/>
                  </a:lnTo>
                  <a:cubicBezTo>
                    <a:pt x="102" y="2839"/>
                    <a:pt x="137" y="2875"/>
                    <a:pt x="174" y="2875"/>
                  </a:cubicBezTo>
                  <a:cubicBezTo>
                    <a:pt x="184" y="2875"/>
                    <a:pt x="194" y="2872"/>
                    <a:pt x="204" y="2866"/>
                  </a:cubicBezTo>
                  <a:lnTo>
                    <a:pt x="233" y="2866"/>
                  </a:lnTo>
                  <a:lnTo>
                    <a:pt x="422" y="2939"/>
                  </a:lnTo>
                  <a:cubicBezTo>
                    <a:pt x="433" y="2960"/>
                    <a:pt x="443" y="2973"/>
                    <a:pt x="454" y="2973"/>
                  </a:cubicBezTo>
                  <a:cubicBezTo>
                    <a:pt x="458" y="2973"/>
                    <a:pt x="462" y="2972"/>
                    <a:pt x="466" y="2968"/>
                  </a:cubicBezTo>
                  <a:lnTo>
                    <a:pt x="1891" y="2837"/>
                  </a:lnTo>
                  <a:cubicBezTo>
                    <a:pt x="1905" y="2837"/>
                    <a:pt x="1905" y="2837"/>
                    <a:pt x="1935" y="2822"/>
                  </a:cubicBezTo>
                  <a:cubicBezTo>
                    <a:pt x="1978" y="2793"/>
                    <a:pt x="2080" y="2720"/>
                    <a:pt x="2109" y="2633"/>
                  </a:cubicBezTo>
                  <a:cubicBezTo>
                    <a:pt x="2124" y="2575"/>
                    <a:pt x="2124" y="2502"/>
                    <a:pt x="2095" y="2459"/>
                  </a:cubicBezTo>
                  <a:cubicBezTo>
                    <a:pt x="2080" y="2415"/>
                    <a:pt x="2080" y="2357"/>
                    <a:pt x="2109" y="2342"/>
                  </a:cubicBezTo>
                  <a:cubicBezTo>
                    <a:pt x="2124" y="2328"/>
                    <a:pt x="2269" y="2197"/>
                    <a:pt x="2167" y="2022"/>
                  </a:cubicBezTo>
                  <a:cubicBezTo>
                    <a:pt x="2153" y="1979"/>
                    <a:pt x="2153" y="1920"/>
                    <a:pt x="2182" y="1906"/>
                  </a:cubicBezTo>
                  <a:cubicBezTo>
                    <a:pt x="2196" y="1891"/>
                    <a:pt x="2327" y="1760"/>
                    <a:pt x="2211" y="1601"/>
                  </a:cubicBezTo>
                  <a:cubicBezTo>
                    <a:pt x="2196" y="1557"/>
                    <a:pt x="2196" y="1513"/>
                    <a:pt x="2240" y="1484"/>
                  </a:cubicBezTo>
                  <a:cubicBezTo>
                    <a:pt x="2240" y="1484"/>
                    <a:pt x="2356" y="1382"/>
                    <a:pt x="2327" y="1251"/>
                  </a:cubicBezTo>
                  <a:cubicBezTo>
                    <a:pt x="2313" y="1164"/>
                    <a:pt x="2109" y="1164"/>
                    <a:pt x="2065" y="1164"/>
                  </a:cubicBezTo>
                  <a:lnTo>
                    <a:pt x="1120" y="1237"/>
                  </a:lnTo>
                  <a:cubicBezTo>
                    <a:pt x="1076" y="1237"/>
                    <a:pt x="1018" y="1179"/>
                    <a:pt x="1033" y="1121"/>
                  </a:cubicBezTo>
                  <a:cubicBezTo>
                    <a:pt x="1076" y="1019"/>
                    <a:pt x="1120" y="655"/>
                    <a:pt x="1047" y="466"/>
                  </a:cubicBezTo>
                  <a:cubicBezTo>
                    <a:pt x="975" y="292"/>
                    <a:pt x="887" y="132"/>
                    <a:pt x="858" y="59"/>
                  </a:cubicBezTo>
                  <a:cubicBezTo>
                    <a:pt x="858" y="30"/>
                    <a:pt x="829" y="30"/>
                    <a:pt x="815" y="15"/>
                  </a:cubicBezTo>
                  <a:cubicBezTo>
                    <a:pt x="800" y="15"/>
                    <a:pt x="786" y="1"/>
                    <a:pt x="756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59;p42">
              <a:extLst>
                <a:ext uri="{FF2B5EF4-FFF2-40B4-BE49-F238E27FC236}">
                  <a16:creationId xmlns:a16="http://schemas.microsoft.com/office/drawing/2014/main" id="{38395F07-5FEA-8FFB-CEF6-B9C3885A0704}"/>
                </a:ext>
              </a:extLst>
            </p:cNvPr>
            <p:cNvSpPr/>
            <p:nvPr/>
          </p:nvSpPr>
          <p:spPr>
            <a:xfrm>
              <a:off x="524894" y="3516730"/>
              <a:ext cx="75250" cy="116450"/>
            </a:xfrm>
            <a:custGeom>
              <a:avLst/>
              <a:gdLst/>
              <a:ahLst/>
              <a:cxnLst/>
              <a:rect l="l" t="t" r="r" b="b"/>
              <a:pathLst>
                <a:path w="1063" h="1645" extrusionOk="0">
                  <a:moveTo>
                    <a:pt x="902" y="1"/>
                  </a:moveTo>
                  <a:lnTo>
                    <a:pt x="0" y="103"/>
                  </a:lnTo>
                  <a:lnTo>
                    <a:pt x="146" y="1644"/>
                  </a:lnTo>
                  <a:lnTo>
                    <a:pt x="1062" y="1557"/>
                  </a:lnTo>
                  <a:lnTo>
                    <a:pt x="975" y="844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60;p42">
              <a:extLst>
                <a:ext uri="{FF2B5EF4-FFF2-40B4-BE49-F238E27FC236}">
                  <a16:creationId xmlns:a16="http://schemas.microsoft.com/office/drawing/2014/main" id="{C96C748A-73F8-D14F-796E-A12CF10DC87F}"/>
                </a:ext>
              </a:extLst>
            </p:cNvPr>
            <p:cNvSpPr/>
            <p:nvPr/>
          </p:nvSpPr>
          <p:spPr>
            <a:xfrm>
              <a:off x="673131" y="2419960"/>
              <a:ext cx="398548" cy="303335"/>
            </a:xfrm>
            <a:custGeom>
              <a:avLst/>
              <a:gdLst/>
              <a:ahLst/>
              <a:cxnLst/>
              <a:rect l="l" t="t" r="r" b="b"/>
              <a:pathLst>
                <a:path w="5630" h="4285" extrusionOk="0">
                  <a:moveTo>
                    <a:pt x="4549" y="1"/>
                  </a:moveTo>
                  <a:cubicBezTo>
                    <a:pt x="4522" y="1"/>
                    <a:pt x="4494" y="2"/>
                    <a:pt x="4466" y="5"/>
                  </a:cubicBezTo>
                  <a:lnTo>
                    <a:pt x="801" y="354"/>
                  </a:lnTo>
                  <a:cubicBezTo>
                    <a:pt x="335" y="397"/>
                    <a:pt x="1" y="804"/>
                    <a:pt x="30" y="1270"/>
                  </a:cubicBezTo>
                  <a:lnTo>
                    <a:pt x="248" y="3524"/>
                  </a:lnTo>
                  <a:cubicBezTo>
                    <a:pt x="289" y="3949"/>
                    <a:pt x="667" y="4284"/>
                    <a:pt x="1088" y="4284"/>
                  </a:cubicBezTo>
                  <a:cubicBezTo>
                    <a:pt x="1113" y="4284"/>
                    <a:pt x="1139" y="4283"/>
                    <a:pt x="1164" y="4280"/>
                  </a:cubicBezTo>
                  <a:lnTo>
                    <a:pt x="4829" y="3931"/>
                  </a:lnTo>
                  <a:cubicBezTo>
                    <a:pt x="5295" y="3902"/>
                    <a:pt x="5629" y="3481"/>
                    <a:pt x="5600" y="3030"/>
                  </a:cubicBezTo>
                  <a:lnTo>
                    <a:pt x="5382" y="775"/>
                  </a:lnTo>
                  <a:cubicBezTo>
                    <a:pt x="5341" y="324"/>
                    <a:pt x="4991" y="1"/>
                    <a:pt x="4549" y="1"/>
                  </a:cubicBezTo>
                  <a:close/>
                </a:path>
              </a:pathLst>
            </a:custGeom>
            <a:solidFill>
              <a:srgbClr val="92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61;p42">
              <a:extLst>
                <a:ext uri="{FF2B5EF4-FFF2-40B4-BE49-F238E27FC236}">
                  <a16:creationId xmlns:a16="http://schemas.microsoft.com/office/drawing/2014/main" id="{9D7C5654-374F-F20D-D6A6-9010B0CD86FF}"/>
                </a:ext>
              </a:extLst>
            </p:cNvPr>
            <p:cNvSpPr/>
            <p:nvPr/>
          </p:nvSpPr>
          <p:spPr>
            <a:xfrm>
              <a:off x="829650" y="2456276"/>
              <a:ext cx="167914" cy="210529"/>
            </a:xfrm>
            <a:custGeom>
              <a:avLst/>
              <a:gdLst/>
              <a:ahLst/>
              <a:cxnLst/>
              <a:rect l="l" t="t" r="r" b="b"/>
              <a:pathLst>
                <a:path w="2372" h="2974" extrusionOk="0">
                  <a:moveTo>
                    <a:pt x="771" y="1"/>
                  </a:moveTo>
                  <a:cubicBezTo>
                    <a:pt x="728" y="1"/>
                    <a:pt x="669" y="1"/>
                    <a:pt x="640" y="44"/>
                  </a:cubicBezTo>
                  <a:cubicBezTo>
                    <a:pt x="626" y="59"/>
                    <a:pt x="597" y="102"/>
                    <a:pt x="597" y="117"/>
                  </a:cubicBezTo>
                  <a:lnTo>
                    <a:pt x="640" y="539"/>
                  </a:lnTo>
                  <a:lnTo>
                    <a:pt x="640" y="553"/>
                  </a:lnTo>
                  <a:cubicBezTo>
                    <a:pt x="640" y="568"/>
                    <a:pt x="524" y="990"/>
                    <a:pt x="204" y="1484"/>
                  </a:cubicBezTo>
                  <a:lnTo>
                    <a:pt x="204" y="1499"/>
                  </a:lnTo>
                  <a:lnTo>
                    <a:pt x="44" y="1629"/>
                  </a:lnTo>
                  <a:lnTo>
                    <a:pt x="0" y="1644"/>
                  </a:lnTo>
                  <a:lnTo>
                    <a:pt x="117" y="2793"/>
                  </a:lnTo>
                  <a:cubicBezTo>
                    <a:pt x="117" y="2831"/>
                    <a:pt x="150" y="2869"/>
                    <a:pt x="187" y="2869"/>
                  </a:cubicBezTo>
                  <a:cubicBezTo>
                    <a:pt x="192" y="2869"/>
                    <a:pt x="198" y="2868"/>
                    <a:pt x="204" y="2866"/>
                  </a:cubicBezTo>
                  <a:lnTo>
                    <a:pt x="233" y="2866"/>
                  </a:lnTo>
                  <a:lnTo>
                    <a:pt x="422" y="2938"/>
                  </a:lnTo>
                  <a:cubicBezTo>
                    <a:pt x="433" y="2960"/>
                    <a:pt x="451" y="2973"/>
                    <a:pt x="466" y="2973"/>
                  </a:cubicBezTo>
                  <a:cubicBezTo>
                    <a:pt x="472" y="2973"/>
                    <a:pt x="476" y="2971"/>
                    <a:pt x="480" y="2968"/>
                  </a:cubicBezTo>
                  <a:lnTo>
                    <a:pt x="1891" y="2837"/>
                  </a:lnTo>
                  <a:cubicBezTo>
                    <a:pt x="1906" y="2837"/>
                    <a:pt x="1906" y="2837"/>
                    <a:pt x="1935" y="2822"/>
                  </a:cubicBezTo>
                  <a:cubicBezTo>
                    <a:pt x="1993" y="2808"/>
                    <a:pt x="2080" y="2735"/>
                    <a:pt x="2109" y="2648"/>
                  </a:cubicBezTo>
                  <a:cubicBezTo>
                    <a:pt x="2138" y="2589"/>
                    <a:pt x="2138" y="2517"/>
                    <a:pt x="2095" y="2458"/>
                  </a:cubicBezTo>
                  <a:cubicBezTo>
                    <a:pt x="2080" y="2429"/>
                    <a:pt x="2080" y="2371"/>
                    <a:pt x="2109" y="2357"/>
                  </a:cubicBezTo>
                  <a:cubicBezTo>
                    <a:pt x="2138" y="2328"/>
                    <a:pt x="2284" y="2211"/>
                    <a:pt x="2167" y="2022"/>
                  </a:cubicBezTo>
                  <a:cubicBezTo>
                    <a:pt x="2153" y="1993"/>
                    <a:pt x="2153" y="1935"/>
                    <a:pt x="2182" y="1920"/>
                  </a:cubicBezTo>
                  <a:cubicBezTo>
                    <a:pt x="2197" y="1891"/>
                    <a:pt x="2327" y="1775"/>
                    <a:pt x="2226" y="1600"/>
                  </a:cubicBezTo>
                  <a:cubicBezTo>
                    <a:pt x="2211" y="1571"/>
                    <a:pt x="2211" y="1513"/>
                    <a:pt x="2240" y="1499"/>
                  </a:cubicBezTo>
                  <a:cubicBezTo>
                    <a:pt x="2240" y="1499"/>
                    <a:pt x="2371" y="1382"/>
                    <a:pt x="2327" y="1266"/>
                  </a:cubicBezTo>
                  <a:cubicBezTo>
                    <a:pt x="2313" y="1164"/>
                    <a:pt x="2109" y="1164"/>
                    <a:pt x="2080" y="1164"/>
                  </a:cubicBezTo>
                  <a:lnTo>
                    <a:pt x="1135" y="1237"/>
                  </a:lnTo>
                  <a:cubicBezTo>
                    <a:pt x="1077" y="1237"/>
                    <a:pt x="1019" y="1193"/>
                    <a:pt x="1033" y="1135"/>
                  </a:cubicBezTo>
                  <a:cubicBezTo>
                    <a:pt x="1077" y="1019"/>
                    <a:pt x="1135" y="655"/>
                    <a:pt x="1062" y="481"/>
                  </a:cubicBezTo>
                  <a:cubicBezTo>
                    <a:pt x="989" y="291"/>
                    <a:pt x="888" y="131"/>
                    <a:pt x="859" y="59"/>
                  </a:cubicBezTo>
                  <a:cubicBezTo>
                    <a:pt x="859" y="44"/>
                    <a:pt x="844" y="44"/>
                    <a:pt x="815" y="30"/>
                  </a:cubicBezTo>
                  <a:cubicBezTo>
                    <a:pt x="800" y="30"/>
                    <a:pt x="786" y="1"/>
                    <a:pt x="771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62;p42">
              <a:extLst>
                <a:ext uri="{FF2B5EF4-FFF2-40B4-BE49-F238E27FC236}">
                  <a16:creationId xmlns:a16="http://schemas.microsoft.com/office/drawing/2014/main" id="{ADC6DF12-BB92-ABA3-43AC-29059091F14A}"/>
                </a:ext>
              </a:extLst>
            </p:cNvPr>
            <p:cNvSpPr/>
            <p:nvPr/>
          </p:nvSpPr>
          <p:spPr>
            <a:xfrm>
              <a:off x="752417" y="2567489"/>
              <a:ext cx="75250" cy="115388"/>
            </a:xfrm>
            <a:custGeom>
              <a:avLst/>
              <a:gdLst/>
              <a:ahLst/>
              <a:cxnLst/>
              <a:rect l="l" t="t" r="r" b="b"/>
              <a:pathLst>
                <a:path w="1063" h="1630" extrusionOk="0">
                  <a:moveTo>
                    <a:pt x="917" y="0"/>
                  </a:moveTo>
                  <a:lnTo>
                    <a:pt x="1" y="88"/>
                  </a:lnTo>
                  <a:lnTo>
                    <a:pt x="146" y="1629"/>
                  </a:lnTo>
                  <a:lnTo>
                    <a:pt x="1062" y="1542"/>
                  </a:lnTo>
                  <a:lnTo>
                    <a:pt x="990" y="829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63;p42">
              <a:extLst>
                <a:ext uri="{FF2B5EF4-FFF2-40B4-BE49-F238E27FC236}">
                  <a16:creationId xmlns:a16="http://schemas.microsoft.com/office/drawing/2014/main" id="{1156EF3F-CF56-ECF6-1287-CF2AA5F72669}"/>
                </a:ext>
              </a:extLst>
            </p:cNvPr>
            <p:cNvSpPr/>
            <p:nvPr/>
          </p:nvSpPr>
          <p:spPr>
            <a:xfrm>
              <a:off x="939801" y="2898793"/>
              <a:ext cx="396495" cy="558321"/>
            </a:xfrm>
            <a:custGeom>
              <a:avLst/>
              <a:gdLst/>
              <a:ahLst/>
              <a:cxnLst/>
              <a:rect l="l" t="t" r="r" b="b"/>
              <a:pathLst>
                <a:path w="5601" h="7887" extrusionOk="0">
                  <a:moveTo>
                    <a:pt x="5020" y="0"/>
                  </a:moveTo>
                  <a:cubicBezTo>
                    <a:pt x="4932" y="0"/>
                    <a:pt x="4843" y="27"/>
                    <a:pt x="4757" y="91"/>
                  </a:cubicBezTo>
                  <a:cubicBezTo>
                    <a:pt x="4378" y="367"/>
                    <a:pt x="4073" y="789"/>
                    <a:pt x="3782" y="1152"/>
                  </a:cubicBezTo>
                  <a:cubicBezTo>
                    <a:pt x="3360" y="1661"/>
                    <a:pt x="2982" y="2185"/>
                    <a:pt x="2589" y="2709"/>
                  </a:cubicBezTo>
                  <a:lnTo>
                    <a:pt x="2560" y="2767"/>
                  </a:lnTo>
                  <a:cubicBezTo>
                    <a:pt x="2197" y="3305"/>
                    <a:pt x="1848" y="3829"/>
                    <a:pt x="1528" y="4367"/>
                  </a:cubicBezTo>
                  <a:lnTo>
                    <a:pt x="1484" y="4439"/>
                  </a:lnTo>
                  <a:cubicBezTo>
                    <a:pt x="1266" y="4803"/>
                    <a:pt x="1062" y="5167"/>
                    <a:pt x="873" y="5530"/>
                  </a:cubicBezTo>
                  <a:cubicBezTo>
                    <a:pt x="655" y="5937"/>
                    <a:pt x="466" y="6330"/>
                    <a:pt x="292" y="6752"/>
                  </a:cubicBezTo>
                  <a:cubicBezTo>
                    <a:pt x="175" y="7014"/>
                    <a:pt x="1" y="7377"/>
                    <a:pt x="146" y="7639"/>
                  </a:cubicBezTo>
                  <a:cubicBezTo>
                    <a:pt x="190" y="7755"/>
                    <a:pt x="306" y="7814"/>
                    <a:pt x="408" y="7843"/>
                  </a:cubicBezTo>
                  <a:cubicBezTo>
                    <a:pt x="481" y="7857"/>
                    <a:pt x="553" y="7886"/>
                    <a:pt x="626" y="7886"/>
                  </a:cubicBezTo>
                  <a:lnTo>
                    <a:pt x="670" y="7814"/>
                  </a:lnTo>
                  <a:cubicBezTo>
                    <a:pt x="961" y="7101"/>
                    <a:pt x="1339" y="6432"/>
                    <a:pt x="1702" y="5748"/>
                  </a:cubicBezTo>
                  <a:cubicBezTo>
                    <a:pt x="2037" y="5167"/>
                    <a:pt x="2371" y="4570"/>
                    <a:pt x="2735" y="4003"/>
                  </a:cubicBezTo>
                  <a:cubicBezTo>
                    <a:pt x="2982" y="3639"/>
                    <a:pt x="3215" y="3320"/>
                    <a:pt x="3462" y="2970"/>
                  </a:cubicBezTo>
                  <a:cubicBezTo>
                    <a:pt x="3855" y="2461"/>
                    <a:pt x="4218" y="1952"/>
                    <a:pt x="4611" y="1458"/>
                  </a:cubicBezTo>
                  <a:cubicBezTo>
                    <a:pt x="4887" y="1094"/>
                    <a:pt x="5178" y="702"/>
                    <a:pt x="5542" y="396"/>
                  </a:cubicBezTo>
                  <a:lnTo>
                    <a:pt x="5600" y="338"/>
                  </a:lnTo>
                  <a:lnTo>
                    <a:pt x="5542" y="280"/>
                  </a:lnTo>
                  <a:cubicBezTo>
                    <a:pt x="5402" y="130"/>
                    <a:pt x="5214" y="0"/>
                    <a:pt x="5020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64;p42">
              <a:extLst>
                <a:ext uri="{FF2B5EF4-FFF2-40B4-BE49-F238E27FC236}">
                  <a16:creationId xmlns:a16="http://schemas.microsoft.com/office/drawing/2014/main" id="{873AB37E-2431-0330-DB37-E2D3E0929176}"/>
                </a:ext>
              </a:extLst>
            </p:cNvPr>
            <p:cNvSpPr/>
            <p:nvPr/>
          </p:nvSpPr>
          <p:spPr>
            <a:xfrm>
              <a:off x="987160" y="2922649"/>
              <a:ext cx="619908" cy="604476"/>
            </a:xfrm>
            <a:custGeom>
              <a:avLst/>
              <a:gdLst/>
              <a:ahLst/>
              <a:cxnLst/>
              <a:rect l="l" t="t" r="r" b="b"/>
              <a:pathLst>
                <a:path w="8757" h="8539" extrusionOk="0">
                  <a:moveTo>
                    <a:pt x="4946" y="1"/>
                  </a:moveTo>
                  <a:lnTo>
                    <a:pt x="4887" y="59"/>
                  </a:lnTo>
                  <a:cubicBezTo>
                    <a:pt x="4538" y="365"/>
                    <a:pt x="4248" y="757"/>
                    <a:pt x="3957" y="1121"/>
                  </a:cubicBezTo>
                  <a:cubicBezTo>
                    <a:pt x="3564" y="1615"/>
                    <a:pt x="3186" y="2124"/>
                    <a:pt x="2822" y="2633"/>
                  </a:cubicBezTo>
                  <a:cubicBezTo>
                    <a:pt x="2560" y="2983"/>
                    <a:pt x="2313" y="3332"/>
                    <a:pt x="2095" y="3666"/>
                  </a:cubicBezTo>
                  <a:cubicBezTo>
                    <a:pt x="1731" y="4233"/>
                    <a:pt x="1382" y="4815"/>
                    <a:pt x="1048" y="5411"/>
                  </a:cubicBezTo>
                  <a:cubicBezTo>
                    <a:pt x="684" y="6095"/>
                    <a:pt x="306" y="6764"/>
                    <a:pt x="15" y="7477"/>
                  </a:cubicBezTo>
                  <a:lnTo>
                    <a:pt x="1" y="7520"/>
                  </a:lnTo>
                  <a:cubicBezTo>
                    <a:pt x="146" y="7549"/>
                    <a:pt x="292" y="7549"/>
                    <a:pt x="437" y="7549"/>
                  </a:cubicBezTo>
                  <a:cubicBezTo>
                    <a:pt x="888" y="7564"/>
                    <a:pt x="1368" y="7564"/>
                    <a:pt x="1833" y="7564"/>
                  </a:cubicBezTo>
                  <a:cubicBezTo>
                    <a:pt x="2648" y="7564"/>
                    <a:pt x="3477" y="7578"/>
                    <a:pt x="4277" y="7709"/>
                  </a:cubicBezTo>
                  <a:cubicBezTo>
                    <a:pt x="5178" y="7869"/>
                    <a:pt x="6066" y="8160"/>
                    <a:pt x="6909" y="8538"/>
                  </a:cubicBezTo>
                  <a:lnTo>
                    <a:pt x="6938" y="8495"/>
                  </a:lnTo>
                  <a:cubicBezTo>
                    <a:pt x="7564" y="7549"/>
                    <a:pt x="8160" y="6604"/>
                    <a:pt x="8727" y="5630"/>
                  </a:cubicBezTo>
                  <a:lnTo>
                    <a:pt x="8756" y="5557"/>
                  </a:lnTo>
                  <a:cubicBezTo>
                    <a:pt x="8596" y="5440"/>
                    <a:pt x="8436" y="5266"/>
                    <a:pt x="8291" y="5120"/>
                  </a:cubicBezTo>
                  <a:cubicBezTo>
                    <a:pt x="7084" y="3913"/>
                    <a:pt x="6255" y="2386"/>
                    <a:pt x="5469" y="874"/>
                  </a:cubicBezTo>
                  <a:cubicBezTo>
                    <a:pt x="5324" y="583"/>
                    <a:pt x="5164" y="248"/>
                    <a:pt x="4946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65;p42">
              <a:extLst>
                <a:ext uri="{FF2B5EF4-FFF2-40B4-BE49-F238E27FC236}">
                  <a16:creationId xmlns:a16="http://schemas.microsoft.com/office/drawing/2014/main" id="{A8F72ED6-9397-5265-DFB7-338624166737}"/>
                </a:ext>
              </a:extLst>
            </p:cNvPr>
            <p:cNvSpPr/>
            <p:nvPr/>
          </p:nvSpPr>
          <p:spPr>
            <a:xfrm>
              <a:off x="1475194" y="3319081"/>
              <a:ext cx="310980" cy="300716"/>
            </a:xfrm>
            <a:custGeom>
              <a:avLst/>
              <a:gdLst/>
              <a:ahLst/>
              <a:cxnLst/>
              <a:rect l="l" t="t" r="r" b="b"/>
              <a:pathLst>
                <a:path w="4393" h="4248" extrusionOk="0">
                  <a:moveTo>
                    <a:pt x="1833" y="0"/>
                  </a:moveTo>
                  <a:lnTo>
                    <a:pt x="1789" y="73"/>
                  </a:lnTo>
                  <a:cubicBezTo>
                    <a:pt x="1237" y="1033"/>
                    <a:pt x="626" y="1978"/>
                    <a:pt x="15" y="2924"/>
                  </a:cubicBezTo>
                  <a:lnTo>
                    <a:pt x="1" y="2938"/>
                  </a:lnTo>
                  <a:lnTo>
                    <a:pt x="102" y="2996"/>
                  </a:lnTo>
                  <a:cubicBezTo>
                    <a:pt x="219" y="3069"/>
                    <a:pt x="335" y="3142"/>
                    <a:pt x="451" y="3215"/>
                  </a:cubicBezTo>
                  <a:lnTo>
                    <a:pt x="524" y="3258"/>
                  </a:lnTo>
                  <a:cubicBezTo>
                    <a:pt x="1019" y="3549"/>
                    <a:pt x="1499" y="3796"/>
                    <a:pt x="2008" y="4058"/>
                  </a:cubicBezTo>
                  <a:lnTo>
                    <a:pt x="2080" y="4087"/>
                  </a:lnTo>
                  <a:cubicBezTo>
                    <a:pt x="2197" y="4145"/>
                    <a:pt x="2342" y="4233"/>
                    <a:pt x="2473" y="4247"/>
                  </a:cubicBezTo>
                  <a:cubicBezTo>
                    <a:pt x="2575" y="4247"/>
                    <a:pt x="2662" y="4204"/>
                    <a:pt x="2735" y="4145"/>
                  </a:cubicBezTo>
                  <a:cubicBezTo>
                    <a:pt x="2982" y="4000"/>
                    <a:pt x="3200" y="3811"/>
                    <a:pt x="3375" y="3622"/>
                  </a:cubicBezTo>
                  <a:cubicBezTo>
                    <a:pt x="3753" y="3215"/>
                    <a:pt x="4044" y="2749"/>
                    <a:pt x="4233" y="2240"/>
                  </a:cubicBezTo>
                  <a:cubicBezTo>
                    <a:pt x="4306" y="2022"/>
                    <a:pt x="4393" y="1760"/>
                    <a:pt x="4262" y="1542"/>
                  </a:cubicBezTo>
                  <a:cubicBezTo>
                    <a:pt x="4116" y="1324"/>
                    <a:pt x="3840" y="1193"/>
                    <a:pt x="3622" y="1077"/>
                  </a:cubicBezTo>
                  <a:cubicBezTo>
                    <a:pt x="3055" y="713"/>
                    <a:pt x="2444" y="364"/>
                    <a:pt x="1862" y="15"/>
                  </a:cubicBezTo>
                  <a:cubicBezTo>
                    <a:pt x="1848" y="15"/>
                    <a:pt x="1848" y="0"/>
                    <a:pt x="1833" y="0"/>
                  </a:cubicBezTo>
                  <a:close/>
                </a:path>
              </a:pathLst>
            </a:custGeom>
            <a:solidFill>
              <a:srgbClr val="459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66;p42">
              <a:extLst>
                <a:ext uri="{FF2B5EF4-FFF2-40B4-BE49-F238E27FC236}">
                  <a16:creationId xmlns:a16="http://schemas.microsoft.com/office/drawing/2014/main" id="{4B1D8F13-ECC6-1E2F-9BA2-B4E008365A18}"/>
                </a:ext>
              </a:extLst>
            </p:cNvPr>
            <p:cNvSpPr/>
            <p:nvPr/>
          </p:nvSpPr>
          <p:spPr>
            <a:xfrm>
              <a:off x="1001602" y="3073506"/>
              <a:ext cx="119494" cy="134430"/>
            </a:xfrm>
            <a:custGeom>
              <a:avLst/>
              <a:gdLst/>
              <a:ahLst/>
              <a:cxnLst/>
              <a:rect l="l" t="t" r="r" b="b"/>
              <a:pathLst>
                <a:path w="1688" h="1899" extrusionOk="0">
                  <a:moveTo>
                    <a:pt x="848" y="1"/>
                  </a:moveTo>
                  <a:cubicBezTo>
                    <a:pt x="813" y="1"/>
                    <a:pt x="778" y="7"/>
                    <a:pt x="742" y="22"/>
                  </a:cubicBezTo>
                  <a:cubicBezTo>
                    <a:pt x="582" y="124"/>
                    <a:pt x="466" y="255"/>
                    <a:pt x="364" y="401"/>
                  </a:cubicBezTo>
                  <a:cubicBezTo>
                    <a:pt x="189" y="604"/>
                    <a:pt x="0" y="866"/>
                    <a:pt x="73" y="1157"/>
                  </a:cubicBezTo>
                  <a:cubicBezTo>
                    <a:pt x="146" y="1448"/>
                    <a:pt x="451" y="1666"/>
                    <a:pt x="626" y="1884"/>
                  </a:cubicBezTo>
                  <a:lnTo>
                    <a:pt x="655" y="1899"/>
                  </a:lnTo>
                  <a:cubicBezTo>
                    <a:pt x="975" y="1361"/>
                    <a:pt x="1324" y="822"/>
                    <a:pt x="1687" y="299"/>
                  </a:cubicBezTo>
                  <a:cubicBezTo>
                    <a:pt x="1469" y="212"/>
                    <a:pt x="1266" y="124"/>
                    <a:pt x="1047" y="52"/>
                  </a:cubicBezTo>
                  <a:cubicBezTo>
                    <a:pt x="981" y="23"/>
                    <a:pt x="915" y="1"/>
                    <a:pt x="848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67;p42">
              <a:extLst>
                <a:ext uri="{FF2B5EF4-FFF2-40B4-BE49-F238E27FC236}">
                  <a16:creationId xmlns:a16="http://schemas.microsoft.com/office/drawing/2014/main" id="{CE2E334A-EA2F-2EBF-5394-40ABB78A36E8}"/>
                </a:ext>
              </a:extLst>
            </p:cNvPr>
            <p:cNvSpPr/>
            <p:nvPr/>
          </p:nvSpPr>
          <p:spPr>
            <a:xfrm>
              <a:off x="1637872" y="3408349"/>
              <a:ext cx="85302" cy="55004"/>
            </a:xfrm>
            <a:custGeom>
              <a:avLst/>
              <a:gdLst/>
              <a:ahLst/>
              <a:cxnLst/>
              <a:rect l="l" t="t" r="r" b="b"/>
              <a:pathLst>
                <a:path w="1205" h="777" extrusionOk="0">
                  <a:moveTo>
                    <a:pt x="289" y="1"/>
                  </a:moveTo>
                  <a:cubicBezTo>
                    <a:pt x="252" y="1"/>
                    <a:pt x="218" y="10"/>
                    <a:pt x="190" y="34"/>
                  </a:cubicBezTo>
                  <a:cubicBezTo>
                    <a:pt x="0" y="150"/>
                    <a:pt x="437" y="427"/>
                    <a:pt x="510" y="485"/>
                  </a:cubicBezTo>
                  <a:cubicBezTo>
                    <a:pt x="626" y="557"/>
                    <a:pt x="757" y="601"/>
                    <a:pt x="859" y="688"/>
                  </a:cubicBezTo>
                  <a:cubicBezTo>
                    <a:pt x="917" y="717"/>
                    <a:pt x="989" y="761"/>
                    <a:pt x="1048" y="776"/>
                  </a:cubicBezTo>
                  <a:cubicBezTo>
                    <a:pt x="1054" y="777"/>
                    <a:pt x="1061" y="777"/>
                    <a:pt x="1067" y="777"/>
                  </a:cubicBezTo>
                  <a:cubicBezTo>
                    <a:pt x="1157" y="777"/>
                    <a:pt x="1205" y="682"/>
                    <a:pt x="1164" y="587"/>
                  </a:cubicBezTo>
                  <a:cubicBezTo>
                    <a:pt x="1120" y="470"/>
                    <a:pt x="931" y="354"/>
                    <a:pt x="800" y="281"/>
                  </a:cubicBezTo>
                  <a:cubicBezTo>
                    <a:pt x="693" y="209"/>
                    <a:pt x="458" y="1"/>
                    <a:pt x="289" y="1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68;p42">
              <a:extLst>
                <a:ext uri="{FF2B5EF4-FFF2-40B4-BE49-F238E27FC236}">
                  <a16:creationId xmlns:a16="http://schemas.microsoft.com/office/drawing/2014/main" id="{BDF74AA4-D7D4-A276-8423-D6EE3A4DF519}"/>
                </a:ext>
              </a:extLst>
            </p:cNvPr>
            <p:cNvSpPr/>
            <p:nvPr/>
          </p:nvSpPr>
          <p:spPr>
            <a:xfrm>
              <a:off x="1626545" y="3441974"/>
              <a:ext cx="75250" cy="55924"/>
            </a:xfrm>
            <a:custGeom>
              <a:avLst/>
              <a:gdLst/>
              <a:ahLst/>
              <a:cxnLst/>
              <a:rect l="l" t="t" r="r" b="b"/>
              <a:pathLst>
                <a:path w="1063" h="790" extrusionOk="0">
                  <a:moveTo>
                    <a:pt x="118" y="0"/>
                  </a:moveTo>
                  <a:cubicBezTo>
                    <a:pt x="58" y="0"/>
                    <a:pt x="13" y="30"/>
                    <a:pt x="0" y="112"/>
                  </a:cubicBezTo>
                  <a:cubicBezTo>
                    <a:pt x="0" y="213"/>
                    <a:pt x="73" y="286"/>
                    <a:pt x="146" y="330"/>
                  </a:cubicBezTo>
                  <a:cubicBezTo>
                    <a:pt x="277" y="431"/>
                    <a:pt x="408" y="504"/>
                    <a:pt x="524" y="591"/>
                  </a:cubicBezTo>
                  <a:cubicBezTo>
                    <a:pt x="594" y="642"/>
                    <a:pt x="790" y="789"/>
                    <a:pt x="918" y="789"/>
                  </a:cubicBezTo>
                  <a:cubicBezTo>
                    <a:pt x="976" y="789"/>
                    <a:pt x="1020" y="760"/>
                    <a:pt x="1033" y="679"/>
                  </a:cubicBezTo>
                  <a:cubicBezTo>
                    <a:pt x="1062" y="606"/>
                    <a:pt x="1019" y="548"/>
                    <a:pt x="946" y="504"/>
                  </a:cubicBezTo>
                  <a:cubicBezTo>
                    <a:pt x="844" y="402"/>
                    <a:pt x="713" y="330"/>
                    <a:pt x="582" y="242"/>
                  </a:cubicBezTo>
                  <a:cubicBezTo>
                    <a:pt x="530" y="200"/>
                    <a:pt x="274" y="0"/>
                    <a:pt x="118" y="0"/>
                  </a:cubicBez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69;p42">
              <a:extLst>
                <a:ext uri="{FF2B5EF4-FFF2-40B4-BE49-F238E27FC236}">
                  <a16:creationId xmlns:a16="http://schemas.microsoft.com/office/drawing/2014/main" id="{C15395CE-F6B2-BEA4-863F-C0427C3BF19B}"/>
                </a:ext>
              </a:extLst>
            </p:cNvPr>
            <p:cNvSpPr/>
            <p:nvPr/>
          </p:nvSpPr>
          <p:spPr>
            <a:xfrm>
              <a:off x="1361928" y="3546604"/>
              <a:ext cx="262631" cy="240686"/>
            </a:xfrm>
            <a:custGeom>
              <a:avLst/>
              <a:gdLst/>
              <a:ahLst/>
              <a:cxnLst/>
              <a:rect l="l" t="t" r="r" b="b"/>
              <a:pathLst>
                <a:path w="3710" h="3400" extrusionOk="0">
                  <a:moveTo>
                    <a:pt x="2066" y="1"/>
                  </a:moveTo>
                  <a:cubicBezTo>
                    <a:pt x="1601" y="597"/>
                    <a:pt x="1091" y="1179"/>
                    <a:pt x="452" y="1600"/>
                  </a:cubicBezTo>
                  <a:cubicBezTo>
                    <a:pt x="248" y="1731"/>
                    <a:pt x="1" y="1877"/>
                    <a:pt x="59" y="2168"/>
                  </a:cubicBezTo>
                  <a:cubicBezTo>
                    <a:pt x="117" y="2386"/>
                    <a:pt x="350" y="2575"/>
                    <a:pt x="495" y="2749"/>
                  </a:cubicBezTo>
                  <a:cubicBezTo>
                    <a:pt x="699" y="2939"/>
                    <a:pt x="859" y="3244"/>
                    <a:pt x="1135" y="3360"/>
                  </a:cubicBezTo>
                  <a:cubicBezTo>
                    <a:pt x="1193" y="3387"/>
                    <a:pt x="1246" y="3399"/>
                    <a:pt x="1296" y="3399"/>
                  </a:cubicBezTo>
                  <a:cubicBezTo>
                    <a:pt x="1432" y="3399"/>
                    <a:pt x="1541" y="3311"/>
                    <a:pt x="1659" y="3215"/>
                  </a:cubicBezTo>
                  <a:cubicBezTo>
                    <a:pt x="2066" y="2909"/>
                    <a:pt x="2386" y="2531"/>
                    <a:pt x="2735" y="2139"/>
                  </a:cubicBezTo>
                  <a:cubicBezTo>
                    <a:pt x="3099" y="1746"/>
                    <a:pt x="3419" y="1310"/>
                    <a:pt x="3709" y="873"/>
                  </a:cubicBezTo>
                  <a:lnTo>
                    <a:pt x="3637" y="830"/>
                  </a:lnTo>
                  <a:cubicBezTo>
                    <a:pt x="3128" y="582"/>
                    <a:pt x="2633" y="321"/>
                    <a:pt x="2139" y="30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C9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70;p42">
              <a:extLst>
                <a:ext uri="{FF2B5EF4-FFF2-40B4-BE49-F238E27FC236}">
                  <a16:creationId xmlns:a16="http://schemas.microsoft.com/office/drawing/2014/main" id="{BE81BF5C-247B-9761-00F4-E7C6BE1401D0}"/>
                </a:ext>
              </a:extLst>
            </p:cNvPr>
            <p:cNvSpPr/>
            <p:nvPr/>
          </p:nvSpPr>
          <p:spPr>
            <a:xfrm>
              <a:off x="1301189" y="3923426"/>
              <a:ext cx="130820" cy="130820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8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71;p42">
              <a:extLst>
                <a:ext uri="{FF2B5EF4-FFF2-40B4-BE49-F238E27FC236}">
                  <a16:creationId xmlns:a16="http://schemas.microsoft.com/office/drawing/2014/main" id="{58698A3B-C029-B33D-44CA-6E197C01CBE2}"/>
                </a:ext>
              </a:extLst>
            </p:cNvPr>
            <p:cNvSpPr/>
            <p:nvPr/>
          </p:nvSpPr>
          <p:spPr>
            <a:xfrm>
              <a:off x="1233230" y="3575416"/>
              <a:ext cx="1318959" cy="373842"/>
            </a:xfrm>
            <a:custGeom>
              <a:avLst/>
              <a:gdLst/>
              <a:ahLst/>
              <a:cxnLst/>
              <a:rect l="l" t="t" r="r" b="b"/>
              <a:pathLst>
                <a:path w="18632" h="5281" extrusionOk="0">
                  <a:moveTo>
                    <a:pt x="1" y="1"/>
                  </a:moveTo>
                  <a:lnTo>
                    <a:pt x="1" y="5280"/>
                  </a:lnTo>
                  <a:lnTo>
                    <a:pt x="18617" y="5280"/>
                  </a:lnTo>
                  <a:lnTo>
                    <a:pt x="18632" y="1"/>
                  </a:ln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72;p42">
              <a:extLst>
                <a:ext uri="{FF2B5EF4-FFF2-40B4-BE49-F238E27FC236}">
                  <a16:creationId xmlns:a16="http://schemas.microsoft.com/office/drawing/2014/main" id="{E07D93A8-775E-F170-C82A-C0CF453390DF}"/>
                </a:ext>
              </a:extLst>
            </p:cNvPr>
            <p:cNvSpPr/>
            <p:nvPr/>
          </p:nvSpPr>
          <p:spPr>
            <a:xfrm>
              <a:off x="1456647" y="3859643"/>
              <a:ext cx="386159" cy="36103"/>
            </a:xfrm>
            <a:custGeom>
              <a:avLst/>
              <a:gdLst/>
              <a:ahLst/>
              <a:cxnLst/>
              <a:rect l="l" t="t" r="r" b="b"/>
              <a:pathLst>
                <a:path w="5455" h="510" extrusionOk="0">
                  <a:moveTo>
                    <a:pt x="1" y="0"/>
                  </a:moveTo>
                  <a:lnTo>
                    <a:pt x="1" y="509"/>
                  </a:lnTo>
                  <a:lnTo>
                    <a:pt x="5455" y="509"/>
                  </a:lnTo>
                  <a:lnTo>
                    <a:pt x="5455" y="0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73;p42">
              <a:extLst>
                <a:ext uri="{FF2B5EF4-FFF2-40B4-BE49-F238E27FC236}">
                  <a16:creationId xmlns:a16="http://schemas.microsoft.com/office/drawing/2014/main" id="{E7A87676-E362-B69B-CBB1-219482C6CA5E}"/>
                </a:ext>
              </a:extLst>
            </p:cNvPr>
            <p:cNvSpPr/>
            <p:nvPr/>
          </p:nvSpPr>
          <p:spPr>
            <a:xfrm>
              <a:off x="1337222" y="3832813"/>
              <a:ext cx="89620" cy="89691"/>
            </a:xfrm>
            <a:custGeom>
              <a:avLst/>
              <a:gdLst/>
              <a:ahLst/>
              <a:cxnLst/>
              <a:rect l="l" t="t" r="r" b="b"/>
              <a:pathLst>
                <a:path w="1266" h="1267" extrusionOk="0">
                  <a:moveTo>
                    <a:pt x="641" y="1"/>
                  </a:moveTo>
                  <a:cubicBezTo>
                    <a:pt x="277" y="1"/>
                    <a:pt x="1" y="292"/>
                    <a:pt x="1" y="626"/>
                  </a:cubicBezTo>
                  <a:cubicBezTo>
                    <a:pt x="1" y="990"/>
                    <a:pt x="292" y="1266"/>
                    <a:pt x="641" y="1266"/>
                  </a:cubicBezTo>
                  <a:cubicBezTo>
                    <a:pt x="1004" y="1266"/>
                    <a:pt x="1266" y="975"/>
                    <a:pt x="1266" y="626"/>
                  </a:cubicBezTo>
                  <a:cubicBezTo>
                    <a:pt x="1266" y="292"/>
                    <a:pt x="1004" y="15"/>
                    <a:pt x="641" y="1"/>
                  </a:cubicBezTo>
                  <a:close/>
                </a:path>
              </a:pathLst>
            </a:custGeom>
            <a:solidFill>
              <a:srgbClr val="CA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74;p42">
              <a:extLst>
                <a:ext uri="{FF2B5EF4-FFF2-40B4-BE49-F238E27FC236}">
                  <a16:creationId xmlns:a16="http://schemas.microsoft.com/office/drawing/2014/main" id="{31748170-E08D-7C06-3440-36AA23BB757B}"/>
                </a:ext>
              </a:extLst>
            </p:cNvPr>
            <p:cNvSpPr/>
            <p:nvPr/>
          </p:nvSpPr>
          <p:spPr>
            <a:xfrm>
              <a:off x="1347558" y="3772074"/>
              <a:ext cx="495247" cy="36103"/>
            </a:xfrm>
            <a:custGeom>
              <a:avLst/>
              <a:gdLst/>
              <a:ahLst/>
              <a:cxnLst/>
              <a:rect l="l" t="t" r="r" b="b"/>
              <a:pathLst>
                <a:path w="6996" h="510" extrusionOk="0">
                  <a:moveTo>
                    <a:pt x="0" y="1"/>
                  </a:moveTo>
                  <a:lnTo>
                    <a:pt x="0" y="510"/>
                  </a:lnTo>
                  <a:lnTo>
                    <a:pt x="6996" y="510"/>
                  </a:lnTo>
                  <a:lnTo>
                    <a:pt x="6996" y="1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75;p42">
              <a:extLst>
                <a:ext uri="{FF2B5EF4-FFF2-40B4-BE49-F238E27FC236}">
                  <a16:creationId xmlns:a16="http://schemas.microsoft.com/office/drawing/2014/main" id="{A23F9E5A-25E7-0BBA-01C7-82AC7F5E4392}"/>
                </a:ext>
              </a:extLst>
            </p:cNvPr>
            <p:cNvSpPr/>
            <p:nvPr/>
          </p:nvSpPr>
          <p:spPr>
            <a:xfrm>
              <a:off x="1347558" y="3686629"/>
              <a:ext cx="620899" cy="42262"/>
            </a:xfrm>
            <a:custGeom>
              <a:avLst/>
              <a:gdLst/>
              <a:ahLst/>
              <a:cxnLst/>
              <a:rect l="l" t="t" r="r" b="b"/>
              <a:pathLst>
                <a:path w="8771" h="597" extrusionOk="0">
                  <a:moveTo>
                    <a:pt x="0" y="1"/>
                  </a:moveTo>
                  <a:lnTo>
                    <a:pt x="0" y="597"/>
                  </a:lnTo>
                  <a:lnTo>
                    <a:pt x="8770" y="597"/>
                  </a:lnTo>
                  <a:lnTo>
                    <a:pt x="8770" y="1"/>
                  </a:lnTo>
                  <a:close/>
                </a:path>
              </a:pathLst>
            </a:custGeom>
            <a:solidFill>
              <a:srgbClr val="CAB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76;p42">
              <a:extLst>
                <a:ext uri="{FF2B5EF4-FFF2-40B4-BE49-F238E27FC236}">
                  <a16:creationId xmlns:a16="http://schemas.microsoft.com/office/drawing/2014/main" id="{5565A270-E2B8-1EF6-2A9C-A8B3908CAA47}"/>
                </a:ext>
              </a:extLst>
            </p:cNvPr>
            <p:cNvSpPr/>
            <p:nvPr/>
          </p:nvSpPr>
          <p:spPr>
            <a:xfrm>
              <a:off x="1986872" y="3686629"/>
              <a:ext cx="309989" cy="42262"/>
            </a:xfrm>
            <a:custGeom>
              <a:avLst/>
              <a:gdLst/>
              <a:ahLst/>
              <a:cxnLst/>
              <a:rect l="l" t="t" r="r" b="b"/>
              <a:pathLst>
                <a:path w="4379" h="597" extrusionOk="0">
                  <a:moveTo>
                    <a:pt x="1" y="1"/>
                  </a:moveTo>
                  <a:lnTo>
                    <a:pt x="1" y="597"/>
                  </a:lnTo>
                  <a:lnTo>
                    <a:pt x="4379" y="597"/>
                  </a:lnTo>
                  <a:lnTo>
                    <a:pt x="4379" y="1"/>
                  </a:ln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77;p42">
              <a:extLst>
                <a:ext uri="{FF2B5EF4-FFF2-40B4-BE49-F238E27FC236}">
                  <a16:creationId xmlns:a16="http://schemas.microsoft.com/office/drawing/2014/main" id="{C0BA024B-1C3B-2647-79A1-18BDF2EBFD11}"/>
                </a:ext>
              </a:extLst>
            </p:cNvPr>
            <p:cNvSpPr/>
            <p:nvPr/>
          </p:nvSpPr>
          <p:spPr>
            <a:xfrm>
              <a:off x="2314280" y="3686629"/>
              <a:ext cx="131882" cy="42262"/>
            </a:xfrm>
            <a:custGeom>
              <a:avLst/>
              <a:gdLst/>
              <a:ahLst/>
              <a:cxnLst/>
              <a:rect l="l" t="t" r="r" b="b"/>
              <a:pathLst>
                <a:path w="1863" h="597" extrusionOk="0">
                  <a:moveTo>
                    <a:pt x="1" y="1"/>
                  </a:moveTo>
                  <a:lnTo>
                    <a:pt x="1" y="597"/>
                  </a:lnTo>
                  <a:lnTo>
                    <a:pt x="1863" y="597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78;p42">
              <a:extLst>
                <a:ext uri="{FF2B5EF4-FFF2-40B4-BE49-F238E27FC236}">
                  <a16:creationId xmlns:a16="http://schemas.microsoft.com/office/drawing/2014/main" id="{257EE6A6-5213-7480-895E-CB0D239FD0AC}"/>
                </a:ext>
              </a:extLst>
            </p:cNvPr>
            <p:cNvSpPr/>
            <p:nvPr/>
          </p:nvSpPr>
          <p:spPr>
            <a:xfrm>
              <a:off x="1347558" y="3637217"/>
              <a:ext cx="286275" cy="36103"/>
            </a:xfrm>
            <a:custGeom>
              <a:avLst/>
              <a:gdLst/>
              <a:ahLst/>
              <a:cxnLst/>
              <a:rect l="l" t="t" r="r" b="b"/>
              <a:pathLst>
                <a:path w="4044" h="510" extrusionOk="0">
                  <a:moveTo>
                    <a:pt x="0" y="1"/>
                  </a:moveTo>
                  <a:lnTo>
                    <a:pt x="0" y="510"/>
                  </a:lnTo>
                  <a:lnTo>
                    <a:pt x="4043" y="510"/>
                  </a:lnTo>
                  <a:lnTo>
                    <a:pt x="4043" y="1"/>
                  </a:lnTo>
                  <a:close/>
                </a:path>
              </a:pathLst>
            </a:custGeom>
            <a:solidFill>
              <a:srgbClr val="E5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TextBox 405">
            <a:extLst>
              <a:ext uri="{FF2B5EF4-FFF2-40B4-BE49-F238E27FC236}">
                <a16:creationId xmlns:a16="http://schemas.microsoft.com/office/drawing/2014/main" id="{93D6B13B-42BE-4060-F058-67445175D12B}"/>
              </a:ext>
            </a:extLst>
          </p:cNvPr>
          <p:cNvSpPr txBox="1"/>
          <p:nvPr/>
        </p:nvSpPr>
        <p:spPr>
          <a:xfrm>
            <a:off x="175385" y="859397"/>
            <a:ext cx="57081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Pada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penelitin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kali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peneliti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metodologi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kuantitatif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subject sampling 13.000 twit yang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sudah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dicleaning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dikelompokan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klasifikasi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algn="just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HS : hate speech label;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Abusive : abusive language label;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HS_Individual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hate speech targeted to an individual;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HS_Group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hate speech targeted to a group;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HS_Religion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hate speech related to religion/creed;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HS_Race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hate speech related to race/ethnicity;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HS_Physical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hate speech related to physical/disability;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HS_Gender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hate speech related to gender/sexual orientation;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HS_Gender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hate related to other invective/slander;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HS_Weak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weak hate speech;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HS_Moderate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moderate hate speech;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 err="1">
                <a:latin typeface="Poppins" panose="00000500000000000000" pitchFamily="2" charset="0"/>
                <a:cs typeface="Poppins" panose="00000500000000000000" pitchFamily="2" charset="0"/>
              </a:rPr>
              <a:t>HS_Strong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 : strong hate speech.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1 : Yes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0 : No</a:t>
            </a:r>
          </a:p>
          <a:p>
            <a:pPr algn="just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DAN KESIMPULAN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1BEB6-E241-07CC-BBB8-796A53B99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7" y="498121"/>
            <a:ext cx="2702127" cy="2702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B3035-B81D-8274-872C-576E6379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734" y="876748"/>
            <a:ext cx="3513043" cy="1309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A0726-EE8F-6D92-5752-7ECB94EF7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427" y="798230"/>
            <a:ext cx="2495693" cy="2212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5E370-5A26-189C-92F2-61CC0A35E0DF}"/>
              </a:ext>
            </a:extLst>
          </p:cNvPr>
          <p:cNvSpPr txBox="1"/>
          <p:nvPr/>
        </p:nvSpPr>
        <p:spPr>
          <a:xfrm>
            <a:off x="628422" y="3076494"/>
            <a:ext cx="1725672" cy="1021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</a:defRPr>
            </a:lvl1pPr>
          </a:lstStyle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Dari 13.000 twit sampling 42%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tergolong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hate speech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FF63E-7283-6AAC-0C0B-96A98BBE04B4}"/>
              </a:ext>
            </a:extLst>
          </p:cNvPr>
          <p:cNvSpPr txBox="1"/>
          <p:nvPr/>
        </p:nvSpPr>
        <p:spPr>
          <a:xfrm>
            <a:off x="3489247" y="2389818"/>
            <a:ext cx="1725672" cy="1021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</a:defRPr>
            </a:lvl1pPr>
          </a:lstStyle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Hate speech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kategori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terbanyak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muncul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sebanyak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5.56K kali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08358-3EA1-13A0-00F7-9037C7CF2C22}"/>
              </a:ext>
            </a:extLst>
          </p:cNvPr>
          <p:cNvSpPr txBox="1"/>
          <p:nvPr/>
        </p:nvSpPr>
        <p:spPr>
          <a:xfrm>
            <a:off x="6861437" y="2933261"/>
            <a:ext cx="1725672" cy="1021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</a:defRPr>
            </a:lvl1pPr>
          </a:lstStyle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Dari 13.000 twit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mendominasi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adalahHS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20%, Abusive 18% dan HS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Individu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13%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FC7C5-915F-60B0-0D52-A52471735C53}"/>
              </a:ext>
            </a:extLst>
          </p:cNvPr>
          <p:cNvSpPr txBox="1"/>
          <p:nvPr/>
        </p:nvSpPr>
        <p:spPr>
          <a:xfrm>
            <a:off x="254382" y="4154019"/>
            <a:ext cx="8635236" cy="8767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</a:defRPr>
            </a:lvl1pPr>
          </a:lstStyle>
          <a:p>
            <a:pPr algn="l"/>
            <a:r>
              <a:rPr lang="en-US" dirty="0"/>
              <a:t>Kesimpulan :</a:t>
            </a:r>
          </a:p>
          <a:p>
            <a:pPr algn="l"/>
            <a:r>
              <a:rPr lang="en-US" dirty="0"/>
              <a:t>Dari 13.000 twit yang </a:t>
            </a:r>
            <a:r>
              <a:rPr lang="en-US" dirty="0" err="1"/>
              <a:t>tersampling</a:t>
            </a:r>
            <a:r>
              <a:rPr lang="en-US" dirty="0"/>
              <a:t> yang di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hamper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penguna</a:t>
            </a:r>
            <a:r>
              <a:rPr lang="en-US" dirty="0"/>
              <a:t> twitter </a:t>
            </a:r>
            <a:r>
              <a:rPr lang="en-US" dirty="0" err="1"/>
              <a:t>senang</a:t>
            </a:r>
            <a:r>
              <a:rPr lang="en-US" dirty="0"/>
              <a:t> </a:t>
            </a:r>
            <a:r>
              <a:rPr lang="en-US" dirty="0" err="1"/>
              <a:t>mengkritik</a:t>
            </a:r>
            <a:r>
              <a:rPr lang="en-US" dirty="0"/>
              <a:t> dan </a:t>
            </a:r>
            <a:r>
              <a:rPr lang="en-US" dirty="0" err="1"/>
              <a:t>mempost</a:t>
            </a:r>
            <a:r>
              <a:rPr lang="en-US" dirty="0"/>
              <a:t> twitter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abusive dan hate speech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Media Strategy Infographics by Slidesgo">
  <a:themeElements>
    <a:clrScheme name="Simple Light">
      <a:dk1>
        <a:srgbClr val="000000"/>
      </a:dk1>
      <a:lt1>
        <a:srgbClr val="FFFFFF"/>
      </a:lt1>
      <a:dk2>
        <a:srgbClr val="7157E4"/>
      </a:dk2>
      <a:lt2>
        <a:srgbClr val="AB98FF"/>
      </a:lt2>
      <a:accent1>
        <a:srgbClr val="007BA8"/>
      </a:accent1>
      <a:accent2>
        <a:srgbClr val="48BAE6"/>
      </a:accent2>
      <a:accent3>
        <a:srgbClr val="0EB184"/>
      </a:accent3>
      <a:accent4>
        <a:srgbClr val="4FDDB6"/>
      </a:accent4>
      <a:accent5>
        <a:srgbClr val="C4D13C"/>
      </a:accent5>
      <a:accent6>
        <a:srgbClr val="D3D3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Fira Sans Condensed Medium</vt:lpstr>
      <vt:lpstr>Roboto</vt:lpstr>
      <vt:lpstr>Arial</vt:lpstr>
      <vt:lpstr>Poppins</vt:lpstr>
      <vt:lpstr>Fira Sans Extra Condensed</vt:lpstr>
      <vt:lpstr>Fira Sans Extra Condensed SemiBold</vt:lpstr>
      <vt:lpstr>Fira Sans Extra Condensed Medium</vt:lpstr>
      <vt:lpstr>Social Media Strategy Infographics by Slidesgo</vt:lpstr>
      <vt:lpstr>Twitter Abusive Hate Speech Analysis </vt:lpstr>
      <vt:lpstr>LATAR BELAKANG PENELITIAN</vt:lpstr>
      <vt:lpstr>METODOLOGI PENELITIAN</vt:lpstr>
      <vt:lpstr>HASIL DAN 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Abusive Hate Speech Analysis </dc:title>
  <dc:creator>dico_i_sukma</dc:creator>
  <cp:lastModifiedBy>dico_i_sukma</cp:lastModifiedBy>
  <cp:revision>1</cp:revision>
  <dcterms:modified xsi:type="dcterms:W3CDTF">2022-12-05T10:58:36Z</dcterms:modified>
</cp:coreProperties>
</file>