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554B3-9F9E-401F-B91C-B8C89C3D7DC5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B9A1D8C7-7B86-4FFC-BF78-B42E9BE266C0}">
      <dgm:prSet phldrT="[Text]" custT="1"/>
      <dgm:spPr/>
      <dgm:t>
        <a:bodyPr/>
        <a:lstStyle/>
        <a:p>
          <a:r>
            <a:rPr lang="zh-CN" altLang="de-DE" sz="1200" dirty="0"/>
            <a:t>史前时代</a:t>
          </a:r>
          <a:endParaRPr lang="de-DE" sz="1200" dirty="0"/>
        </a:p>
      </dgm:t>
    </dgm:pt>
    <dgm:pt modelId="{20457869-0C80-4797-A4D6-F6C33936E5A6}" type="parTrans" cxnId="{36A4AA2C-0A30-48B8-8496-17AEE6C034D3}">
      <dgm:prSet/>
      <dgm:spPr/>
      <dgm:t>
        <a:bodyPr/>
        <a:lstStyle/>
        <a:p>
          <a:endParaRPr lang="de-DE"/>
        </a:p>
      </dgm:t>
    </dgm:pt>
    <dgm:pt modelId="{9DB4E604-B30A-4AA2-BBC2-1D71DA44C718}" type="sibTrans" cxnId="{36A4AA2C-0A30-48B8-8496-17AEE6C034D3}">
      <dgm:prSet/>
      <dgm:spPr/>
      <dgm:t>
        <a:bodyPr/>
        <a:lstStyle/>
        <a:p>
          <a:endParaRPr lang="de-DE"/>
        </a:p>
      </dgm:t>
    </dgm:pt>
    <dgm:pt modelId="{51DE19B3-7BBE-43D7-BCDE-1F8BD3C08ACF}">
      <dgm:prSet phldrT="[Text]" custT="1"/>
      <dgm:spPr/>
      <dgm:t>
        <a:bodyPr/>
        <a:lstStyle/>
        <a:p>
          <a:r>
            <a:rPr lang="zh-CN" altLang="de-DE" sz="1200" dirty="0"/>
            <a:t>古典时代</a:t>
          </a:r>
          <a:endParaRPr lang="de-DE" sz="1200" dirty="0"/>
        </a:p>
      </dgm:t>
    </dgm:pt>
    <dgm:pt modelId="{C792EB12-6460-4DE6-945B-C3B34991612F}" type="parTrans" cxnId="{AD325A0A-E129-40A2-BFCD-3CFE65386792}">
      <dgm:prSet/>
      <dgm:spPr/>
      <dgm:t>
        <a:bodyPr/>
        <a:lstStyle/>
        <a:p>
          <a:endParaRPr lang="de-DE"/>
        </a:p>
      </dgm:t>
    </dgm:pt>
    <dgm:pt modelId="{B8B97F85-C4B9-4409-A4E7-7E7D5883C49B}" type="sibTrans" cxnId="{AD325A0A-E129-40A2-BFCD-3CFE65386792}">
      <dgm:prSet/>
      <dgm:spPr/>
      <dgm:t>
        <a:bodyPr/>
        <a:lstStyle/>
        <a:p>
          <a:endParaRPr lang="de-DE"/>
        </a:p>
      </dgm:t>
    </dgm:pt>
    <dgm:pt modelId="{FBD04D7B-3158-43E0-96BA-18D22EEF1944}">
      <dgm:prSet phldrT="[Text]" custT="1"/>
      <dgm:spPr/>
      <dgm:t>
        <a:bodyPr/>
        <a:lstStyle/>
        <a:p>
          <a:r>
            <a:rPr lang="zh-CN" altLang="de-DE" sz="1200" dirty="0"/>
            <a:t>中世纪</a:t>
          </a:r>
          <a:endParaRPr lang="de-DE" sz="1200" dirty="0"/>
        </a:p>
      </dgm:t>
    </dgm:pt>
    <dgm:pt modelId="{FBA03188-9735-490A-BE06-72F946880571}" type="parTrans" cxnId="{54464F1A-E422-44CC-A64C-608CB71920D3}">
      <dgm:prSet/>
      <dgm:spPr/>
      <dgm:t>
        <a:bodyPr/>
        <a:lstStyle/>
        <a:p>
          <a:endParaRPr lang="de-DE"/>
        </a:p>
      </dgm:t>
    </dgm:pt>
    <dgm:pt modelId="{23F3D1A9-0D80-4FBE-9FCB-03585B95B142}" type="sibTrans" cxnId="{54464F1A-E422-44CC-A64C-608CB71920D3}">
      <dgm:prSet/>
      <dgm:spPr/>
      <dgm:t>
        <a:bodyPr/>
        <a:lstStyle/>
        <a:p>
          <a:endParaRPr lang="de-DE"/>
        </a:p>
      </dgm:t>
    </dgm:pt>
    <dgm:pt modelId="{9CC1F97A-EE46-4FD3-93E3-EA077A9C9465}">
      <dgm:prSet phldrT="[Text]" custT="1"/>
      <dgm:spPr/>
      <dgm:t>
        <a:bodyPr/>
        <a:lstStyle/>
        <a:p>
          <a:r>
            <a:rPr lang="zh-CN" altLang="de-DE" sz="1200" dirty="0"/>
            <a:t>近代欧洲</a:t>
          </a:r>
          <a:endParaRPr lang="de-DE" sz="1200" dirty="0"/>
        </a:p>
      </dgm:t>
    </dgm:pt>
    <dgm:pt modelId="{18D52619-BCCE-4113-961C-AF97C6862A32}" type="parTrans" cxnId="{E2DB8F3E-D024-49B2-BC57-926BC948EBE0}">
      <dgm:prSet/>
      <dgm:spPr/>
      <dgm:t>
        <a:bodyPr/>
        <a:lstStyle/>
        <a:p>
          <a:endParaRPr lang="de-DE"/>
        </a:p>
      </dgm:t>
    </dgm:pt>
    <dgm:pt modelId="{C447F0C1-E957-4463-90A8-9563B7D70940}" type="sibTrans" cxnId="{E2DB8F3E-D024-49B2-BC57-926BC948EBE0}">
      <dgm:prSet/>
      <dgm:spPr/>
      <dgm:t>
        <a:bodyPr/>
        <a:lstStyle/>
        <a:p>
          <a:endParaRPr lang="de-DE"/>
        </a:p>
      </dgm:t>
    </dgm:pt>
    <dgm:pt modelId="{7A408A3A-09BF-42DB-9456-797CFB8287A5}">
      <dgm:prSet phldrT="[Text]" custT="1"/>
      <dgm:spPr/>
      <dgm:t>
        <a:bodyPr/>
        <a:lstStyle/>
        <a:p>
          <a:r>
            <a:rPr lang="zh-CN" altLang="de-DE" sz="1200" dirty="0"/>
            <a:t>十九世纪</a:t>
          </a:r>
          <a:endParaRPr lang="de-DE" sz="1200" dirty="0"/>
        </a:p>
      </dgm:t>
    </dgm:pt>
    <dgm:pt modelId="{45845416-F884-47CB-A819-1ED74692FAD6}" type="parTrans" cxnId="{CCDE8AAE-6923-428C-ACE3-24D8D9B1AD1B}">
      <dgm:prSet/>
      <dgm:spPr/>
      <dgm:t>
        <a:bodyPr/>
        <a:lstStyle/>
        <a:p>
          <a:endParaRPr lang="de-DE"/>
        </a:p>
      </dgm:t>
    </dgm:pt>
    <dgm:pt modelId="{CEC07B10-1C15-4EF2-95B2-6501E74E3628}" type="sibTrans" cxnId="{CCDE8AAE-6923-428C-ACE3-24D8D9B1AD1B}">
      <dgm:prSet/>
      <dgm:spPr/>
      <dgm:t>
        <a:bodyPr/>
        <a:lstStyle/>
        <a:p>
          <a:endParaRPr lang="de-DE"/>
        </a:p>
      </dgm:t>
    </dgm:pt>
    <dgm:pt modelId="{9CFF3628-B802-4555-AC32-9BB5E201D10D}">
      <dgm:prSet phldrT="[Text]" custT="1"/>
      <dgm:spPr/>
      <dgm:t>
        <a:bodyPr/>
        <a:lstStyle/>
        <a:p>
          <a:r>
            <a:rPr lang="zh-CN" altLang="de-DE" sz="1200" dirty="0"/>
            <a:t>二十世纪</a:t>
          </a:r>
          <a:endParaRPr lang="de-DE" sz="1200" dirty="0"/>
        </a:p>
      </dgm:t>
    </dgm:pt>
    <dgm:pt modelId="{B7B55B17-8995-4C54-9F66-ABF0A45D4A7F}" type="parTrans" cxnId="{EA79D98F-03F9-46BD-8C1D-8E2B9BA5D1CA}">
      <dgm:prSet/>
      <dgm:spPr/>
      <dgm:t>
        <a:bodyPr/>
        <a:lstStyle/>
        <a:p>
          <a:endParaRPr lang="de-DE"/>
        </a:p>
      </dgm:t>
    </dgm:pt>
    <dgm:pt modelId="{AB3F8C3B-EE15-4630-B5F4-97433686DB8C}" type="sibTrans" cxnId="{EA79D98F-03F9-46BD-8C1D-8E2B9BA5D1CA}">
      <dgm:prSet/>
      <dgm:spPr/>
      <dgm:t>
        <a:bodyPr/>
        <a:lstStyle/>
        <a:p>
          <a:endParaRPr lang="de-DE"/>
        </a:p>
      </dgm:t>
    </dgm:pt>
    <dgm:pt modelId="{460CD4DB-D566-4255-917E-DCEF6C0AF3A4}">
      <dgm:prSet phldrT="[Text]" custT="1"/>
      <dgm:spPr/>
      <dgm:t>
        <a:bodyPr/>
        <a:lstStyle/>
        <a:p>
          <a:r>
            <a:rPr lang="zh-CN" altLang="de-DE" sz="1200" dirty="0"/>
            <a:t>当代</a:t>
          </a:r>
          <a:endParaRPr lang="de-DE" sz="1200" dirty="0"/>
        </a:p>
      </dgm:t>
    </dgm:pt>
    <dgm:pt modelId="{63E59721-2967-4223-ABF1-B543EA507F20}" type="parTrans" cxnId="{846F3CEE-A612-45E6-9F35-9B0E157E90AC}">
      <dgm:prSet/>
      <dgm:spPr/>
      <dgm:t>
        <a:bodyPr/>
        <a:lstStyle/>
        <a:p>
          <a:endParaRPr lang="de-DE"/>
        </a:p>
      </dgm:t>
    </dgm:pt>
    <dgm:pt modelId="{10E52CBF-B782-4150-98EB-18D581976E09}" type="sibTrans" cxnId="{846F3CEE-A612-45E6-9F35-9B0E157E90AC}">
      <dgm:prSet/>
      <dgm:spPr/>
      <dgm:t>
        <a:bodyPr/>
        <a:lstStyle/>
        <a:p>
          <a:endParaRPr lang="de-DE"/>
        </a:p>
      </dgm:t>
    </dgm:pt>
    <dgm:pt modelId="{4AC1DC68-B580-4F00-9F87-83914CD64A54}" type="pres">
      <dgm:prSet presAssocID="{76B554B3-9F9E-401F-B91C-B8C89C3D7DC5}" presName="Name0" presStyleCnt="0">
        <dgm:presLayoutVars>
          <dgm:dir/>
          <dgm:resizeHandles val="exact"/>
        </dgm:presLayoutVars>
      </dgm:prSet>
      <dgm:spPr/>
    </dgm:pt>
    <dgm:pt modelId="{F974B30F-4B78-49EC-92BA-A01DD0D8906E}" type="pres">
      <dgm:prSet presAssocID="{B9A1D8C7-7B86-4FFC-BF78-B42E9BE266C0}" presName="parTxOnly" presStyleLbl="node1" presStyleIdx="0" presStyleCnt="7" custScaleX="396192">
        <dgm:presLayoutVars>
          <dgm:bulletEnabled val="1"/>
        </dgm:presLayoutVars>
      </dgm:prSet>
      <dgm:spPr/>
    </dgm:pt>
    <dgm:pt modelId="{71F78F23-358C-4E6F-9DD8-96E34BDB926E}" type="pres">
      <dgm:prSet presAssocID="{9DB4E604-B30A-4AA2-BBC2-1D71DA44C718}" presName="parSpace" presStyleCnt="0"/>
      <dgm:spPr/>
    </dgm:pt>
    <dgm:pt modelId="{55A676D7-818E-435A-BB3E-5DA70952FCE4}" type="pres">
      <dgm:prSet presAssocID="{51DE19B3-7BBE-43D7-BCDE-1F8BD3C08ACF}" presName="parTxOnly" presStyleLbl="node1" presStyleIdx="1" presStyleCnt="7" custScaleX="176229">
        <dgm:presLayoutVars>
          <dgm:bulletEnabled val="1"/>
        </dgm:presLayoutVars>
      </dgm:prSet>
      <dgm:spPr/>
    </dgm:pt>
    <dgm:pt modelId="{BD800450-8960-4E23-B7F4-227AD2F661C7}" type="pres">
      <dgm:prSet presAssocID="{B8B97F85-C4B9-4409-A4E7-7E7D5883C49B}" presName="parSpace" presStyleCnt="0"/>
      <dgm:spPr/>
    </dgm:pt>
    <dgm:pt modelId="{53FB8456-5420-4A3D-AF0B-728F98D745DD}" type="pres">
      <dgm:prSet presAssocID="{FBD04D7B-3158-43E0-96BA-18D22EEF1944}" presName="parTxOnly" presStyleLbl="node1" presStyleIdx="2" presStyleCnt="7" custScaleX="132210">
        <dgm:presLayoutVars>
          <dgm:bulletEnabled val="1"/>
        </dgm:presLayoutVars>
      </dgm:prSet>
      <dgm:spPr/>
    </dgm:pt>
    <dgm:pt modelId="{E7BE2288-33A9-4C99-B140-7DDE5F9F4314}" type="pres">
      <dgm:prSet presAssocID="{23F3D1A9-0D80-4FBE-9FCB-03585B95B142}" presName="parSpace" presStyleCnt="0"/>
      <dgm:spPr/>
    </dgm:pt>
    <dgm:pt modelId="{FB1460AA-BD73-47ED-A3DD-A6342A42582D}" type="pres">
      <dgm:prSet presAssocID="{9CC1F97A-EE46-4FD3-93E3-EA077A9C9465}" presName="parTxOnly" presStyleLbl="node1" presStyleIdx="3" presStyleCnt="7" custScaleX="122205">
        <dgm:presLayoutVars>
          <dgm:bulletEnabled val="1"/>
        </dgm:presLayoutVars>
      </dgm:prSet>
      <dgm:spPr/>
    </dgm:pt>
    <dgm:pt modelId="{61F3A273-3DA2-4E35-82CB-2717A768D838}" type="pres">
      <dgm:prSet presAssocID="{C447F0C1-E957-4463-90A8-9563B7D70940}" presName="parSpace" presStyleCnt="0"/>
      <dgm:spPr/>
    </dgm:pt>
    <dgm:pt modelId="{F35C5C30-055C-4DB4-A8E6-062352E3AAB9}" type="pres">
      <dgm:prSet presAssocID="{7A408A3A-09BF-42DB-9456-797CFB8287A5}" presName="parTxOnly" presStyleLbl="node1" presStyleIdx="4" presStyleCnt="7" custScaleX="86918">
        <dgm:presLayoutVars>
          <dgm:bulletEnabled val="1"/>
        </dgm:presLayoutVars>
      </dgm:prSet>
      <dgm:spPr/>
    </dgm:pt>
    <dgm:pt modelId="{F56FC578-ACE2-4484-B7DE-28BA93B86B1A}" type="pres">
      <dgm:prSet presAssocID="{CEC07B10-1C15-4EF2-95B2-6501E74E3628}" presName="parSpace" presStyleCnt="0"/>
      <dgm:spPr/>
    </dgm:pt>
    <dgm:pt modelId="{E07D9F4F-4F40-4D06-B255-0B259F5F4949}" type="pres">
      <dgm:prSet presAssocID="{9CFF3628-B802-4555-AC32-9BB5E201D10D}" presName="parTxOnly" presStyleLbl="node1" presStyleIdx="5" presStyleCnt="7" custScaleX="85839">
        <dgm:presLayoutVars>
          <dgm:bulletEnabled val="1"/>
        </dgm:presLayoutVars>
      </dgm:prSet>
      <dgm:spPr/>
    </dgm:pt>
    <dgm:pt modelId="{56B3CA34-95B2-45DF-BA9B-6B9972A585A7}" type="pres">
      <dgm:prSet presAssocID="{AB3F8C3B-EE15-4630-B5F4-97433686DB8C}" presName="parSpace" presStyleCnt="0"/>
      <dgm:spPr/>
    </dgm:pt>
    <dgm:pt modelId="{84AE8CB2-FA45-46CD-B0DD-BF839C1C37F2}" type="pres">
      <dgm:prSet presAssocID="{460CD4DB-D566-4255-917E-DCEF6C0AF3A4}" presName="parTxOnly" presStyleLbl="node1" presStyleIdx="6" presStyleCnt="7" custScaleX="54206">
        <dgm:presLayoutVars>
          <dgm:bulletEnabled val="1"/>
        </dgm:presLayoutVars>
      </dgm:prSet>
      <dgm:spPr/>
    </dgm:pt>
  </dgm:ptLst>
  <dgm:cxnLst>
    <dgm:cxn modelId="{AD325A0A-E129-40A2-BFCD-3CFE65386792}" srcId="{76B554B3-9F9E-401F-B91C-B8C89C3D7DC5}" destId="{51DE19B3-7BBE-43D7-BCDE-1F8BD3C08ACF}" srcOrd="1" destOrd="0" parTransId="{C792EB12-6460-4DE6-945B-C3B34991612F}" sibTransId="{B8B97F85-C4B9-4409-A4E7-7E7D5883C49B}"/>
    <dgm:cxn modelId="{3354B614-867C-47A4-B34D-B52A076765D1}" type="presOf" srcId="{FBD04D7B-3158-43E0-96BA-18D22EEF1944}" destId="{53FB8456-5420-4A3D-AF0B-728F98D745DD}" srcOrd="0" destOrd="0" presId="urn:microsoft.com/office/officeart/2005/8/layout/hChevron3"/>
    <dgm:cxn modelId="{54464F1A-E422-44CC-A64C-608CB71920D3}" srcId="{76B554B3-9F9E-401F-B91C-B8C89C3D7DC5}" destId="{FBD04D7B-3158-43E0-96BA-18D22EEF1944}" srcOrd="2" destOrd="0" parTransId="{FBA03188-9735-490A-BE06-72F946880571}" sibTransId="{23F3D1A9-0D80-4FBE-9FCB-03585B95B142}"/>
    <dgm:cxn modelId="{36A4AA2C-0A30-48B8-8496-17AEE6C034D3}" srcId="{76B554B3-9F9E-401F-B91C-B8C89C3D7DC5}" destId="{B9A1D8C7-7B86-4FFC-BF78-B42E9BE266C0}" srcOrd="0" destOrd="0" parTransId="{20457869-0C80-4797-A4D6-F6C33936E5A6}" sibTransId="{9DB4E604-B30A-4AA2-BBC2-1D71DA44C718}"/>
    <dgm:cxn modelId="{F9A0462F-695D-4F2D-ACF6-99A82F757958}" type="presOf" srcId="{B9A1D8C7-7B86-4FFC-BF78-B42E9BE266C0}" destId="{F974B30F-4B78-49EC-92BA-A01DD0D8906E}" srcOrd="0" destOrd="0" presId="urn:microsoft.com/office/officeart/2005/8/layout/hChevron3"/>
    <dgm:cxn modelId="{BEA63E35-1BF9-4CE0-8EF0-E31B98848155}" type="presOf" srcId="{9CC1F97A-EE46-4FD3-93E3-EA077A9C9465}" destId="{FB1460AA-BD73-47ED-A3DD-A6342A42582D}" srcOrd="0" destOrd="0" presId="urn:microsoft.com/office/officeart/2005/8/layout/hChevron3"/>
    <dgm:cxn modelId="{D1F5F837-E8A6-4446-896F-9A00345FE191}" type="presOf" srcId="{9CFF3628-B802-4555-AC32-9BB5E201D10D}" destId="{E07D9F4F-4F40-4D06-B255-0B259F5F4949}" srcOrd="0" destOrd="0" presId="urn:microsoft.com/office/officeart/2005/8/layout/hChevron3"/>
    <dgm:cxn modelId="{E2DB8F3E-D024-49B2-BC57-926BC948EBE0}" srcId="{76B554B3-9F9E-401F-B91C-B8C89C3D7DC5}" destId="{9CC1F97A-EE46-4FD3-93E3-EA077A9C9465}" srcOrd="3" destOrd="0" parTransId="{18D52619-BCCE-4113-961C-AF97C6862A32}" sibTransId="{C447F0C1-E957-4463-90A8-9563B7D70940}"/>
    <dgm:cxn modelId="{0AD3C25D-F7DD-4B3E-A3E0-24A125AA7D39}" type="presOf" srcId="{7A408A3A-09BF-42DB-9456-797CFB8287A5}" destId="{F35C5C30-055C-4DB4-A8E6-062352E3AAB9}" srcOrd="0" destOrd="0" presId="urn:microsoft.com/office/officeart/2005/8/layout/hChevron3"/>
    <dgm:cxn modelId="{F5C3AB8C-5207-4113-B606-D9EE9E70E912}" type="presOf" srcId="{76B554B3-9F9E-401F-B91C-B8C89C3D7DC5}" destId="{4AC1DC68-B580-4F00-9F87-83914CD64A54}" srcOrd="0" destOrd="0" presId="urn:microsoft.com/office/officeart/2005/8/layout/hChevron3"/>
    <dgm:cxn modelId="{EA79D98F-03F9-46BD-8C1D-8E2B9BA5D1CA}" srcId="{76B554B3-9F9E-401F-B91C-B8C89C3D7DC5}" destId="{9CFF3628-B802-4555-AC32-9BB5E201D10D}" srcOrd="5" destOrd="0" parTransId="{B7B55B17-8995-4C54-9F66-ABF0A45D4A7F}" sibTransId="{AB3F8C3B-EE15-4630-B5F4-97433686DB8C}"/>
    <dgm:cxn modelId="{CCDE8AAE-6923-428C-ACE3-24D8D9B1AD1B}" srcId="{76B554B3-9F9E-401F-B91C-B8C89C3D7DC5}" destId="{7A408A3A-09BF-42DB-9456-797CFB8287A5}" srcOrd="4" destOrd="0" parTransId="{45845416-F884-47CB-A819-1ED74692FAD6}" sibTransId="{CEC07B10-1C15-4EF2-95B2-6501E74E3628}"/>
    <dgm:cxn modelId="{19E578CF-B92D-4ECC-988C-1B09ADFF4B4B}" type="presOf" srcId="{460CD4DB-D566-4255-917E-DCEF6C0AF3A4}" destId="{84AE8CB2-FA45-46CD-B0DD-BF839C1C37F2}" srcOrd="0" destOrd="0" presId="urn:microsoft.com/office/officeart/2005/8/layout/hChevron3"/>
    <dgm:cxn modelId="{48D090DF-0576-4126-A06C-99739B02044A}" type="presOf" srcId="{51DE19B3-7BBE-43D7-BCDE-1F8BD3C08ACF}" destId="{55A676D7-818E-435A-BB3E-5DA70952FCE4}" srcOrd="0" destOrd="0" presId="urn:microsoft.com/office/officeart/2005/8/layout/hChevron3"/>
    <dgm:cxn modelId="{846F3CEE-A612-45E6-9F35-9B0E157E90AC}" srcId="{76B554B3-9F9E-401F-B91C-B8C89C3D7DC5}" destId="{460CD4DB-D566-4255-917E-DCEF6C0AF3A4}" srcOrd="6" destOrd="0" parTransId="{63E59721-2967-4223-ABF1-B543EA507F20}" sibTransId="{10E52CBF-B782-4150-98EB-18D581976E09}"/>
    <dgm:cxn modelId="{8D3D5D1D-14C2-41F1-BB87-7D63A11A9EB9}" type="presParOf" srcId="{4AC1DC68-B580-4F00-9F87-83914CD64A54}" destId="{F974B30F-4B78-49EC-92BA-A01DD0D8906E}" srcOrd="0" destOrd="0" presId="urn:microsoft.com/office/officeart/2005/8/layout/hChevron3"/>
    <dgm:cxn modelId="{46EC87CD-F57B-466A-81CF-413DB9560FCD}" type="presParOf" srcId="{4AC1DC68-B580-4F00-9F87-83914CD64A54}" destId="{71F78F23-358C-4E6F-9DD8-96E34BDB926E}" srcOrd="1" destOrd="0" presId="urn:microsoft.com/office/officeart/2005/8/layout/hChevron3"/>
    <dgm:cxn modelId="{BE2BFC29-A359-4DEC-92E7-1BE330075E32}" type="presParOf" srcId="{4AC1DC68-B580-4F00-9F87-83914CD64A54}" destId="{55A676D7-818E-435A-BB3E-5DA70952FCE4}" srcOrd="2" destOrd="0" presId="urn:microsoft.com/office/officeart/2005/8/layout/hChevron3"/>
    <dgm:cxn modelId="{86C14DBE-2271-4DB4-AA49-A31F68F5D6E4}" type="presParOf" srcId="{4AC1DC68-B580-4F00-9F87-83914CD64A54}" destId="{BD800450-8960-4E23-B7F4-227AD2F661C7}" srcOrd="3" destOrd="0" presId="urn:microsoft.com/office/officeart/2005/8/layout/hChevron3"/>
    <dgm:cxn modelId="{79C9B517-9C46-483C-AF60-0B76AC46B4E3}" type="presParOf" srcId="{4AC1DC68-B580-4F00-9F87-83914CD64A54}" destId="{53FB8456-5420-4A3D-AF0B-728F98D745DD}" srcOrd="4" destOrd="0" presId="urn:microsoft.com/office/officeart/2005/8/layout/hChevron3"/>
    <dgm:cxn modelId="{D21E0918-919A-43ED-A6DE-31894266EC5E}" type="presParOf" srcId="{4AC1DC68-B580-4F00-9F87-83914CD64A54}" destId="{E7BE2288-33A9-4C99-B140-7DDE5F9F4314}" srcOrd="5" destOrd="0" presId="urn:microsoft.com/office/officeart/2005/8/layout/hChevron3"/>
    <dgm:cxn modelId="{E86C87B3-E5E7-4F75-81BD-83CC7986A7BF}" type="presParOf" srcId="{4AC1DC68-B580-4F00-9F87-83914CD64A54}" destId="{FB1460AA-BD73-47ED-A3DD-A6342A42582D}" srcOrd="6" destOrd="0" presId="urn:microsoft.com/office/officeart/2005/8/layout/hChevron3"/>
    <dgm:cxn modelId="{CDE52C69-33A2-41AD-8A7A-B252BCEC79EF}" type="presParOf" srcId="{4AC1DC68-B580-4F00-9F87-83914CD64A54}" destId="{61F3A273-3DA2-4E35-82CB-2717A768D838}" srcOrd="7" destOrd="0" presId="urn:microsoft.com/office/officeart/2005/8/layout/hChevron3"/>
    <dgm:cxn modelId="{1B150F4A-47BB-4D68-B85A-6443D12E1101}" type="presParOf" srcId="{4AC1DC68-B580-4F00-9F87-83914CD64A54}" destId="{F35C5C30-055C-4DB4-A8E6-062352E3AAB9}" srcOrd="8" destOrd="0" presId="urn:microsoft.com/office/officeart/2005/8/layout/hChevron3"/>
    <dgm:cxn modelId="{398DB5F6-EEE3-4FBD-8100-0441016DA0D9}" type="presParOf" srcId="{4AC1DC68-B580-4F00-9F87-83914CD64A54}" destId="{F56FC578-ACE2-4484-B7DE-28BA93B86B1A}" srcOrd="9" destOrd="0" presId="urn:microsoft.com/office/officeart/2005/8/layout/hChevron3"/>
    <dgm:cxn modelId="{97B11B67-F8D3-47AA-8821-40F9EFE7DB8C}" type="presParOf" srcId="{4AC1DC68-B580-4F00-9F87-83914CD64A54}" destId="{E07D9F4F-4F40-4D06-B255-0B259F5F4949}" srcOrd="10" destOrd="0" presId="urn:microsoft.com/office/officeart/2005/8/layout/hChevron3"/>
    <dgm:cxn modelId="{8BD79F44-25D2-432E-96AD-79EFA12A03A5}" type="presParOf" srcId="{4AC1DC68-B580-4F00-9F87-83914CD64A54}" destId="{56B3CA34-95B2-45DF-BA9B-6B9972A585A7}" srcOrd="11" destOrd="0" presId="urn:microsoft.com/office/officeart/2005/8/layout/hChevron3"/>
    <dgm:cxn modelId="{DD4EBA66-20CA-4B6B-852B-A5DB7BDA48DC}" type="presParOf" srcId="{4AC1DC68-B580-4F00-9F87-83914CD64A54}" destId="{84AE8CB2-FA45-46CD-B0DD-BF839C1C37F2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904A87-07D9-4421-ABF9-B6831C6F15B3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1A617DFA-53EA-4EF5-BAD0-B38404968007}">
      <dgm:prSet phldrT="[Text]"/>
      <dgm:spPr/>
      <dgm:t>
        <a:bodyPr/>
        <a:lstStyle/>
        <a:p>
          <a:r>
            <a:rPr lang="zh-CN" altLang="de-DE" dirty="0"/>
            <a:t>种</a:t>
          </a:r>
          <a:endParaRPr lang="de-DE" dirty="0"/>
        </a:p>
      </dgm:t>
    </dgm:pt>
    <dgm:pt modelId="{42D1E755-8A54-47DC-AD4B-08C10EE7866D}" type="parTrans" cxnId="{D5B79535-3EFD-4363-89BC-ECD11D9CFC4C}">
      <dgm:prSet/>
      <dgm:spPr/>
      <dgm:t>
        <a:bodyPr/>
        <a:lstStyle/>
        <a:p>
          <a:endParaRPr lang="de-DE"/>
        </a:p>
      </dgm:t>
    </dgm:pt>
    <dgm:pt modelId="{31BB5A0B-AFED-4C72-9256-ECBEA75D769D}" type="sibTrans" cxnId="{D5B79535-3EFD-4363-89BC-ECD11D9CFC4C}">
      <dgm:prSet/>
      <dgm:spPr/>
      <dgm:t>
        <a:bodyPr/>
        <a:lstStyle/>
        <a:p>
          <a:endParaRPr lang="de-DE"/>
        </a:p>
      </dgm:t>
    </dgm:pt>
    <dgm:pt modelId="{A9EAE71A-3033-4767-8867-859D95494348}">
      <dgm:prSet phldrT="[Text]"/>
      <dgm:spPr/>
      <dgm:t>
        <a:bodyPr/>
        <a:lstStyle/>
        <a:p>
          <a:r>
            <a:rPr lang="zh-CN" altLang="de-DE" dirty="0"/>
            <a:t>属</a:t>
          </a:r>
          <a:endParaRPr lang="de-DE" dirty="0"/>
        </a:p>
      </dgm:t>
    </dgm:pt>
    <dgm:pt modelId="{D03AAE32-3403-4553-8653-AFCA12C9FF99}" type="parTrans" cxnId="{3E8FF1EB-6E23-4C50-8D7D-FF36E2494AA9}">
      <dgm:prSet/>
      <dgm:spPr/>
      <dgm:t>
        <a:bodyPr/>
        <a:lstStyle/>
        <a:p>
          <a:endParaRPr lang="de-DE"/>
        </a:p>
      </dgm:t>
    </dgm:pt>
    <dgm:pt modelId="{E2C2804F-34E8-4E15-881E-A7453F54CC28}" type="sibTrans" cxnId="{3E8FF1EB-6E23-4C50-8D7D-FF36E2494AA9}">
      <dgm:prSet/>
      <dgm:spPr/>
      <dgm:t>
        <a:bodyPr/>
        <a:lstStyle/>
        <a:p>
          <a:endParaRPr lang="de-DE"/>
        </a:p>
      </dgm:t>
    </dgm:pt>
    <dgm:pt modelId="{8E874F95-95FE-4447-B70F-4C5DFB3E7F8D}">
      <dgm:prSet phldrT="[Text]"/>
      <dgm:spPr/>
      <dgm:t>
        <a:bodyPr/>
        <a:lstStyle/>
        <a:p>
          <a:r>
            <a:rPr lang="zh-CN" altLang="de-DE" dirty="0"/>
            <a:t>科</a:t>
          </a:r>
          <a:endParaRPr lang="de-DE" dirty="0"/>
        </a:p>
      </dgm:t>
    </dgm:pt>
    <dgm:pt modelId="{1F549A6F-34AB-4AF6-A55C-83718B2214B0}" type="parTrans" cxnId="{0297CEF3-45A9-49A7-8FE9-9E5E0557941F}">
      <dgm:prSet/>
      <dgm:spPr/>
      <dgm:t>
        <a:bodyPr/>
        <a:lstStyle/>
        <a:p>
          <a:endParaRPr lang="de-DE"/>
        </a:p>
      </dgm:t>
    </dgm:pt>
    <dgm:pt modelId="{9830147E-5ABB-46CD-A9BB-A11146E37060}" type="sibTrans" cxnId="{0297CEF3-45A9-49A7-8FE9-9E5E0557941F}">
      <dgm:prSet/>
      <dgm:spPr/>
      <dgm:t>
        <a:bodyPr/>
        <a:lstStyle/>
        <a:p>
          <a:endParaRPr lang="de-DE"/>
        </a:p>
      </dgm:t>
    </dgm:pt>
    <dgm:pt modelId="{1CE1506C-F1E4-4135-AEEE-1D0539EE15EE}">
      <dgm:prSet phldrT="[Text]"/>
      <dgm:spPr/>
      <dgm:t>
        <a:bodyPr/>
        <a:lstStyle/>
        <a:p>
          <a:r>
            <a:rPr lang="zh-CN" altLang="de-DE" dirty="0"/>
            <a:t>目</a:t>
          </a:r>
          <a:endParaRPr lang="de-DE" dirty="0"/>
        </a:p>
      </dgm:t>
    </dgm:pt>
    <dgm:pt modelId="{9364BA59-D11C-409E-BCA0-F44AF1E30BA2}" type="parTrans" cxnId="{0E591756-610E-4589-ADA7-4602BBB8CBAC}">
      <dgm:prSet/>
      <dgm:spPr/>
      <dgm:t>
        <a:bodyPr/>
        <a:lstStyle/>
        <a:p>
          <a:endParaRPr lang="de-DE"/>
        </a:p>
      </dgm:t>
    </dgm:pt>
    <dgm:pt modelId="{F8412DBD-236C-4C57-BC0D-B9E09C924649}" type="sibTrans" cxnId="{0E591756-610E-4589-ADA7-4602BBB8CBAC}">
      <dgm:prSet/>
      <dgm:spPr/>
      <dgm:t>
        <a:bodyPr/>
        <a:lstStyle/>
        <a:p>
          <a:endParaRPr lang="de-DE"/>
        </a:p>
      </dgm:t>
    </dgm:pt>
    <dgm:pt modelId="{353BBC78-D82A-4103-89F0-A4C6667F48C7}">
      <dgm:prSet phldrT="[Text]"/>
      <dgm:spPr/>
      <dgm:t>
        <a:bodyPr/>
        <a:lstStyle/>
        <a:p>
          <a:r>
            <a:rPr lang="zh-CN" altLang="de-DE" dirty="0"/>
            <a:t>纲</a:t>
          </a:r>
          <a:endParaRPr lang="de-DE" dirty="0"/>
        </a:p>
      </dgm:t>
    </dgm:pt>
    <dgm:pt modelId="{1B1843ED-7917-4DE1-8C70-849BA3A6A6FF}" type="parTrans" cxnId="{66CD6754-2F9D-4FBE-8419-D798BF4E54F6}">
      <dgm:prSet/>
      <dgm:spPr/>
      <dgm:t>
        <a:bodyPr/>
        <a:lstStyle/>
        <a:p>
          <a:endParaRPr lang="de-DE"/>
        </a:p>
      </dgm:t>
    </dgm:pt>
    <dgm:pt modelId="{E6252605-61D7-41A9-9D06-269F14630ED3}" type="sibTrans" cxnId="{66CD6754-2F9D-4FBE-8419-D798BF4E54F6}">
      <dgm:prSet/>
      <dgm:spPr/>
      <dgm:t>
        <a:bodyPr/>
        <a:lstStyle/>
        <a:p>
          <a:endParaRPr lang="de-DE"/>
        </a:p>
      </dgm:t>
    </dgm:pt>
    <dgm:pt modelId="{70D1048E-9D59-4F1C-A84F-62E2BBD7FC0F}">
      <dgm:prSet phldrT="[Text]"/>
      <dgm:spPr/>
      <dgm:t>
        <a:bodyPr/>
        <a:lstStyle/>
        <a:p>
          <a:r>
            <a:rPr lang="zh-CN" altLang="de-DE" dirty="0"/>
            <a:t>界</a:t>
          </a:r>
          <a:endParaRPr lang="de-DE" dirty="0"/>
        </a:p>
      </dgm:t>
    </dgm:pt>
    <dgm:pt modelId="{B13BB2BF-737B-40C0-8BE3-DF1A00E4E963}" type="parTrans" cxnId="{1368617E-7B4D-4713-B815-570FAACC69B3}">
      <dgm:prSet/>
      <dgm:spPr/>
      <dgm:t>
        <a:bodyPr/>
        <a:lstStyle/>
        <a:p>
          <a:endParaRPr lang="de-DE"/>
        </a:p>
      </dgm:t>
    </dgm:pt>
    <dgm:pt modelId="{9D47F2B2-858C-4D8E-8AC5-52D13304A8EC}" type="sibTrans" cxnId="{1368617E-7B4D-4713-B815-570FAACC69B3}">
      <dgm:prSet/>
      <dgm:spPr/>
      <dgm:t>
        <a:bodyPr/>
        <a:lstStyle/>
        <a:p>
          <a:endParaRPr lang="de-DE"/>
        </a:p>
      </dgm:t>
    </dgm:pt>
    <dgm:pt modelId="{A456204A-2EBF-47B0-A333-CB627DE08339}">
      <dgm:prSet phldrT="[Text]"/>
      <dgm:spPr/>
      <dgm:t>
        <a:bodyPr/>
        <a:lstStyle/>
        <a:p>
          <a:r>
            <a:rPr lang="zh-CN" altLang="de-DE" dirty="0"/>
            <a:t>域</a:t>
          </a:r>
          <a:endParaRPr lang="de-DE" dirty="0"/>
        </a:p>
      </dgm:t>
    </dgm:pt>
    <dgm:pt modelId="{D7666CB3-E0DF-4C5F-ADE8-698D505292FF}" type="parTrans" cxnId="{F61041FE-B5BC-485C-8749-FAC28B5A4BA1}">
      <dgm:prSet/>
      <dgm:spPr/>
      <dgm:t>
        <a:bodyPr/>
        <a:lstStyle/>
        <a:p>
          <a:endParaRPr lang="de-DE"/>
        </a:p>
      </dgm:t>
    </dgm:pt>
    <dgm:pt modelId="{106710F6-D38A-4C88-86E1-B145916F06BC}" type="sibTrans" cxnId="{F61041FE-B5BC-485C-8749-FAC28B5A4BA1}">
      <dgm:prSet/>
      <dgm:spPr/>
      <dgm:t>
        <a:bodyPr/>
        <a:lstStyle/>
        <a:p>
          <a:endParaRPr lang="de-DE"/>
        </a:p>
      </dgm:t>
    </dgm:pt>
    <dgm:pt modelId="{80195706-101E-4642-8E50-58C4F336A625}">
      <dgm:prSet phldrT="[Text]"/>
      <dgm:spPr/>
      <dgm:t>
        <a:bodyPr/>
        <a:lstStyle/>
        <a:p>
          <a:r>
            <a:rPr lang="zh-CN" altLang="de-DE" dirty="0"/>
            <a:t>生物</a:t>
          </a:r>
          <a:endParaRPr lang="de-DE" dirty="0"/>
        </a:p>
      </dgm:t>
    </dgm:pt>
    <dgm:pt modelId="{5AD59355-BDDB-497A-9908-A09AF3F5B29F}" type="parTrans" cxnId="{97C8F2EA-5B75-47E6-A8FE-6A4225F43303}">
      <dgm:prSet/>
      <dgm:spPr/>
      <dgm:t>
        <a:bodyPr/>
        <a:lstStyle/>
        <a:p>
          <a:endParaRPr lang="de-DE"/>
        </a:p>
      </dgm:t>
    </dgm:pt>
    <dgm:pt modelId="{C1425F3D-D56A-4F5F-8D44-35C21BDCAC62}" type="sibTrans" cxnId="{97C8F2EA-5B75-47E6-A8FE-6A4225F43303}">
      <dgm:prSet/>
      <dgm:spPr/>
      <dgm:t>
        <a:bodyPr/>
        <a:lstStyle/>
        <a:p>
          <a:endParaRPr lang="de-DE"/>
        </a:p>
      </dgm:t>
    </dgm:pt>
    <dgm:pt modelId="{94A8DA1D-631B-459A-B03E-51B1F6D02E9B}" type="pres">
      <dgm:prSet presAssocID="{E8904A87-07D9-4421-ABF9-B6831C6F15B3}" presName="Name0" presStyleCnt="0">
        <dgm:presLayoutVars>
          <dgm:dir/>
          <dgm:resizeHandles val="exact"/>
        </dgm:presLayoutVars>
      </dgm:prSet>
      <dgm:spPr/>
    </dgm:pt>
    <dgm:pt modelId="{F892E6ED-9769-4A90-A525-858766CBEC6B}" type="pres">
      <dgm:prSet presAssocID="{1A617DFA-53EA-4EF5-BAD0-B38404968007}" presName="parTxOnly" presStyleLbl="node1" presStyleIdx="0" presStyleCnt="8">
        <dgm:presLayoutVars>
          <dgm:bulletEnabled val="1"/>
        </dgm:presLayoutVars>
      </dgm:prSet>
      <dgm:spPr/>
    </dgm:pt>
    <dgm:pt modelId="{55AB3DB3-D28E-4809-ADDA-0D3B5D798D30}" type="pres">
      <dgm:prSet presAssocID="{31BB5A0B-AFED-4C72-9256-ECBEA75D769D}" presName="parSpace" presStyleCnt="0"/>
      <dgm:spPr/>
    </dgm:pt>
    <dgm:pt modelId="{DF13BB9B-C185-491A-8D3C-05438ACF7389}" type="pres">
      <dgm:prSet presAssocID="{A9EAE71A-3033-4767-8867-859D95494348}" presName="parTxOnly" presStyleLbl="node1" presStyleIdx="1" presStyleCnt="8">
        <dgm:presLayoutVars>
          <dgm:bulletEnabled val="1"/>
        </dgm:presLayoutVars>
      </dgm:prSet>
      <dgm:spPr/>
    </dgm:pt>
    <dgm:pt modelId="{053A3FFC-0E86-4DC7-B9E5-AC370FCE80BA}" type="pres">
      <dgm:prSet presAssocID="{E2C2804F-34E8-4E15-881E-A7453F54CC28}" presName="parSpace" presStyleCnt="0"/>
      <dgm:spPr/>
    </dgm:pt>
    <dgm:pt modelId="{B2746537-E346-40AA-B2F1-73C331A4F7AA}" type="pres">
      <dgm:prSet presAssocID="{8E874F95-95FE-4447-B70F-4C5DFB3E7F8D}" presName="parTxOnly" presStyleLbl="node1" presStyleIdx="2" presStyleCnt="8">
        <dgm:presLayoutVars>
          <dgm:bulletEnabled val="1"/>
        </dgm:presLayoutVars>
      </dgm:prSet>
      <dgm:spPr/>
    </dgm:pt>
    <dgm:pt modelId="{2B8466EE-5B4E-4596-B949-535B4C3DF244}" type="pres">
      <dgm:prSet presAssocID="{9830147E-5ABB-46CD-A9BB-A11146E37060}" presName="parSpace" presStyleCnt="0"/>
      <dgm:spPr/>
    </dgm:pt>
    <dgm:pt modelId="{CCD5AF95-4707-4FB5-84CA-C7D363393B20}" type="pres">
      <dgm:prSet presAssocID="{1CE1506C-F1E4-4135-AEEE-1D0539EE15EE}" presName="parTxOnly" presStyleLbl="node1" presStyleIdx="3" presStyleCnt="8">
        <dgm:presLayoutVars>
          <dgm:bulletEnabled val="1"/>
        </dgm:presLayoutVars>
      </dgm:prSet>
      <dgm:spPr/>
    </dgm:pt>
    <dgm:pt modelId="{D5500F93-C154-4625-8035-03551181E9D8}" type="pres">
      <dgm:prSet presAssocID="{F8412DBD-236C-4C57-BC0D-B9E09C924649}" presName="parSpace" presStyleCnt="0"/>
      <dgm:spPr/>
    </dgm:pt>
    <dgm:pt modelId="{0FB328E4-00CF-4A66-A06E-DF9B6A6C9723}" type="pres">
      <dgm:prSet presAssocID="{353BBC78-D82A-4103-89F0-A4C6667F48C7}" presName="parTxOnly" presStyleLbl="node1" presStyleIdx="4" presStyleCnt="8">
        <dgm:presLayoutVars>
          <dgm:bulletEnabled val="1"/>
        </dgm:presLayoutVars>
      </dgm:prSet>
      <dgm:spPr/>
    </dgm:pt>
    <dgm:pt modelId="{961F9F5E-9E2A-465F-AD0C-0257EDAF7CFA}" type="pres">
      <dgm:prSet presAssocID="{E6252605-61D7-41A9-9D06-269F14630ED3}" presName="parSpace" presStyleCnt="0"/>
      <dgm:spPr/>
    </dgm:pt>
    <dgm:pt modelId="{D5787AEE-0757-48A1-B7DC-D0396F5A6341}" type="pres">
      <dgm:prSet presAssocID="{70D1048E-9D59-4F1C-A84F-62E2BBD7FC0F}" presName="parTxOnly" presStyleLbl="node1" presStyleIdx="5" presStyleCnt="8">
        <dgm:presLayoutVars>
          <dgm:bulletEnabled val="1"/>
        </dgm:presLayoutVars>
      </dgm:prSet>
      <dgm:spPr/>
    </dgm:pt>
    <dgm:pt modelId="{88640BD2-C5B1-4343-B80F-635D27774096}" type="pres">
      <dgm:prSet presAssocID="{9D47F2B2-858C-4D8E-8AC5-52D13304A8EC}" presName="parSpace" presStyleCnt="0"/>
      <dgm:spPr/>
    </dgm:pt>
    <dgm:pt modelId="{FCAF7E8F-1CDB-4F35-AB93-99B012791B43}" type="pres">
      <dgm:prSet presAssocID="{A456204A-2EBF-47B0-A333-CB627DE08339}" presName="parTxOnly" presStyleLbl="node1" presStyleIdx="6" presStyleCnt="8">
        <dgm:presLayoutVars>
          <dgm:bulletEnabled val="1"/>
        </dgm:presLayoutVars>
      </dgm:prSet>
      <dgm:spPr/>
    </dgm:pt>
    <dgm:pt modelId="{7F81E614-A171-4249-B5AD-2726287CBBB0}" type="pres">
      <dgm:prSet presAssocID="{106710F6-D38A-4C88-86E1-B145916F06BC}" presName="parSpace" presStyleCnt="0"/>
      <dgm:spPr/>
    </dgm:pt>
    <dgm:pt modelId="{579761BF-9634-4B4E-9AC2-0BC2CA91D4B9}" type="pres">
      <dgm:prSet presAssocID="{80195706-101E-4642-8E50-58C4F336A625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31253A05-D601-4690-9DE4-82B54A776953}" type="presOf" srcId="{1A617DFA-53EA-4EF5-BAD0-B38404968007}" destId="{F892E6ED-9769-4A90-A525-858766CBEC6B}" srcOrd="0" destOrd="0" presId="urn:microsoft.com/office/officeart/2005/8/layout/hChevron3"/>
    <dgm:cxn modelId="{138F2A16-48E7-492B-9EC4-D22D0C46C911}" type="presOf" srcId="{A9EAE71A-3033-4767-8867-859D95494348}" destId="{DF13BB9B-C185-491A-8D3C-05438ACF7389}" srcOrd="0" destOrd="0" presId="urn:microsoft.com/office/officeart/2005/8/layout/hChevron3"/>
    <dgm:cxn modelId="{CAC55021-EE48-4934-8067-2A22C2EB1DDB}" type="presOf" srcId="{1CE1506C-F1E4-4135-AEEE-1D0539EE15EE}" destId="{CCD5AF95-4707-4FB5-84CA-C7D363393B20}" srcOrd="0" destOrd="0" presId="urn:microsoft.com/office/officeart/2005/8/layout/hChevron3"/>
    <dgm:cxn modelId="{D5B79535-3EFD-4363-89BC-ECD11D9CFC4C}" srcId="{E8904A87-07D9-4421-ABF9-B6831C6F15B3}" destId="{1A617DFA-53EA-4EF5-BAD0-B38404968007}" srcOrd="0" destOrd="0" parTransId="{42D1E755-8A54-47DC-AD4B-08C10EE7866D}" sibTransId="{31BB5A0B-AFED-4C72-9256-ECBEA75D769D}"/>
    <dgm:cxn modelId="{A0265A45-1ABA-4E10-A848-3966A0317F90}" type="presOf" srcId="{80195706-101E-4642-8E50-58C4F336A625}" destId="{579761BF-9634-4B4E-9AC2-0BC2CA91D4B9}" srcOrd="0" destOrd="0" presId="urn:microsoft.com/office/officeart/2005/8/layout/hChevron3"/>
    <dgm:cxn modelId="{1A813F47-E63E-4E1E-BE16-09963ED6241C}" type="presOf" srcId="{8E874F95-95FE-4447-B70F-4C5DFB3E7F8D}" destId="{B2746537-E346-40AA-B2F1-73C331A4F7AA}" srcOrd="0" destOrd="0" presId="urn:microsoft.com/office/officeart/2005/8/layout/hChevron3"/>
    <dgm:cxn modelId="{66CD6754-2F9D-4FBE-8419-D798BF4E54F6}" srcId="{E8904A87-07D9-4421-ABF9-B6831C6F15B3}" destId="{353BBC78-D82A-4103-89F0-A4C6667F48C7}" srcOrd="4" destOrd="0" parTransId="{1B1843ED-7917-4DE1-8C70-849BA3A6A6FF}" sibTransId="{E6252605-61D7-41A9-9D06-269F14630ED3}"/>
    <dgm:cxn modelId="{1A8EFE75-8425-469C-B52C-9C00EE584E82}" type="presOf" srcId="{E8904A87-07D9-4421-ABF9-B6831C6F15B3}" destId="{94A8DA1D-631B-459A-B03E-51B1F6D02E9B}" srcOrd="0" destOrd="0" presId="urn:microsoft.com/office/officeart/2005/8/layout/hChevron3"/>
    <dgm:cxn modelId="{0E591756-610E-4589-ADA7-4602BBB8CBAC}" srcId="{E8904A87-07D9-4421-ABF9-B6831C6F15B3}" destId="{1CE1506C-F1E4-4135-AEEE-1D0539EE15EE}" srcOrd="3" destOrd="0" parTransId="{9364BA59-D11C-409E-BCA0-F44AF1E30BA2}" sibTransId="{F8412DBD-236C-4C57-BC0D-B9E09C924649}"/>
    <dgm:cxn modelId="{A1648576-8D1D-4399-A3D7-4D628C710B8F}" type="presOf" srcId="{353BBC78-D82A-4103-89F0-A4C6667F48C7}" destId="{0FB328E4-00CF-4A66-A06E-DF9B6A6C9723}" srcOrd="0" destOrd="0" presId="urn:microsoft.com/office/officeart/2005/8/layout/hChevron3"/>
    <dgm:cxn modelId="{1368617E-7B4D-4713-B815-570FAACC69B3}" srcId="{E8904A87-07D9-4421-ABF9-B6831C6F15B3}" destId="{70D1048E-9D59-4F1C-A84F-62E2BBD7FC0F}" srcOrd="5" destOrd="0" parTransId="{B13BB2BF-737B-40C0-8BE3-DF1A00E4E963}" sibTransId="{9D47F2B2-858C-4D8E-8AC5-52D13304A8EC}"/>
    <dgm:cxn modelId="{6F12728C-AEB3-4C17-853B-6362DA653DDE}" type="presOf" srcId="{A456204A-2EBF-47B0-A333-CB627DE08339}" destId="{FCAF7E8F-1CDB-4F35-AB93-99B012791B43}" srcOrd="0" destOrd="0" presId="urn:microsoft.com/office/officeart/2005/8/layout/hChevron3"/>
    <dgm:cxn modelId="{B7617ABE-2E9B-4DD8-91FB-C671D313D465}" type="presOf" srcId="{70D1048E-9D59-4F1C-A84F-62E2BBD7FC0F}" destId="{D5787AEE-0757-48A1-B7DC-D0396F5A6341}" srcOrd="0" destOrd="0" presId="urn:microsoft.com/office/officeart/2005/8/layout/hChevron3"/>
    <dgm:cxn modelId="{97C8F2EA-5B75-47E6-A8FE-6A4225F43303}" srcId="{E8904A87-07D9-4421-ABF9-B6831C6F15B3}" destId="{80195706-101E-4642-8E50-58C4F336A625}" srcOrd="7" destOrd="0" parTransId="{5AD59355-BDDB-497A-9908-A09AF3F5B29F}" sibTransId="{C1425F3D-D56A-4F5F-8D44-35C21BDCAC62}"/>
    <dgm:cxn modelId="{3E8FF1EB-6E23-4C50-8D7D-FF36E2494AA9}" srcId="{E8904A87-07D9-4421-ABF9-B6831C6F15B3}" destId="{A9EAE71A-3033-4767-8867-859D95494348}" srcOrd="1" destOrd="0" parTransId="{D03AAE32-3403-4553-8653-AFCA12C9FF99}" sibTransId="{E2C2804F-34E8-4E15-881E-A7453F54CC28}"/>
    <dgm:cxn modelId="{0297CEF3-45A9-49A7-8FE9-9E5E0557941F}" srcId="{E8904A87-07D9-4421-ABF9-B6831C6F15B3}" destId="{8E874F95-95FE-4447-B70F-4C5DFB3E7F8D}" srcOrd="2" destOrd="0" parTransId="{1F549A6F-34AB-4AF6-A55C-83718B2214B0}" sibTransId="{9830147E-5ABB-46CD-A9BB-A11146E37060}"/>
    <dgm:cxn modelId="{F61041FE-B5BC-485C-8749-FAC28B5A4BA1}" srcId="{E8904A87-07D9-4421-ABF9-B6831C6F15B3}" destId="{A456204A-2EBF-47B0-A333-CB627DE08339}" srcOrd="6" destOrd="0" parTransId="{D7666CB3-E0DF-4C5F-ADE8-698D505292FF}" sibTransId="{106710F6-D38A-4C88-86E1-B145916F06BC}"/>
    <dgm:cxn modelId="{501BBD94-80A2-44AD-A7C8-F356826D2F9A}" type="presParOf" srcId="{94A8DA1D-631B-459A-B03E-51B1F6D02E9B}" destId="{F892E6ED-9769-4A90-A525-858766CBEC6B}" srcOrd="0" destOrd="0" presId="urn:microsoft.com/office/officeart/2005/8/layout/hChevron3"/>
    <dgm:cxn modelId="{75B2F905-54CA-48DD-AE57-94CF2DE4615B}" type="presParOf" srcId="{94A8DA1D-631B-459A-B03E-51B1F6D02E9B}" destId="{55AB3DB3-D28E-4809-ADDA-0D3B5D798D30}" srcOrd="1" destOrd="0" presId="urn:microsoft.com/office/officeart/2005/8/layout/hChevron3"/>
    <dgm:cxn modelId="{8D05BB27-B643-42E9-ADFB-C6D36DE8E0A6}" type="presParOf" srcId="{94A8DA1D-631B-459A-B03E-51B1F6D02E9B}" destId="{DF13BB9B-C185-491A-8D3C-05438ACF7389}" srcOrd="2" destOrd="0" presId="urn:microsoft.com/office/officeart/2005/8/layout/hChevron3"/>
    <dgm:cxn modelId="{B6718090-631C-4712-916D-0768974F59C2}" type="presParOf" srcId="{94A8DA1D-631B-459A-B03E-51B1F6D02E9B}" destId="{053A3FFC-0E86-4DC7-B9E5-AC370FCE80BA}" srcOrd="3" destOrd="0" presId="urn:microsoft.com/office/officeart/2005/8/layout/hChevron3"/>
    <dgm:cxn modelId="{5FB56AC3-5B77-4F08-943D-0E27B5A61289}" type="presParOf" srcId="{94A8DA1D-631B-459A-B03E-51B1F6D02E9B}" destId="{B2746537-E346-40AA-B2F1-73C331A4F7AA}" srcOrd="4" destOrd="0" presId="urn:microsoft.com/office/officeart/2005/8/layout/hChevron3"/>
    <dgm:cxn modelId="{E4214F30-7817-4ABA-821F-0BF28F0B2AAE}" type="presParOf" srcId="{94A8DA1D-631B-459A-B03E-51B1F6D02E9B}" destId="{2B8466EE-5B4E-4596-B949-535B4C3DF244}" srcOrd="5" destOrd="0" presId="urn:microsoft.com/office/officeart/2005/8/layout/hChevron3"/>
    <dgm:cxn modelId="{115357EF-B972-4E29-91A2-BFE2925D138C}" type="presParOf" srcId="{94A8DA1D-631B-459A-B03E-51B1F6D02E9B}" destId="{CCD5AF95-4707-4FB5-84CA-C7D363393B20}" srcOrd="6" destOrd="0" presId="urn:microsoft.com/office/officeart/2005/8/layout/hChevron3"/>
    <dgm:cxn modelId="{81FDE040-7161-4D26-A0E8-9EDC24FB22A1}" type="presParOf" srcId="{94A8DA1D-631B-459A-B03E-51B1F6D02E9B}" destId="{D5500F93-C154-4625-8035-03551181E9D8}" srcOrd="7" destOrd="0" presId="urn:microsoft.com/office/officeart/2005/8/layout/hChevron3"/>
    <dgm:cxn modelId="{78A7108F-11DE-4F1D-9A91-FCF2968A2E5A}" type="presParOf" srcId="{94A8DA1D-631B-459A-B03E-51B1F6D02E9B}" destId="{0FB328E4-00CF-4A66-A06E-DF9B6A6C9723}" srcOrd="8" destOrd="0" presId="urn:microsoft.com/office/officeart/2005/8/layout/hChevron3"/>
    <dgm:cxn modelId="{7D587598-4E40-462F-80E1-3E252B8C9970}" type="presParOf" srcId="{94A8DA1D-631B-459A-B03E-51B1F6D02E9B}" destId="{961F9F5E-9E2A-465F-AD0C-0257EDAF7CFA}" srcOrd="9" destOrd="0" presId="urn:microsoft.com/office/officeart/2005/8/layout/hChevron3"/>
    <dgm:cxn modelId="{8C303994-AA59-4D56-AFC7-63D20C5548EE}" type="presParOf" srcId="{94A8DA1D-631B-459A-B03E-51B1F6D02E9B}" destId="{D5787AEE-0757-48A1-B7DC-D0396F5A6341}" srcOrd="10" destOrd="0" presId="urn:microsoft.com/office/officeart/2005/8/layout/hChevron3"/>
    <dgm:cxn modelId="{16F989E3-825C-43C1-81CF-A683F7528806}" type="presParOf" srcId="{94A8DA1D-631B-459A-B03E-51B1F6D02E9B}" destId="{88640BD2-C5B1-4343-B80F-635D27774096}" srcOrd="11" destOrd="0" presId="urn:microsoft.com/office/officeart/2005/8/layout/hChevron3"/>
    <dgm:cxn modelId="{B033BAB5-E9AC-4EB5-B20D-C6D3050CC53B}" type="presParOf" srcId="{94A8DA1D-631B-459A-B03E-51B1F6D02E9B}" destId="{FCAF7E8F-1CDB-4F35-AB93-99B012791B43}" srcOrd="12" destOrd="0" presId="urn:microsoft.com/office/officeart/2005/8/layout/hChevron3"/>
    <dgm:cxn modelId="{661E288D-8992-43C2-AAC5-805B88B6751A}" type="presParOf" srcId="{94A8DA1D-631B-459A-B03E-51B1F6D02E9B}" destId="{7F81E614-A171-4249-B5AD-2726287CBBB0}" srcOrd="13" destOrd="0" presId="urn:microsoft.com/office/officeart/2005/8/layout/hChevron3"/>
    <dgm:cxn modelId="{A1EF9DE0-2511-4746-85D0-8E2BE1C6B748}" type="presParOf" srcId="{94A8DA1D-631B-459A-B03E-51B1F6D02E9B}" destId="{579761BF-9634-4B4E-9AC2-0BC2CA91D4B9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834721-2A94-42A5-9F0E-53C237BEA11C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8E879BB0-56A5-4F1E-9189-64F9F1DBF11B}">
      <dgm:prSet phldrT="[Text]"/>
      <dgm:spPr/>
      <dgm:t>
        <a:bodyPr/>
        <a:lstStyle/>
        <a:p>
          <a:r>
            <a:rPr lang="zh-CN" altLang="de-DE" dirty="0"/>
            <a:t>生物</a:t>
          </a:r>
          <a:endParaRPr lang="de-DE" dirty="0"/>
        </a:p>
      </dgm:t>
    </dgm:pt>
    <dgm:pt modelId="{3F5CB025-7CE0-47EF-B7A4-B4BFEF0BD850}" type="parTrans" cxnId="{547EC2E6-2150-44E0-BBB7-E07C180147B3}">
      <dgm:prSet/>
      <dgm:spPr/>
      <dgm:t>
        <a:bodyPr/>
        <a:lstStyle/>
        <a:p>
          <a:endParaRPr lang="de-DE"/>
        </a:p>
      </dgm:t>
    </dgm:pt>
    <dgm:pt modelId="{86B51BFC-87AF-4BCB-8A6C-72A4427C7E25}" type="sibTrans" cxnId="{547EC2E6-2150-44E0-BBB7-E07C180147B3}">
      <dgm:prSet/>
      <dgm:spPr/>
      <dgm:t>
        <a:bodyPr/>
        <a:lstStyle/>
        <a:p>
          <a:endParaRPr lang="de-DE"/>
        </a:p>
      </dgm:t>
    </dgm:pt>
    <dgm:pt modelId="{0B52A9CA-DEDF-46F7-BAE5-8FC523CF28DD}">
      <dgm:prSet phldrT="[Text]"/>
      <dgm:spPr/>
      <dgm:t>
        <a:bodyPr/>
        <a:lstStyle/>
        <a:p>
          <a:r>
            <a:rPr lang="zh-CN" altLang="de-DE"/>
            <a:t>古菌域</a:t>
          </a:r>
          <a:endParaRPr lang="de-DE" dirty="0"/>
        </a:p>
      </dgm:t>
    </dgm:pt>
    <dgm:pt modelId="{1A0DEB93-18DD-4522-ACAE-57D9B6895162}" type="parTrans" cxnId="{341F5ED8-648A-4BA3-90D5-4677E21059C6}">
      <dgm:prSet/>
      <dgm:spPr/>
      <dgm:t>
        <a:bodyPr/>
        <a:lstStyle/>
        <a:p>
          <a:endParaRPr lang="de-DE"/>
        </a:p>
      </dgm:t>
    </dgm:pt>
    <dgm:pt modelId="{04944C37-0407-4B52-A9A5-A418FBC6A146}" type="sibTrans" cxnId="{341F5ED8-648A-4BA3-90D5-4677E21059C6}">
      <dgm:prSet/>
      <dgm:spPr/>
      <dgm:t>
        <a:bodyPr/>
        <a:lstStyle/>
        <a:p>
          <a:endParaRPr lang="de-DE"/>
        </a:p>
      </dgm:t>
    </dgm:pt>
    <dgm:pt modelId="{353028B6-2144-49BE-A105-2F01AB515E6D}">
      <dgm:prSet phldrT="[Text]"/>
      <dgm:spPr/>
      <dgm:t>
        <a:bodyPr/>
        <a:lstStyle/>
        <a:p>
          <a:r>
            <a:rPr lang="zh-CN" altLang="de-DE" dirty="0"/>
            <a:t>细菌域</a:t>
          </a:r>
          <a:endParaRPr lang="de-DE" dirty="0"/>
        </a:p>
      </dgm:t>
    </dgm:pt>
    <dgm:pt modelId="{C6BD650A-4399-42B9-B8A0-09789E8CED2C}" type="parTrans" cxnId="{33BF90CA-5813-4C88-A7AF-CEA7938AA9B2}">
      <dgm:prSet/>
      <dgm:spPr/>
      <dgm:t>
        <a:bodyPr/>
        <a:lstStyle/>
        <a:p>
          <a:endParaRPr lang="de-DE"/>
        </a:p>
      </dgm:t>
    </dgm:pt>
    <dgm:pt modelId="{B00815B2-689F-4E85-AD39-5141E53EAE87}" type="sibTrans" cxnId="{33BF90CA-5813-4C88-A7AF-CEA7938AA9B2}">
      <dgm:prSet/>
      <dgm:spPr/>
      <dgm:t>
        <a:bodyPr/>
        <a:lstStyle/>
        <a:p>
          <a:endParaRPr lang="de-DE"/>
        </a:p>
      </dgm:t>
    </dgm:pt>
    <dgm:pt modelId="{48468077-7254-449E-9DA4-3CE1374E5662}">
      <dgm:prSet phldrT="[Text]"/>
      <dgm:spPr/>
      <dgm:t>
        <a:bodyPr/>
        <a:lstStyle/>
        <a:p>
          <a:r>
            <a:rPr lang="zh-CN" altLang="de-DE" dirty="0"/>
            <a:t>真核域</a:t>
          </a:r>
          <a:endParaRPr lang="de-DE" dirty="0"/>
        </a:p>
      </dgm:t>
    </dgm:pt>
    <dgm:pt modelId="{D46A8236-DDF7-49AC-B733-C12348F9B114}" type="parTrans" cxnId="{0462CBF2-AB48-4ADA-A356-EABFEE6C8514}">
      <dgm:prSet/>
      <dgm:spPr/>
      <dgm:t>
        <a:bodyPr/>
        <a:lstStyle/>
        <a:p>
          <a:endParaRPr lang="de-DE"/>
        </a:p>
      </dgm:t>
    </dgm:pt>
    <dgm:pt modelId="{A0F3C902-4F91-4FBE-A877-36FA5EF81134}" type="sibTrans" cxnId="{0462CBF2-AB48-4ADA-A356-EABFEE6C8514}">
      <dgm:prSet/>
      <dgm:spPr/>
      <dgm:t>
        <a:bodyPr/>
        <a:lstStyle/>
        <a:p>
          <a:endParaRPr lang="de-DE"/>
        </a:p>
      </dgm:t>
    </dgm:pt>
    <dgm:pt modelId="{B23135E6-2ACB-4C85-BB93-ABA332F3B1F4}">
      <dgm:prSet phldrT="[Text]"/>
      <dgm:spPr/>
      <dgm:t>
        <a:bodyPr/>
        <a:lstStyle/>
        <a:p>
          <a:r>
            <a:rPr lang="zh-CN" altLang="de-DE" dirty="0"/>
            <a:t>真菌界</a:t>
          </a:r>
          <a:endParaRPr lang="de-DE" dirty="0"/>
        </a:p>
      </dgm:t>
    </dgm:pt>
    <dgm:pt modelId="{95C969D4-9BE1-410F-B0BC-E52AE49EDCF7}" type="parTrans" cxnId="{395A3669-DC92-4BCC-BAA4-2FD302AAEDA3}">
      <dgm:prSet/>
      <dgm:spPr/>
      <dgm:t>
        <a:bodyPr/>
        <a:lstStyle/>
        <a:p>
          <a:endParaRPr lang="de-DE"/>
        </a:p>
      </dgm:t>
    </dgm:pt>
    <dgm:pt modelId="{1E4BBA42-E1C6-4312-9DF3-CCE46A2E0866}" type="sibTrans" cxnId="{395A3669-DC92-4BCC-BAA4-2FD302AAEDA3}">
      <dgm:prSet/>
      <dgm:spPr/>
      <dgm:t>
        <a:bodyPr/>
        <a:lstStyle/>
        <a:p>
          <a:endParaRPr lang="de-DE"/>
        </a:p>
      </dgm:t>
    </dgm:pt>
    <dgm:pt modelId="{84B751AB-FD1C-4478-AEA5-E92F13CFF8FF}">
      <dgm:prSet phldrT="[Text]"/>
      <dgm:spPr/>
      <dgm:t>
        <a:bodyPr/>
        <a:lstStyle/>
        <a:p>
          <a:r>
            <a:rPr lang="zh-CN" altLang="de-DE" dirty="0"/>
            <a:t>动物界</a:t>
          </a:r>
          <a:endParaRPr lang="de-DE" dirty="0"/>
        </a:p>
      </dgm:t>
    </dgm:pt>
    <dgm:pt modelId="{C910D1BF-0F12-4003-8CDC-DBD10A991EC2}" type="parTrans" cxnId="{A502C5E2-22C4-48D3-BE77-13F53F06AABF}">
      <dgm:prSet/>
      <dgm:spPr/>
      <dgm:t>
        <a:bodyPr/>
        <a:lstStyle/>
        <a:p>
          <a:endParaRPr lang="de-DE"/>
        </a:p>
      </dgm:t>
    </dgm:pt>
    <dgm:pt modelId="{E34A078E-FDEF-4BE1-86B9-3BDDDF8F7710}" type="sibTrans" cxnId="{A502C5E2-22C4-48D3-BE77-13F53F06AABF}">
      <dgm:prSet/>
      <dgm:spPr/>
      <dgm:t>
        <a:bodyPr/>
        <a:lstStyle/>
        <a:p>
          <a:endParaRPr lang="de-DE"/>
        </a:p>
      </dgm:t>
    </dgm:pt>
    <dgm:pt modelId="{15BF0E9B-5279-49BE-9A10-54A0E416C846}">
      <dgm:prSet phldrT="[Text]"/>
      <dgm:spPr/>
      <dgm:t>
        <a:bodyPr/>
        <a:lstStyle/>
        <a:p>
          <a:r>
            <a:rPr lang="zh-CN" altLang="de-DE" dirty="0"/>
            <a:t>植物界</a:t>
          </a:r>
          <a:endParaRPr lang="de-DE" dirty="0"/>
        </a:p>
      </dgm:t>
    </dgm:pt>
    <dgm:pt modelId="{CBAD4F6C-82DF-4BBD-843F-77E5E7EBFE05}" type="parTrans" cxnId="{3CF8CB43-F0E2-40A3-9FBA-90A4E8147277}">
      <dgm:prSet/>
      <dgm:spPr/>
      <dgm:t>
        <a:bodyPr/>
        <a:lstStyle/>
        <a:p>
          <a:endParaRPr lang="de-DE"/>
        </a:p>
      </dgm:t>
    </dgm:pt>
    <dgm:pt modelId="{425A36F6-4A08-4004-BA14-F5176FD8D36E}" type="sibTrans" cxnId="{3CF8CB43-F0E2-40A3-9FBA-90A4E8147277}">
      <dgm:prSet/>
      <dgm:spPr/>
      <dgm:t>
        <a:bodyPr/>
        <a:lstStyle/>
        <a:p>
          <a:endParaRPr lang="de-DE"/>
        </a:p>
      </dgm:t>
    </dgm:pt>
    <dgm:pt modelId="{150D8D94-D9C7-400F-BCEC-847A537E4C1F}">
      <dgm:prSet phldrT="[Text]"/>
      <dgm:spPr/>
      <dgm:t>
        <a:bodyPr/>
        <a:lstStyle/>
        <a:p>
          <a:r>
            <a:rPr lang="zh-CN" altLang="de-DE" dirty="0"/>
            <a:t>原生生物界</a:t>
          </a:r>
          <a:endParaRPr lang="de-DE" dirty="0"/>
        </a:p>
      </dgm:t>
    </dgm:pt>
    <dgm:pt modelId="{6A59DC35-0315-4F8B-8D1F-9DACA73049E4}" type="parTrans" cxnId="{BD36C671-5977-417F-8605-A43A8DC54F1F}">
      <dgm:prSet/>
      <dgm:spPr/>
      <dgm:t>
        <a:bodyPr/>
        <a:lstStyle/>
        <a:p>
          <a:endParaRPr lang="de-DE"/>
        </a:p>
      </dgm:t>
    </dgm:pt>
    <dgm:pt modelId="{5A7C2ADC-E92A-4888-8B06-13BA4E34FDC1}" type="sibTrans" cxnId="{BD36C671-5977-417F-8605-A43A8DC54F1F}">
      <dgm:prSet/>
      <dgm:spPr/>
      <dgm:t>
        <a:bodyPr/>
        <a:lstStyle/>
        <a:p>
          <a:endParaRPr lang="de-DE"/>
        </a:p>
      </dgm:t>
    </dgm:pt>
    <dgm:pt modelId="{7CCC9E7A-D7C0-4CE1-8D5C-52CFF30CF672}">
      <dgm:prSet phldrT="[Text]"/>
      <dgm:spPr/>
      <dgm:t>
        <a:bodyPr/>
        <a:lstStyle/>
        <a:p>
          <a:r>
            <a:rPr lang="zh-CN" altLang="de-DE" dirty="0"/>
            <a:t>细菌界</a:t>
          </a:r>
          <a:endParaRPr lang="de-DE" dirty="0"/>
        </a:p>
      </dgm:t>
    </dgm:pt>
    <dgm:pt modelId="{61E3350E-08D6-4A25-8898-12BBCA2018BB}" type="parTrans" cxnId="{967FE1CE-2AC1-4DBA-946C-68F2378C01FC}">
      <dgm:prSet/>
      <dgm:spPr/>
      <dgm:t>
        <a:bodyPr/>
        <a:lstStyle/>
        <a:p>
          <a:endParaRPr lang="de-DE"/>
        </a:p>
      </dgm:t>
    </dgm:pt>
    <dgm:pt modelId="{A1509392-A29F-4F63-9362-DFA4EB410644}" type="sibTrans" cxnId="{967FE1CE-2AC1-4DBA-946C-68F2378C01FC}">
      <dgm:prSet/>
      <dgm:spPr/>
      <dgm:t>
        <a:bodyPr/>
        <a:lstStyle/>
        <a:p>
          <a:endParaRPr lang="de-DE"/>
        </a:p>
      </dgm:t>
    </dgm:pt>
    <dgm:pt modelId="{3957FB55-6FBB-4830-922B-122D7648E5CD}">
      <dgm:prSet phldrT="[Text]"/>
      <dgm:spPr/>
      <dgm:t>
        <a:bodyPr/>
        <a:lstStyle/>
        <a:p>
          <a:r>
            <a:rPr lang="zh-CN" altLang="de-DE" dirty="0"/>
            <a:t>脊索动物门</a:t>
          </a:r>
          <a:endParaRPr lang="de-DE" dirty="0"/>
        </a:p>
      </dgm:t>
    </dgm:pt>
    <dgm:pt modelId="{8342DC0D-E949-47AC-BF94-83BA1F262BC9}" type="parTrans" cxnId="{B04A7E4C-2C91-4E53-AE38-ABCC6514018F}">
      <dgm:prSet/>
      <dgm:spPr/>
      <dgm:t>
        <a:bodyPr/>
        <a:lstStyle/>
        <a:p>
          <a:endParaRPr lang="de-DE"/>
        </a:p>
      </dgm:t>
    </dgm:pt>
    <dgm:pt modelId="{A3A19D1C-C97E-47E4-9676-BF5707CC54EE}" type="sibTrans" cxnId="{B04A7E4C-2C91-4E53-AE38-ABCC6514018F}">
      <dgm:prSet/>
      <dgm:spPr/>
      <dgm:t>
        <a:bodyPr/>
        <a:lstStyle/>
        <a:p>
          <a:endParaRPr lang="de-DE"/>
        </a:p>
      </dgm:t>
    </dgm:pt>
    <dgm:pt modelId="{3FE14F76-2D23-411F-B46C-59BF102CCC22}">
      <dgm:prSet phldrT="[Text]"/>
      <dgm:spPr/>
      <dgm:t>
        <a:bodyPr/>
        <a:lstStyle/>
        <a:p>
          <a:r>
            <a:rPr lang="de-DE" dirty="0"/>
            <a:t>…</a:t>
          </a:r>
        </a:p>
      </dgm:t>
    </dgm:pt>
    <dgm:pt modelId="{1E678DD5-2431-4CA3-B888-D0E827E8722D}" type="parTrans" cxnId="{CB966C58-2EA4-4B16-BEE3-77E32B3F364A}">
      <dgm:prSet/>
      <dgm:spPr/>
      <dgm:t>
        <a:bodyPr/>
        <a:lstStyle/>
        <a:p>
          <a:endParaRPr lang="de-DE"/>
        </a:p>
      </dgm:t>
    </dgm:pt>
    <dgm:pt modelId="{97C72EB9-1B45-4C42-AD00-41706C7A570A}" type="sibTrans" cxnId="{CB966C58-2EA4-4B16-BEE3-77E32B3F364A}">
      <dgm:prSet/>
      <dgm:spPr/>
      <dgm:t>
        <a:bodyPr/>
        <a:lstStyle/>
        <a:p>
          <a:endParaRPr lang="de-DE"/>
        </a:p>
      </dgm:t>
    </dgm:pt>
    <dgm:pt modelId="{55A5BF19-88D1-47B2-AFE1-B72228257850}">
      <dgm:prSet phldrT="[Text]"/>
      <dgm:spPr/>
      <dgm:t>
        <a:bodyPr/>
        <a:lstStyle/>
        <a:p>
          <a:r>
            <a:rPr lang="zh-CN" altLang="de-DE" dirty="0"/>
            <a:t>哺乳纲</a:t>
          </a:r>
          <a:endParaRPr lang="de-DE" dirty="0"/>
        </a:p>
      </dgm:t>
    </dgm:pt>
    <dgm:pt modelId="{7719A98C-C627-4F5F-8CA3-0A63AAA1D8AF}" type="parTrans" cxnId="{64E7F58A-1FE2-484A-9CD7-B0E8FEE844AB}">
      <dgm:prSet/>
      <dgm:spPr/>
      <dgm:t>
        <a:bodyPr/>
        <a:lstStyle/>
        <a:p>
          <a:endParaRPr lang="de-DE"/>
        </a:p>
      </dgm:t>
    </dgm:pt>
    <dgm:pt modelId="{B62F0A42-7850-45E5-8E42-71C98E51DE05}" type="sibTrans" cxnId="{64E7F58A-1FE2-484A-9CD7-B0E8FEE844AB}">
      <dgm:prSet/>
      <dgm:spPr/>
      <dgm:t>
        <a:bodyPr/>
        <a:lstStyle/>
        <a:p>
          <a:endParaRPr lang="de-DE"/>
        </a:p>
      </dgm:t>
    </dgm:pt>
    <dgm:pt modelId="{63D9AAAD-FD2C-4923-9B4A-277A8F777CA1}">
      <dgm:prSet phldrT="[Text]"/>
      <dgm:spPr/>
      <dgm:t>
        <a:bodyPr/>
        <a:lstStyle/>
        <a:p>
          <a:r>
            <a:rPr lang="de-DE" dirty="0"/>
            <a:t>…</a:t>
          </a:r>
        </a:p>
      </dgm:t>
    </dgm:pt>
    <dgm:pt modelId="{1C1DAF6B-985F-4CB4-B39E-18F52B1ABF6F}" type="parTrans" cxnId="{C24C9A0D-5AB3-4E3B-8B24-E7A633E1182D}">
      <dgm:prSet/>
      <dgm:spPr/>
      <dgm:t>
        <a:bodyPr/>
        <a:lstStyle/>
        <a:p>
          <a:endParaRPr lang="de-DE"/>
        </a:p>
      </dgm:t>
    </dgm:pt>
    <dgm:pt modelId="{1DE473DC-B861-4546-BE68-B9580DFC455F}" type="sibTrans" cxnId="{C24C9A0D-5AB3-4E3B-8B24-E7A633E1182D}">
      <dgm:prSet/>
      <dgm:spPr/>
      <dgm:t>
        <a:bodyPr/>
        <a:lstStyle/>
        <a:p>
          <a:endParaRPr lang="de-DE"/>
        </a:p>
      </dgm:t>
    </dgm:pt>
    <dgm:pt modelId="{91A4B922-2718-41B8-AF2C-99898AC93ED3}">
      <dgm:prSet phldrT="[Text]"/>
      <dgm:spPr/>
      <dgm:t>
        <a:bodyPr/>
        <a:lstStyle/>
        <a:p>
          <a:r>
            <a:rPr lang="zh-CN" altLang="de-DE" dirty="0"/>
            <a:t>灵长目</a:t>
          </a:r>
          <a:endParaRPr lang="de-DE" dirty="0"/>
        </a:p>
      </dgm:t>
    </dgm:pt>
    <dgm:pt modelId="{813BBD9D-162F-40EB-8ABF-48BF86B582AD}" type="parTrans" cxnId="{F982682F-2491-4693-98DE-5BE2293FFAB2}">
      <dgm:prSet/>
      <dgm:spPr/>
      <dgm:t>
        <a:bodyPr/>
        <a:lstStyle/>
        <a:p>
          <a:endParaRPr lang="de-DE"/>
        </a:p>
      </dgm:t>
    </dgm:pt>
    <dgm:pt modelId="{BFC994D9-6957-49CF-8A8B-3B6E9BE15685}" type="sibTrans" cxnId="{F982682F-2491-4693-98DE-5BE2293FFAB2}">
      <dgm:prSet/>
      <dgm:spPr/>
      <dgm:t>
        <a:bodyPr/>
        <a:lstStyle/>
        <a:p>
          <a:endParaRPr lang="de-DE"/>
        </a:p>
      </dgm:t>
    </dgm:pt>
    <dgm:pt modelId="{C787C404-16C6-4BDD-8117-B133CEA3E744}">
      <dgm:prSet phldrT="[Text]"/>
      <dgm:spPr/>
      <dgm:t>
        <a:bodyPr/>
        <a:lstStyle/>
        <a:p>
          <a:r>
            <a:rPr lang="de-DE" dirty="0"/>
            <a:t>…</a:t>
          </a:r>
        </a:p>
      </dgm:t>
    </dgm:pt>
    <dgm:pt modelId="{D7E96740-5618-4EE2-BAD0-E13A1A9B252B}" type="parTrans" cxnId="{1CA91BC2-989D-4F55-B775-9FD3DEE39317}">
      <dgm:prSet/>
      <dgm:spPr/>
      <dgm:t>
        <a:bodyPr/>
        <a:lstStyle/>
        <a:p>
          <a:endParaRPr lang="de-DE"/>
        </a:p>
      </dgm:t>
    </dgm:pt>
    <dgm:pt modelId="{EAEA5D4A-1A34-4A69-B463-E707BEE082BF}" type="sibTrans" cxnId="{1CA91BC2-989D-4F55-B775-9FD3DEE39317}">
      <dgm:prSet/>
      <dgm:spPr/>
      <dgm:t>
        <a:bodyPr/>
        <a:lstStyle/>
        <a:p>
          <a:endParaRPr lang="de-DE"/>
        </a:p>
      </dgm:t>
    </dgm:pt>
    <dgm:pt modelId="{1FAFDB02-D9A5-43F9-8BD2-F456BE688317}">
      <dgm:prSet phldrT="[Text]"/>
      <dgm:spPr/>
      <dgm:t>
        <a:bodyPr/>
        <a:lstStyle/>
        <a:p>
          <a:r>
            <a:rPr lang="zh-CN" altLang="de-DE" dirty="0"/>
            <a:t>人科</a:t>
          </a:r>
          <a:endParaRPr lang="de-DE" dirty="0"/>
        </a:p>
      </dgm:t>
    </dgm:pt>
    <dgm:pt modelId="{6A130C59-37A6-4F6D-9961-158AFD922A6B}" type="parTrans" cxnId="{167F32E7-7D5F-4487-A18C-87F494DC15C1}">
      <dgm:prSet/>
      <dgm:spPr/>
      <dgm:t>
        <a:bodyPr/>
        <a:lstStyle/>
        <a:p>
          <a:endParaRPr lang="de-DE"/>
        </a:p>
      </dgm:t>
    </dgm:pt>
    <dgm:pt modelId="{19F0FB55-A136-4F24-8D62-F8921F9AEC42}" type="sibTrans" cxnId="{167F32E7-7D5F-4487-A18C-87F494DC15C1}">
      <dgm:prSet/>
      <dgm:spPr/>
      <dgm:t>
        <a:bodyPr/>
        <a:lstStyle/>
        <a:p>
          <a:endParaRPr lang="de-DE"/>
        </a:p>
      </dgm:t>
    </dgm:pt>
    <dgm:pt modelId="{23FEC16B-962A-4554-A862-41B53D175DD1}">
      <dgm:prSet phldrT="[Text]"/>
      <dgm:spPr/>
      <dgm:t>
        <a:bodyPr/>
        <a:lstStyle/>
        <a:p>
          <a:r>
            <a:rPr lang="de-DE" dirty="0"/>
            <a:t>…</a:t>
          </a:r>
        </a:p>
      </dgm:t>
    </dgm:pt>
    <dgm:pt modelId="{1AE5FAF5-BC5B-4B03-9A9B-277ADAA73D2C}" type="parTrans" cxnId="{D40FE933-3076-419F-8F23-2C44DD6957BD}">
      <dgm:prSet/>
      <dgm:spPr/>
      <dgm:t>
        <a:bodyPr/>
        <a:lstStyle/>
        <a:p>
          <a:endParaRPr lang="de-DE"/>
        </a:p>
      </dgm:t>
    </dgm:pt>
    <dgm:pt modelId="{96C0E20B-8158-42D0-B50F-B38141ADFE04}" type="sibTrans" cxnId="{D40FE933-3076-419F-8F23-2C44DD6957BD}">
      <dgm:prSet/>
      <dgm:spPr/>
      <dgm:t>
        <a:bodyPr/>
        <a:lstStyle/>
        <a:p>
          <a:endParaRPr lang="de-DE"/>
        </a:p>
      </dgm:t>
    </dgm:pt>
    <dgm:pt modelId="{3E32B2A4-2C89-4E79-90F3-5ECA66A33649}">
      <dgm:prSet phldrT="[Text]"/>
      <dgm:spPr/>
      <dgm:t>
        <a:bodyPr/>
        <a:lstStyle/>
        <a:p>
          <a:r>
            <a:rPr lang="zh-CN" altLang="de-DE" dirty="0"/>
            <a:t>人属</a:t>
          </a:r>
          <a:endParaRPr lang="de-DE" dirty="0"/>
        </a:p>
      </dgm:t>
    </dgm:pt>
    <dgm:pt modelId="{C482DD5A-D193-4101-8D69-1685BB9466EC}" type="parTrans" cxnId="{C7CF59A4-6232-4E5A-900D-328406627B0B}">
      <dgm:prSet/>
      <dgm:spPr/>
      <dgm:t>
        <a:bodyPr/>
        <a:lstStyle/>
        <a:p>
          <a:endParaRPr lang="de-DE"/>
        </a:p>
      </dgm:t>
    </dgm:pt>
    <dgm:pt modelId="{54031488-3AAD-47FF-BB4E-DFFA002B5212}" type="sibTrans" cxnId="{C7CF59A4-6232-4E5A-900D-328406627B0B}">
      <dgm:prSet/>
      <dgm:spPr/>
      <dgm:t>
        <a:bodyPr/>
        <a:lstStyle/>
        <a:p>
          <a:endParaRPr lang="de-DE"/>
        </a:p>
      </dgm:t>
    </dgm:pt>
    <dgm:pt modelId="{778E812C-74B8-454B-8625-99D33EF5EFCE}">
      <dgm:prSet phldrT="[Text]"/>
      <dgm:spPr/>
      <dgm:t>
        <a:bodyPr/>
        <a:lstStyle/>
        <a:p>
          <a:r>
            <a:rPr lang="de-DE" dirty="0"/>
            <a:t>…</a:t>
          </a:r>
        </a:p>
      </dgm:t>
    </dgm:pt>
    <dgm:pt modelId="{7C5BD675-30C3-47D7-AE3D-0F825C3EA668}" type="parTrans" cxnId="{59778BE5-09AA-4FDA-9042-B36E6EED69BE}">
      <dgm:prSet/>
      <dgm:spPr/>
      <dgm:t>
        <a:bodyPr/>
        <a:lstStyle/>
        <a:p>
          <a:endParaRPr lang="de-DE"/>
        </a:p>
      </dgm:t>
    </dgm:pt>
    <dgm:pt modelId="{6319C564-4983-447B-A69D-44173A300725}" type="sibTrans" cxnId="{59778BE5-09AA-4FDA-9042-B36E6EED69BE}">
      <dgm:prSet/>
      <dgm:spPr/>
      <dgm:t>
        <a:bodyPr/>
        <a:lstStyle/>
        <a:p>
          <a:endParaRPr lang="de-DE"/>
        </a:p>
      </dgm:t>
    </dgm:pt>
    <dgm:pt modelId="{5743A504-DDF6-47AC-9E12-675EFE9DC621}">
      <dgm:prSet phldrT="[Text]"/>
      <dgm:spPr>
        <a:solidFill>
          <a:srgbClr val="92D050"/>
        </a:solidFill>
      </dgm:spPr>
      <dgm:t>
        <a:bodyPr/>
        <a:lstStyle/>
        <a:p>
          <a:r>
            <a:rPr lang="zh-CN" altLang="de-DE" dirty="0"/>
            <a:t>智人</a:t>
          </a:r>
          <a:r>
            <a:rPr lang="de-DE" altLang="zh-CN" dirty="0"/>
            <a:t>/</a:t>
          </a:r>
          <a:r>
            <a:rPr lang="zh-CN" altLang="de-DE" dirty="0"/>
            <a:t>人种</a:t>
          </a:r>
          <a:endParaRPr lang="de-DE" dirty="0"/>
        </a:p>
      </dgm:t>
    </dgm:pt>
    <dgm:pt modelId="{CD4CE781-B5D6-4D40-A8B8-17CE03D14765}" type="parTrans" cxnId="{2FD1742C-B3F0-45A2-92B5-44304D2F09F4}">
      <dgm:prSet/>
      <dgm:spPr/>
      <dgm:t>
        <a:bodyPr/>
        <a:lstStyle/>
        <a:p>
          <a:endParaRPr lang="de-DE"/>
        </a:p>
      </dgm:t>
    </dgm:pt>
    <dgm:pt modelId="{0F2F3549-BAEF-42E9-BCEF-A9843D189A56}" type="sibTrans" cxnId="{2FD1742C-B3F0-45A2-92B5-44304D2F09F4}">
      <dgm:prSet/>
      <dgm:spPr/>
      <dgm:t>
        <a:bodyPr/>
        <a:lstStyle/>
        <a:p>
          <a:endParaRPr lang="de-DE"/>
        </a:p>
      </dgm:t>
    </dgm:pt>
    <dgm:pt modelId="{832A8159-3CAA-41D8-AC42-091C24F9A8BE}" type="pres">
      <dgm:prSet presAssocID="{E9834721-2A94-42A5-9F0E-53C237BEA11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65B838-37C5-4B72-BF97-B9A1D207E771}" type="pres">
      <dgm:prSet presAssocID="{8E879BB0-56A5-4F1E-9189-64F9F1DBF11B}" presName="root1" presStyleCnt="0"/>
      <dgm:spPr/>
    </dgm:pt>
    <dgm:pt modelId="{2F6E5063-8EC8-4112-9785-BDEAF8E21EF2}" type="pres">
      <dgm:prSet presAssocID="{8E879BB0-56A5-4F1E-9189-64F9F1DBF11B}" presName="LevelOneTextNode" presStyleLbl="node0" presStyleIdx="0" presStyleCnt="1">
        <dgm:presLayoutVars>
          <dgm:chPref val="3"/>
        </dgm:presLayoutVars>
      </dgm:prSet>
      <dgm:spPr/>
    </dgm:pt>
    <dgm:pt modelId="{1E1898D3-7335-48F6-BD5C-05BD21C8B89D}" type="pres">
      <dgm:prSet presAssocID="{8E879BB0-56A5-4F1E-9189-64F9F1DBF11B}" presName="level2hierChild" presStyleCnt="0"/>
      <dgm:spPr/>
    </dgm:pt>
    <dgm:pt modelId="{58950722-8F5F-4961-BC44-0B836C26AB28}" type="pres">
      <dgm:prSet presAssocID="{1A0DEB93-18DD-4522-ACAE-57D9B6895162}" presName="conn2-1" presStyleLbl="parChTrans1D2" presStyleIdx="0" presStyleCnt="3"/>
      <dgm:spPr/>
    </dgm:pt>
    <dgm:pt modelId="{8F734BF7-851F-440E-9946-295BB8E3FD9F}" type="pres">
      <dgm:prSet presAssocID="{1A0DEB93-18DD-4522-ACAE-57D9B6895162}" presName="connTx" presStyleLbl="parChTrans1D2" presStyleIdx="0" presStyleCnt="3"/>
      <dgm:spPr/>
    </dgm:pt>
    <dgm:pt modelId="{797C05EB-84C1-455B-8B4B-42FB5BD3356E}" type="pres">
      <dgm:prSet presAssocID="{0B52A9CA-DEDF-46F7-BAE5-8FC523CF28DD}" presName="root2" presStyleCnt="0"/>
      <dgm:spPr/>
    </dgm:pt>
    <dgm:pt modelId="{355625CB-FBB5-4666-A0F2-3332CB315977}" type="pres">
      <dgm:prSet presAssocID="{0B52A9CA-DEDF-46F7-BAE5-8FC523CF28DD}" presName="LevelTwoTextNode" presStyleLbl="node2" presStyleIdx="0" presStyleCnt="3">
        <dgm:presLayoutVars>
          <dgm:chPref val="3"/>
        </dgm:presLayoutVars>
      </dgm:prSet>
      <dgm:spPr/>
    </dgm:pt>
    <dgm:pt modelId="{F2C6340B-863A-4176-90BB-985F8E213071}" type="pres">
      <dgm:prSet presAssocID="{0B52A9CA-DEDF-46F7-BAE5-8FC523CF28DD}" presName="level3hierChild" presStyleCnt="0"/>
      <dgm:spPr/>
    </dgm:pt>
    <dgm:pt modelId="{575B25ED-B6BB-4BDE-9744-1AEE91B0D8C4}" type="pres">
      <dgm:prSet presAssocID="{C6BD650A-4399-42B9-B8A0-09789E8CED2C}" presName="conn2-1" presStyleLbl="parChTrans1D2" presStyleIdx="1" presStyleCnt="3"/>
      <dgm:spPr/>
    </dgm:pt>
    <dgm:pt modelId="{33981552-8D08-4C5A-AEC5-8F8298EE3E44}" type="pres">
      <dgm:prSet presAssocID="{C6BD650A-4399-42B9-B8A0-09789E8CED2C}" presName="connTx" presStyleLbl="parChTrans1D2" presStyleIdx="1" presStyleCnt="3"/>
      <dgm:spPr/>
    </dgm:pt>
    <dgm:pt modelId="{BD94606D-A332-4B3C-9597-04ED7010C596}" type="pres">
      <dgm:prSet presAssocID="{353028B6-2144-49BE-A105-2F01AB515E6D}" presName="root2" presStyleCnt="0"/>
      <dgm:spPr/>
    </dgm:pt>
    <dgm:pt modelId="{C2E1D12C-0302-4F1D-A079-8D3CA2C6EC06}" type="pres">
      <dgm:prSet presAssocID="{353028B6-2144-49BE-A105-2F01AB515E6D}" presName="LevelTwoTextNode" presStyleLbl="node2" presStyleIdx="1" presStyleCnt="3">
        <dgm:presLayoutVars>
          <dgm:chPref val="3"/>
        </dgm:presLayoutVars>
      </dgm:prSet>
      <dgm:spPr/>
    </dgm:pt>
    <dgm:pt modelId="{1447E269-44C4-44D4-A594-5C51E90C45EF}" type="pres">
      <dgm:prSet presAssocID="{353028B6-2144-49BE-A105-2F01AB515E6D}" presName="level3hierChild" presStyleCnt="0"/>
      <dgm:spPr/>
    </dgm:pt>
    <dgm:pt modelId="{CCE384F6-ECC5-4C4E-957E-56E4910AB53F}" type="pres">
      <dgm:prSet presAssocID="{D46A8236-DDF7-49AC-B733-C12348F9B114}" presName="conn2-1" presStyleLbl="parChTrans1D2" presStyleIdx="2" presStyleCnt="3"/>
      <dgm:spPr/>
    </dgm:pt>
    <dgm:pt modelId="{40315DB8-4F80-4651-8A04-C3CF3B3F2C73}" type="pres">
      <dgm:prSet presAssocID="{D46A8236-DDF7-49AC-B733-C12348F9B114}" presName="connTx" presStyleLbl="parChTrans1D2" presStyleIdx="2" presStyleCnt="3"/>
      <dgm:spPr/>
    </dgm:pt>
    <dgm:pt modelId="{D4EE3421-B23B-4463-B7B7-F8273998F53B}" type="pres">
      <dgm:prSet presAssocID="{48468077-7254-449E-9DA4-3CE1374E5662}" presName="root2" presStyleCnt="0"/>
      <dgm:spPr/>
    </dgm:pt>
    <dgm:pt modelId="{8262168A-F430-45BD-8A8B-3492A8DEA394}" type="pres">
      <dgm:prSet presAssocID="{48468077-7254-449E-9DA4-3CE1374E5662}" presName="LevelTwoTextNode" presStyleLbl="node2" presStyleIdx="2" presStyleCnt="3">
        <dgm:presLayoutVars>
          <dgm:chPref val="3"/>
        </dgm:presLayoutVars>
      </dgm:prSet>
      <dgm:spPr/>
    </dgm:pt>
    <dgm:pt modelId="{D2B71A7E-1AF8-41A6-BA8D-41D2009776EC}" type="pres">
      <dgm:prSet presAssocID="{48468077-7254-449E-9DA4-3CE1374E5662}" presName="level3hierChild" presStyleCnt="0"/>
      <dgm:spPr/>
    </dgm:pt>
    <dgm:pt modelId="{F044433C-F4ED-4B31-AAF6-E400F2BD3C11}" type="pres">
      <dgm:prSet presAssocID="{95C969D4-9BE1-410F-B0BC-E52AE49EDCF7}" presName="conn2-1" presStyleLbl="parChTrans1D3" presStyleIdx="0" presStyleCnt="5"/>
      <dgm:spPr/>
    </dgm:pt>
    <dgm:pt modelId="{3EE0EC73-2FB8-4E06-BEB0-98C1610C5238}" type="pres">
      <dgm:prSet presAssocID="{95C969D4-9BE1-410F-B0BC-E52AE49EDCF7}" presName="connTx" presStyleLbl="parChTrans1D3" presStyleIdx="0" presStyleCnt="5"/>
      <dgm:spPr/>
    </dgm:pt>
    <dgm:pt modelId="{5306E747-E4C9-4B54-AE6B-88C97EF170D1}" type="pres">
      <dgm:prSet presAssocID="{B23135E6-2ACB-4C85-BB93-ABA332F3B1F4}" presName="root2" presStyleCnt="0"/>
      <dgm:spPr/>
    </dgm:pt>
    <dgm:pt modelId="{8BDABEC4-11F4-4ABE-86B5-34CF5367CFFB}" type="pres">
      <dgm:prSet presAssocID="{B23135E6-2ACB-4C85-BB93-ABA332F3B1F4}" presName="LevelTwoTextNode" presStyleLbl="node3" presStyleIdx="0" presStyleCnt="5">
        <dgm:presLayoutVars>
          <dgm:chPref val="3"/>
        </dgm:presLayoutVars>
      </dgm:prSet>
      <dgm:spPr/>
    </dgm:pt>
    <dgm:pt modelId="{06D85C8D-527A-4427-BDFE-100A78B3E677}" type="pres">
      <dgm:prSet presAssocID="{B23135E6-2ACB-4C85-BB93-ABA332F3B1F4}" presName="level3hierChild" presStyleCnt="0"/>
      <dgm:spPr/>
    </dgm:pt>
    <dgm:pt modelId="{B5ED61C9-7DF8-4550-8D9E-10D0258EFF92}" type="pres">
      <dgm:prSet presAssocID="{C910D1BF-0F12-4003-8CDC-DBD10A991EC2}" presName="conn2-1" presStyleLbl="parChTrans1D3" presStyleIdx="1" presStyleCnt="5"/>
      <dgm:spPr/>
    </dgm:pt>
    <dgm:pt modelId="{09B8EA40-CE76-4D12-B8D9-02C0FD073E8A}" type="pres">
      <dgm:prSet presAssocID="{C910D1BF-0F12-4003-8CDC-DBD10A991EC2}" presName="connTx" presStyleLbl="parChTrans1D3" presStyleIdx="1" presStyleCnt="5"/>
      <dgm:spPr/>
    </dgm:pt>
    <dgm:pt modelId="{EA79A446-A80F-481E-B74B-A115063C97ED}" type="pres">
      <dgm:prSet presAssocID="{84B751AB-FD1C-4478-AEA5-E92F13CFF8FF}" presName="root2" presStyleCnt="0"/>
      <dgm:spPr/>
    </dgm:pt>
    <dgm:pt modelId="{7D3CF813-B3D4-4843-99A9-A583C26EB334}" type="pres">
      <dgm:prSet presAssocID="{84B751AB-FD1C-4478-AEA5-E92F13CFF8FF}" presName="LevelTwoTextNode" presStyleLbl="node3" presStyleIdx="1" presStyleCnt="5">
        <dgm:presLayoutVars>
          <dgm:chPref val="3"/>
        </dgm:presLayoutVars>
      </dgm:prSet>
      <dgm:spPr/>
    </dgm:pt>
    <dgm:pt modelId="{419AC04B-D185-4B9C-8794-E7802BBD47EA}" type="pres">
      <dgm:prSet presAssocID="{84B751AB-FD1C-4478-AEA5-E92F13CFF8FF}" presName="level3hierChild" presStyleCnt="0"/>
      <dgm:spPr/>
    </dgm:pt>
    <dgm:pt modelId="{0FA6A941-45C1-463D-955B-2008A40850D5}" type="pres">
      <dgm:prSet presAssocID="{8342DC0D-E949-47AC-BF94-83BA1F262BC9}" presName="conn2-1" presStyleLbl="parChTrans1D4" presStyleIdx="0" presStyleCnt="11"/>
      <dgm:spPr/>
    </dgm:pt>
    <dgm:pt modelId="{79E9FD3A-A059-4A18-94B2-B8043C6A4272}" type="pres">
      <dgm:prSet presAssocID="{8342DC0D-E949-47AC-BF94-83BA1F262BC9}" presName="connTx" presStyleLbl="parChTrans1D4" presStyleIdx="0" presStyleCnt="11"/>
      <dgm:spPr/>
    </dgm:pt>
    <dgm:pt modelId="{3C471E74-88D9-41F3-9344-489796FF7C4B}" type="pres">
      <dgm:prSet presAssocID="{3957FB55-6FBB-4830-922B-122D7648E5CD}" presName="root2" presStyleCnt="0"/>
      <dgm:spPr/>
    </dgm:pt>
    <dgm:pt modelId="{D6755DAB-157C-4010-9ED6-7CDF70570460}" type="pres">
      <dgm:prSet presAssocID="{3957FB55-6FBB-4830-922B-122D7648E5CD}" presName="LevelTwoTextNode" presStyleLbl="node4" presStyleIdx="0" presStyleCnt="11">
        <dgm:presLayoutVars>
          <dgm:chPref val="3"/>
        </dgm:presLayoutVars>
      </dgm:prSet>
      <dgm:spPr/>
    </dgm:pt>
    <dgm:pt modelId="{5D783492-D340-4CE4-B720-C25A56D02EB5}" type="pres">
      <dgm:prSet presAssocID="{3957FB55-6FBB-4830-922B-122D7648E5CD}" presName="level3hierChild" presStyleCnt="0"/>
      <dgm:spPr/>
    </dgm:pt>
    <dgm:pt modelId="{5D80AFF5-8F62-4FFA-B80F-F3D1F97A8AFA}" type="pres">
      <dgm:prSet presAssocID="{7719A98C-C627-4F5F-8CA3-0A63AAA1D8AF}" presName="conn2-1" presStyleLbl="parChTrans1D4" presStyleIdx="1" presStyleCnt="11"/>
      <dgm:spPr/>
    </dgm:pt>
    <dgm:pt modelId="{4BDC913E-CA33-4057-992E-843EFAD2B1E3}" type="pres">
      <dgm:prSet presAssocID="{7719A98C-C627-4F5F-8CA3-0A63AAA1D8AF}" presName="connTx" presStyleLbl="parChTrans1D4" presStyleIdx="1" presStyleCnt="11"/>
      <dgm:spPr/>
    </dgm:pt>
    <dgm:pt modelId="{71BE7872-614E-4D96-8566-6E55ED3C619A}" type="pres">
      <dgm:prSet presAssocID="{55A5BF19-88D1-47B2-AFE1-B72228257850}" presName="root2" presStyleCnt="0"/>
      <dgm:spPr/>
    </dgm:pt>
    <dgm:pt modelId="{66F2714F-4DCB-4039-A9F4-11AD0E310D11}" type="pres">
      <dgm:prSet presAssocID="{55A5BF19-88D1-47B2-AFE1-B72228257850}" presName="LevelTwoTextNode" presStyleLbl="node4" presStyleIdx="1" presStyleCnt="11">
        <dgm:presLayoutVars>
          <dgm:chPref val="3"/>
        </dgm:presLayoutVars>
      </dgm:prSet>
      <dgm:spPr/>
    </dgm:pt>
    <dgm:pt modelId="{EDCF56BE-FF1A-48CB-8CAA-CDEC372254A6}" type="pres">
      <dgm:prSet presAssocID="{55A5BF19-88D1-47B2-AFE1-B72228257850}" presName="level3hierChild" presStyleCnt="0"/>
      <dgm:spPr/>
    </dgm:pt>
    <dgm:pt modelId="{FF42B4F4-0229-49D5-9EFC-8DAFE3F512BE}" type="pres">
      <dgm:prSet presAssocID="{813BBD9D-162F-40EB-8ABF-48BF86B582AD}" presName="conn2-1" presStyleLbl="parChTrans1D4" presStyleIdx="2" presStyleCnt="11"/>
      <dgm:spPr/>
    </dgm:pt>
    <dgm:pt modelId="{A06A77D4-7F28-42CB-933C-DDB1B4E18137}" type="pres">
      <dgm:prSet presAssocID="{813BBD9D-162F-40EB-8ABF-48BF86B582AD}" presName="connTx" presStyleLbl="parChTrans1D4" presStyleIdx="2" presStyleCnt="11"/>
      <dgm:spPr/>
    </dgm:pt>
    <dgm:pt modelId="{D5D4E02E-E475-4294-AA11-FB19B29E200D}" type="pres">
      <dgm:prSet presAssocID="{91A4B922-2718-41B8-AF2C-99898AC93ED3}" presName="root2" presStyleCnt="0"/>
      <dgm:spPr/>
    </dgm:pt>
    <dgm:pt modelId="{A09F6F79-3C26-47C6-B227-FEC89C4A4B9E}" type="pres">
      <dgm:prSet presAssocID="{91A4B922-2718-41B8-AF2C-99898AC93ED3}" presName="LevelTwoTextNode" presStyleLbl="node4" presStyleIdx="2" presStyleCnt="11">
        <dgm:presLayoutVars>
          <dgm:chPref val="3"/>
        </dgm:presLayoutVars>
      </dgm:prSet>
      <dgm:spPr/>
    </dgm:pt>
    <dgm:pt modelId="{C05F3ABF-0579-4D65-BFAE-8E4676009DBA}" type="pres">
      <dgm:prSet presAssocID="{91A4B922-2718-41B8-AF2C-99898AC93ED3}" presName="level3hierChild" presStyleCnt="0"/>
      <dgm:spPr/>
    </dgm:pt>
    <dgm:pt modelId="{AA6FA5E8-FD27-4387-849B-5CC0DA72E171}" type="pres">
      <dgm:prSet presAssocID="{6A130C59-37A6-4F6D-9961-158AFD922A6B}" presName="conn2-1" presStyleLbl="parChTrans1D4" presStyleIdx="3" presStyleCnt="11"/>
      <dgm:spPr/>
    </dgm:pt>
    <dgm:pt modelId="{002994D4-3CC1-4E3F-A726-161323083957}" type="pres">
      <dgm:prSet presAssocID="{6A130C59-37A6-4F6D-9961-158AFD922A6B}" presName="connTx" presStyleLbl="parChTrans1D4" presStyleIdx="3" presStyleCnt="11"/>
      <dgm:spPr/>
    </dgm:pt>
    <dgm:pt modelId="{12749218-16D1-42A7-9B9F-93E9C3324B4A}" type="pres">
      <dgm:prSet presAssocID="{1FAFDB02-D9A5-43F9-8BD2-F456BE688317}" presName="root2" presStyleCnt="0"/>
      <dgm:spPr/>
    </dgm:pt>
    <dgm:pt modelId="{02BE23F2-F3B8-4DAB-BDFC-A4B02A9FE43E}" type="pres">
      <dgm:prSet presAssocID="{1FAFDB02-D9A5-43F9-8BD2-F456BE688317}" presName="LevelTwoTextNode" presStyleLbl="node4" presStyleIdx="3" presStyleCnt="11">
        <dgm:presLayoutVars>
          <dgm:chPref val="3"/>
        </dgm:presLayoutVars>
      </dgm:prSet>
      <dgm:spPr/>
    </dgm:pt>
    <dgm:pt modelId="{B3DF23BF-BCC3-4331-8A6D-CF90DA469D6B}" type="pres">
      <dgm:prSet presAssocID="{1FAFDB02-D9A5-43F9-8BD2-F456BE688317}" presName="level3hierChild" presStyleCnt="0"/>
      <dgm:spPr/>
    </dgm:pt>
    <dgm:pt modelId="{DF0CA3CD-2029-46B7-8CC8-21B61DEC32D8}" type="pres">
      <dgm:prSet presAssocID="{C482DD5A-D193-4101-8D69-1685BB9466EC}" presName="conn2-1" presStyleLbl="parChTrans1D4" presStyleIdx="4" presStyleCnt="11"/>
      <dgm:spPr/>
    </dgm:pt>
    <dgm:pt modelId="{0F6E6735-AFE4-4162-9A0C-D8AEE729AF73}" type="pres">
      <dgm:prSet presAssocID="{C482DD5A-D193-4101-8D69-1685BB9466EC}" presName="connTx" presStyleLbl="parChTrans1D4" presStyleIdx="4" presStyleCnt="11"/>
      <dgm:spPr/>
    </dgm:pt>
    <dgm:pt modelId="{FD62E3F4-AEBA-4C1F-87F0-00A687344B59}" type="pres">
      <dgm:prSet presAssocID="{3E32B2A4-2C89-4E79-90F3-5ECA66A33649}" presName="root2" presStyleCnt="0"/>
      <dgm:spPr/>
    </dgm:pt>
    <dgm:pt modelId="{BBA21644-3CEB-4E59-8B4D-63DEC69A0736}" type="pres">
      <dgm:prSet presAssocID="{3E32B2A4-2C89-4E79-90F3-5ECA66A33649}" presName="LevelTwoTextNode" presStyleLbl="node4" presStyleIdx="4" presStyleCnt="11">
        <dgm:presLayoutVars>
          <dgm:chPref val="3"/>
        </dgm:presLayoutVars>
      </dgm:prSet>
      <dgm:spPr/>
    </dgm:pt>
    <dgm:pt modelId="{7CC8FBD3-9EC2-4A13-8BB8-17CFF874971B}" type="pres">
      <dgm:prSet presAssocID="{3E32B2A4-2C89-4E79-90F3-5ECA66A33649}" presName="level3hierChild" presStyleCnt="0"/>
      <dgm:spPr/>
    </dgm:pt>
    <dgm:pt modelId="{51242511-F9AE-4EC8-819F-036B4DD97674}" type="pres">
      <dgm:prSet presAssocID="{CD4CE781-B5D6-4D40-A8B8-17CE03D14765}" presName="conn2-1" presStyleLbl="parChTrans1D4" presStyleIdx="5" presStyleCnt="11"/>
      <dgm:spPr/>
    </dgm:pt>
    <dgm:pt modelId="{D1F5BECC-61E7-4624-BF40-437A58FC4854}" type="pres">
      <dgm:prSet presAssocID="{CD4CE781-B5D6-4D40-A8B8-17CE03D14765}" presName="connTx" presStyleLbl="parChTrans1D4" presStyleIdx="5" presStyleCnt="11"/>
      <dgm:spPr/>
    </dgm:pt>
    <dgm:pt modelId="{36DD7C5A-F8E2-4D3E-B650-D913270610FC}" type="pres">
      <dgm:prSet presAssocID="{5743A504-DDF6-47AC-9E12-675EFE9DC621}" presName="root2" presStyleCnt="0"/>
      <dgm:spPr/>
    </dgm:pt>
    <dgm:pt modelId="{A6D29DA7-F215-4F39-934D-475D2F5F49E0}" type="pres">
      <dgm:prSet presAssocID="{5743A504-DDF6-47AC-9E12-675EFE9DC621}" presName="LevelTwoTextNode" presStyleLbl="node4" presStyleIdx="5" presStyleCnt="11">
        <dgm:presLayoutVars>
          <dgm:chPref val="3"/>
        </dgm:presLayoutVars>
      </dgm:prSet>
      <dgm:spPr/>
    </dgm:pt>
    <dgm:pt modelId="{6BD57A17-1EB2-4838-9BD6-A2F229B66B26}" type="pres">
      <dgm:prSet presAssocID="{5743A504-DDF6-47AC-9E12-675EFE9DC621}" presName="level3hierChild" presStyleCnt="0"/>
      <dgm:spPr/>
    </dgm:pt>
    <dgm:pt modelId="{ABEDD77C-3772-47F0-9A78-5967AADE1783}" type="pres">
      <dgm:prSet presAssocID="{7C5BD675-30C3-47D7-AE3D-0F825C3EA668}" presName="conn2-1" presStyleLbl="parChTrans1D4" presStyleIdx="6" presStyleCnt="11"/>
      <dgm:spPr/>
    </dgm:pt>
    <dgm:pt modelId="{83C305D3-6FE7-431D-BF67-CAF2015D3704}" type="pres">
      <dgm:prSet presAssocID="{7C5BD675-30C3-47D7-AE3D-0F825C3EA668}" presName="connTx" presStyleLbl="parChTrans1D4" presStyleIdx="6" presStyleCnt="11"/>
      <dgm:spPr/>
    </dgm:pt>
    <dgm:pt modelId="{582627D1-E287-4672-AC81-127E26FACDB3}" type="pres">
      <dgm:prSet presAssocID="{778E812C-74B8-454B-8625-99D33EF5EFCE}" presName="root2" presStyleCnt="0"/>
      <dgm:spPr/>
    </dgm:pt>
    <dgm:pt modelId="{CE440C00-6375-4203-B9CF-00485CA07081}" type="pres">
      <dgm:prSet presAssocID="{778E812C-74B8-454B-8625-99D33EF5EFCE}" presName="LevelTwoTextNode" presStyleLbl="node4" presStyleIdx="6" presStyleCnt="11">
        <dgm:presLayoutVars>
          <dgm:chPref val="3"/>
        </dgm:presLayoutVars>
      </dgm:prSet>
      <dgm:spPr/>
    </dgm:pt>
    <dgm:pt modelId="{941957D8-9BA8-454D-935E-21416761F723}" type="pres">
      <dgm:prSet presAssocID="{778E812C-74B8-454B-8625-99D33EF5EFCE}" presName="level3hierChild" presStyleCnt="0"/>
      <dgm:spPr/>
    </dgm:pt>
    <dgm:pt modelId="{6B360FBE-12AC-4965-BFC7-17D69808BABA}" type="pres">
      <dgm:prSet presAssocID="{1AE5FAF5-BC5B-4B03-9A9B-277ADAA73D2C}" presName="conn2-1" presStyleLbl="parChTrans1D4" presStyleIdx="7" presStyleCnt="11"/>
      <dgm:spPr/>
    </dgm:pt>
    <dgm:pt modelId="{1D7B371C-ACE9-42DD-AFAE-86D26A4D77FF}" type="pres">
      <dgm:prSet presAssocID="{1AE5FAF5-BC5B-4B03-9A9B-277ADAA73D2C}" presName="connTx" presStyleLbl="parChTrans1D4" presStyleIdx="7" presStyleCnt="11"/>
      <dgm:spPr/>
    </dgm:pt>
    <dgm:pt modelId="{2194F54B-A34F-4411-8C40-DE1E04193F7B}" type="pres">
      <dgm:prSet presAssocID="{23FEC16B-962A-4554-A862-41B53D175DD1}" presName="root2" presStyleCnt="0"/>
      <dgm:spPr/>
    </dgm:pt>
    <dgm:pt modelId="{F335BEA7-6755-4338-AAD4-52D411953F94}" type="pres">
      <dgm:prSet presAssocID="{23FEC16B-962A-4554-A862-41B53D175DD1}" presName="LevelTwoTextNode" presStyleLbl="node4" presStyleIdx="7" presStyleCnt="11">
        <dgm:presLayoutVars>
          <dgm:chPref val="3"/>
        </dgm:presLayoutVars>
      </dgm:prSet>
      <dgm:spPr/>
    </dgm:pt>
    <dgm:pt modelId="{52596A21-F474-4450-B48D-FBD5C004B283}" type="pres">
      <dgm:prSet presAssocID="{23FEC16B-962A-4554-A862-41B53D175DD1}" presName="level3hierChild" presStyleCnt="0"/>
      <dgm:spPr/>
    </dgm:pt>
    <dgm:pt modelId="{951F406D-B47F-40AC-A92B-C283D84F6E69}" type="pres">
      <dgm:prSet presAssocID="{D7E96740-5618-4EE2-BAD0-E13A1A9B252B}" presName="conn2-1" presStyleLbl="parChTrans1D4" presStyleIdx="8" presStyleCnt="11"/>
      <dgm:spPr/>
    </dgm:pt>
    <dgm:pt modelId="{0295E001-7E7A-4F84-B2D0-2BE4DE9BC1F5}" type="pres">
      <dgm:prSet presAssocID="{D7E96740-5618-4EE2-BAD0-E13A1A9B252B}" presName="connTx" presStyleLbl="parChTrans1D4" presStyleIdx="8" presStyleCnt="11"/>
      <dgm:spPr/>
    </dgm:pt>
    <dgm:pt modelId="{6B45E762-C1E6-4104-B13B-1925668543B9}" type="pres">
      <dgm:prSet presAssocID="{C787C404-16C6-4BDD-8117-B133CEA3E744}" presName="root2" presStyleCnt="0"/>
      <dgm:spPr/>
    </dgm:pt>
    <dgm:pt modelId="{DD6058EF-4E17-4FFB-A790-C10EA532A8ED}" type="pres">
      <dgm:prSet presAssocID="{C787C404-16C6-4BDD-8117-B133CEA3E744}" presName="LevelTwoTextNode" presStyleLbl="node4" presStyleIdx="8" presStyleCnt="11">
        <dgm:presLayoutVars>
          <dgm:chPref val="3"/>
        </dgm:presLayoutVars>
      </dgm:prSet>
      <dgm:spPr/>
    </dgm:pt>
    <dgm:pt modelId="{063BE304-0FFA-4A43-BAB1-323FA877C421}" type="pres">
      <dgm:prSet presAssocID="{C787C404-16C6-4BDD-8117-B133CEA3E744}" presName="level3hierChild" presStyleCnt="0"/>
      <dgm:spPr/>
    </dgm:pt>
    <dgm:pt modelId="{16E58EF9-5079-4F7A-BD5D-5688368B5E62}" type="pres">
      <dgm:prSet presAssocID="{1C1DAF6B-985F-4CB4-B39E-18F52B1ABF6F}" presName="conn2-1" presStyleLbl="parChTrans1D4" presStyleIdx="9" presStyleCnt="11"/>
      <dgm:spPr/>
    </dgm:pt>
    <dgm:pt modelId="{A7EDF37D-2423-46DC-8DF8-94D50F834ECC}" type="pres">
      <dgm:prSet presAssocID="{1C1DAF6B-985F-4CB4-B39E-18F52B1ABF6F}" presName="connTx" presStyleLbl="parChTrans1D4" presStyleIdx="9" presStyleCnt="11"/>
      <dgm:spPr/>
    </dgm:pt>
    <dgm:pt modelId="{01AADB2B-7D34-45CA-A5B1-14DE7AE16FAE}" type="pres">
      <dgm:prSet presAssocID="{63D9AAAD-FD2C-4923-9B4A-277A8F777CA1}" presName="root2" presStyleCnt="0"/>
      <dgm:spPr/>
    </dgm:pt>
    <dgm:pt modelId="{F710DC5C-C0DD-4FBF-89A9-8483FA5D9FE6}" type="pres">
      <dgm:prSet presAssocID="{63D9AAAD-FD2C-4923-9B4A-277A8F777CA1}" presName="LevelTwoTextNode" presStyleLbl="node4" presStyleIdx="9" presStyleCnt="11">
        <dgm:presLayoutVars>
          <dgm:chPref val="3"/>
        </dgm:presLayoutVars>
      </dgm:prSet>
      <dgm:spPr/>
    </dgm:pt>
    <dgm:pt modelId="{C46415A2-2039-4047-8A35-4277C0CE2796}" type="pres">
      <dgm:prSet presAssocID="{63D9AAAD-FD2C-4923-9B4A-277A8F777CA1}" presName="level3hierChild" presStyleCnt="0"/>
      <dgm:spPr/>
    </dgm:pt>
    <dgm:pt modelId="{38F78DD7-6440-44D7-A57B-E88D6FA8A41A}" type="pres">
      <dgm:prSet presAssocID="{1E678DD5-2431-4CA3-B888-D0E827E8722D}" presName="conn2-1" presStyleLbl="parChTrans1D4" presStyleIdx="10" presStyleCnt="11"/>
      <dgm:spPr/>
    </dgm:pt>
    <dgm:pt modelId="{AC7ED045-5832-4F44-AB66-7268400DDD2E}" type="pres">
      <dgm:prSet presAssocID="{1E678DD5-2431-4CA3-B888-D0E827E8722D}" presName="connTx" presStyleLbl="parChTrans1D4" presStyleIdx="10" presStyleCnt="11"/>
      <dgm:spPr/>
    </dgm:pt>
    <dgm:pt modelId="{611CADA3-E3FB-43CC-9F45-EFA82F307D05}" type="pres">
      <dgm:prSet presAssocID="{3FE14F76-2D23-411F-B46C-59BF102CCC22}" presName="root2" presStyleCnt="0"/>
      <dgm:spPr/>
    </dgm:pt>
    <dgm:pt modelId="{A9529744-EEDE-4D7E-AE22-D4FA82D54379}" type="pres">
      <dgm:prSet presAssocID="{3FE14F76-2D23-411F-B46C-59BF102CCC22}" presName="LevelTwoTextNode" presStyleLbl="node4" presStyleIdx="10" presStyleCnt="11">
        <dgm:presLayoutVars>
          <dgm:chPref val="3"/>
        </dgm:presLayoutVars>
      </dgm:prSet>
      <dgm:spPr/>
    </dgm:pt>
    <dgm:pt modelId="{944AAF1F-1DB2-439C-AE9F-95B566F59440}" type="pres">
      <dgm:prSet presAssocID="{3FE14F76-2D23-411F-B46C-59BF102CCC22}" presName="level3hierChild" presStyleCnt="0"/>
      <dgm:spPr/>
    </dgm:pt>
    <dgm:pt modelId="{7E8C3CA1-9131-4C60-8241-81C501814BF4}" type="pres">
      <dgm:prSet presAssocID="{CBAD4F6C-82DF-4BBD-843F-77E5E7EBFE05}" presName="conn2-1" presStyleLbl="parChTrans1D3" presStyleIdx="2" presStyleCnt="5"/>
      <dgm:spPr/>
    </dgm:pt>
    <dgm:pt modelId="{99035302-E30C-4A48-AD10-F356393FB0A8}" type="pres">
      <dgm:prSet presAssocID="{CBAD4F6C-82DF-4BBD-843F-77E5E7EBFE05}" presName="connTx" presStyleLbl="parChTrans1D3" presStyleIdx="2" presStyleCnt="5"/>
      <dgm:spPr/>
    </dgm:pt>
    <dgm:pt modelId="{D3DF07EF-EF08-42C6-AC95-0C0FF9377C58}" type="pres">
      <dgm:prSet presAssocID="{15BF0E9B-5279-49BE-9A10-54A0E416C846}" presName="root2" presStyleCnt="0"/>
      <dgm:spPr/>
    </dgm:pt>
    <dgm:pt modelId="{5A4819F8-D1D3-4186-A498-A3C6C0CA02EC}" type="pres">
      <dgm:prSet presAssocID="{15BF0E9B-5279-49BE-9A10-54A0E416C846}" presName="LevelTwoTextNode" presStyleLbl="node3" presStyleIdx="2" presStyleCnt="5">
        <dgm:presLayoutVars>
          <dgm:chPref val="3"/>
        </dgm:presLayoutVars>
      </dgm:prSet>
      <dgm:spPr/>
    </dgm:pt>
    <dgm:pt modelId="{E210CAAB-FEB7-4D81-917D-BAAE61C34442}" type="pres">
      <dgm:prSet presAssocID="{15BF0E9B-5279-49BE-9A10-54A0E416C846}" presName="level3hierChild" presStyleCnt="0"/>
      <dgm:spPr/>
    </dgm:pt>
    <dgm:pt modelId="{C2E14E16-B07D-478A-8E88-1816CA32E6DF}" type="pres">
      <dgm:prSet presAssocID="{6A59DC35-0315-4F8B-8D1F-9DACA73049E4}" presName="conn2-1" presStyleLbl="parChTrans1D3" presStyleIdx="3" presStyleCnt="5"/>
      <dgm:spPr/>
    </dgm:pt>
    <dgm:pt modelId="{C5816CAE-55CB-43E2-8C14-7788656837BB}" type="pres">
      <dgm:prSet presAssocID="{6A59DC35-0315-4F8B-8D1F-9DACA73049E4}" presName="connTx" presStyleLbl="parChTrans1D3" presStyleIdx="3" presStyleCnt="5"/>
      <dgm:spPr/>
    </dgm:pt>
    <dgm:pt modelId="{F0B93774-AF2B-4DD1-94AE-7DF050D36366}" type="pres">
      <dgm:prSet presAssocID="{150D8D94-D9C7-400F-BCEC-847A537E4C1F}" presName="root2" presStyleCnt="0"/>
      <dgm:spPr/>
    </dgm:pt>
    <dgm:pt modelId="{92770BF9-433A-4831-BD8C-919E4F44CF43}" type="pres">
      <dgm:prSet presAssocID="{150D8D94-D9C7-400F-BCEC-847A537E4C1F}" presName="LevelTwoTextNode" presStyleLbl="node3" presStyleIdx="3" presStyleCnt="5">
        <dgm:presLayoutVars>
          <dgm:chPref val="3"/>
        </dgm:presLayoutVars>
      </dgm:prSet>
      <dgm:spPr/>
    </dgm:pt>
    <dgm:pt modelId="{606B3BA5-92A1-4F13-80B9-5EEC053F657F}" type="pres">
      <dgm:prSet presAssocID="{150D8D94-D9C7-400F-BCEC-847A537E4C1F}" presName="level3hierChild" presStyleCnt="0"/>
      <dgm:spPr/>
    </dgm:pt>
    <dgm:pt modelId="{BDD8C53E-F570-4753-8D5E-722AF8B48E69}" type="pres">
      <dgm:prSet presAssocID="{61E3350E-08D6-4A25-8898-12BBCA2018BB}" presName="conn2-1" presStyleLbl="parChTrans1D3" presStyleIdx="4" presStyleCnt="5"/>
      <dgm:spPr/>
    </dgm:pt>
    <dgm:pt modelId="{A8CA196C-33F1-4053-BA46-B446420ACD5C}" type="pres">
      <dgm:prSet presAssocID="{61E3350E-08D6-4A25-8898-12BBCA2018BB}" presName="connTx" presStyleLbl="parChTrans1D3" presStyleIdx="4" presStyleCnt="5"/>
      <dgm:spPr/>
    </dgm:pt>
    <dgm:pt modelId="{C4161B51-63F2-4D89-BEAF-F5777FDD22BC}" type="pres">
      <dgm:prSet presAssocID="{7CCC9E7A-D7C0-4CE1-8D5C-52CFF30CF672}" presName="root2" presStyleCnt="0"/>
      <dgm:spPr/>
    </dgm:pt>
    <dgm:pt modelId="{775255A0-89DD-4EE5-9854-1ECC49A07493}" type="pres">
      <dgm:prSet presAssocID="{7CCC9E7A-D7C0-4CE1-8D5C-52CFF30CF672}" presName="LevelTwoTextNode" presStyleLbl="node3" presStyleIdx="4" presStyleCnt="5">
        <dgm:presLayoutVars>
          <dgm:chPref val="3"/>
        </dgm:presLayoutVars>
      </dgm:prSet>
      <dgm:spPr/>
    </dgm:pt>
    <dgm:pt modelId="{AA9D0C22-1B57-42B1-BACE-947E3F7FC59C}" type="pres">
      <dgm:prSet presAssocID="{7CCC9E7A-D7C0-4CE1-8D5C-52CFF30CF672}" presName="level3hierChild" presStyleCnt="0"/>
      <dgm:spPr/>
    </dgm:pt>
  </dgm:ptLst>
  <dgm:cxnLst>
    <dgm:cxn modelId="{087BE906-9B9B-4A99-9610-021662C7E655}" type="presOf" srcId="{D7E96740-5618-4EE2-BAD0-E13A1A9B252B}" destId="{0295E001-7E7A-4F84-B2D0-2BE4DE9BC1F5}" srcOrd="1" destOrd="0" presId="urn:microsoft.com/office/officeart/2005/8/layout/hierarchy2"/>
    <dgm:cxn modelId="{C24C9A0D-5AB3-4E3B-8B24-E7A633E1182D}" srcId="{3957FB55-6FBB-4830-922B-122D7648E5CD}" destId="{63D9AAAD-FD2C-4923-9B4A-277A8F777CA1}" srcOrd="1" destOrd="0" parTransId="{1C1DAF6B-985F-4CB4-B39E-18F52B1ABF6F}" sibTransId="{1DE473DC-B861-4546-BE68-B9580DFC455F}"/>
    <dgm:cxn modelId="{BADB8419-D84D-4F82-819A-1BB627995305}" type="presOf" srcId="{1AE5FAF5-BC5B-4B03-9A9B-277ADAA73D2C}" destId="{6B360FBE-12AC-4965-BFC7-17D69808BABA}" srcOrd="0" destOrd="0" presId="urn:microsoft.com/office/officeart/2005/8/layout/hierarchy2"/>
    <dgm:cxn modelId="{8447D619-5635-4EEC-8FEA-D622067799CB}" type="presOf" srcId="{5743A504-DDF6-47AC-9E12-675EFE9DC621}" destId="{A6D29DA7-F215-4F39-934D-475D2F5F49E0}" srcOrd="0" destOrd="0" presId="urn:microsoft.com/office/officeart/2005/8/layout/hierarchy2"/>
    <dgm:cxn modelId="{58A6661A-D4C2-4CE2-9044-382137ED127E}" type="presOf" srcId="{95C969D4-9BE1-410F-B0BC-E52AE49EDCF7}" destId="{F044433C-F4ED-4B31-AAF6-E400F2BD3C11}" srcOrd="0" destOrd="0" presId="urn:microsoft.com/office/officeart/2005/8/layout/hierarchy2"/>
    <dgm:cxn modelId="{D37CD821-E1D3-4B24-AA6C-D65588FE1832}" type="presOf" srcId="{1C1DAF6B-985F-4CB4-B39E-18F52B1ABF6F}" destId="{16E58EF9-5079-4F7A-BD5D-5688368B5E62}" srcOrd="0" destOrd="0" presId="urn:microsoft.com/office/officeart/2005/8/layout/hierarchy2"/>
    <dgm:cxn modelId="{1BA16322-ECB2-4185-8F0E-3EFE3E175D93}" type="presOf" srcId="{48468077-7254-449E-9DA4-3CE1374E5662}" destId="{8262168A-F430-45BD-8A8B-3492A8DEA394}" srcOrd="0" destOrd="0" presId="urn:microsoft.com/office/officeart/2005/8/layout/hierarchy2"/>
    <dgm:cxn modelId="{036EEB22-324B-4639-967F-B536AA93BA89}" type="presOf" srcId="{D46A8236-DDF7-49AC-B733-C12348F9B114}" destId="{CCE384F6-ECC5-4C4E-957E-56E4910AB53F}" srcOrd="0" destOrd="0" presId="urn:microsoft.com/office/officeart/2005/8/layout/hierarchy2"/>
    <dgm:cxn modelId="{4FBE3924-C32D-4A58-BEB0-67467717CA6E}" type="presOf" srcId="{6A59DC35-0315-4F8B-8D1F-9DACA73049E4}" destId="{C5816CAE-55CB-43E2-8C14-7788656837BB}" srcOrd="1" destOrd="0" presId="urn:microsoft.com/office/officeart/2005/8/layout/hierarchy2"/>
    <dgm:cxn modelId="{33D14025-745A-4D0E-8032-AD8C70233383}" type="presOf" srcId="{813BBD9D-162F-40EB-8ABF-48BF86B582AD}" destId="{A06A77D4-7F28-42CB-933C-DDB1B4E18137}" srcOrd="1" destOrd="0" presId="urn:microsoft.com/office/officeart/2005/8/layout/hierarchy2"/>
    <dgm:cxn modelId="{2FD1742C-B3F0-45A2-92B5-44304D2F09F4}" srcId="{3E32B2A4-2C89-4E79-90F3-5ECA66A33649}" destId="{5743A504-DDF6-47AC-9E12-675EFE9DC621}" srcOrd="0" destOrd="0" parTransId="{CD4CE781-B5D6-4D40-A8B8-17CE03D14765}" sibTransId="{0F2F3549-BAEF-42E9-BCEF-A9843D189A56}"/>
    <dgm:cxn modelId="{F982682F-2491-4693-98DE-5BE2293FFAB2}" srcId="{55A5BF19-88D1-47B2-AFE1-B72228257850}" destId="{91A4B922-2718-41B8-AF2C-99898AC93ED3}" srcOrd="0" destOrd="0" parTransId="{813BBD9D-162F-40EB-8ABF-48BF86B582AD}" sibTransId="{BFC994D9-6957-49CF-8A8B-3B6E9BE15685}"/>
    <dgm:cxn modelId="{D40FE933-3076-419F-8F23-2C44DD6957BD}" srcId="{91A4B922-2718-41B8-AF2C-99898AC93ED3}" destId="{23FEC16B-962A-4554-A862-41B53D175DD1}" srcOrd="1" destOrd="0" parTransId="{1AE5FAF5-BC5B-4B03-9A9B-277ADAA73D2C}" sibTransId="{96C0E20B-8158-42D0-B50F-B38141ADFE04}"/>
    <dgm:cxn modelId="{ADC6563B-E6B4-48A1-8DEB-451C0EF7A2AA}" type="presOf" srcId="{7CCC9E7A-D7C0-4CE1-8D5C-52CFF30CF672}" destId="{775255A0-89DD-4EE5-9854-1ECC49A07493}" srcOrd="0" destOrd="0" presId="urn:microsoft.com/office/officeart/2005/8/layout/hierarchy2"/>
    <dgm:cxn modelId="{189D3A5C-F02E-4E8A-8D62-5770DF8163F6}" type="presOf" srcId="{8E879BB0-56A5-4F1E-9189-64F9F1DBF11B}" destId="{2F6E5063-8EC8-4112-9785-BDEAF8E21EF2}" srcOrd="0" destOrd="0" presId="urn:microsoft.com/office/officeart/2005/8/layout/hierarchy2"/>
    <dgm:cxn modelId="{9BFA395D-EFAF-4EAB-8A21-B9C5D026D9E2}" type="presOf" srcId="{C6BD650A-4399-42B9-B8A0-09789E8CED2C}" destId="{575B25ED-B6BB-4BDE-9744-1AEE91B0D8C4}" srcOrd="0" destOrd="0" presId="urn:microsoft.com/office/officeart/2005/8/layout/hierarchy2"/>
    <dgm:cxn modelId="{7360605E-C0BC-4835-9982-F434E7916494}" type="presOf" srcId="{C6BD650A-4399-42B9-B8A0-09789E8CED2C}" destId="{33981552-8D08-4C5A-AEC5-8F8298EE3E44}" srcOrd="1" destOrd="0" presId="urn:microsoft.com/office/officeart/2005/8/layout/hierarchy2"/>
    <dgm:cxn modelId="{BDC5CE5F-39C0-431D-9F89-AB9AAB44D6C6}" type="presOf" srcId="{E9834721-2A94-42A5-9F0E-53C237BEA11C}" destId="{832A8159-3CAA-41D8-AC42-091C24F9A8BE}" srcOrd="0" destOrd="0" presId="urn:microsoft.com/office/officeart/2005/8/layout/hierarchy2"/>
    <dgm:cxn modelId="{62EF8A60-8D20-4AEC-B9D9-9ACCC3650AC2}" type="presOf" srcId="{CBAD4F6C-82DF-4BBD-843F-77E5E7EBFE05}" destId="{99035302-E30C-4A48-AD10-F356393FB0A8}" srcOrd="1" destOrd="0" presId="urn:microsoft.com/office/officeart/2005/8/layout/hierarchy2"/>
    <dgm:cxn modelId="{7FB5CC42-7795-49E6-A48C-5CE0C2D394DE}" type="presOf" srcId="{95C969D4-9BE1-410F-B0BC-E52AE49EDCF7}" destId="{3EE0EC73-2FB8-4E06-BEB0-98C1610C5238}" srcOrd="1" destOrd="0" presId="urn:microsoft.com/office/officeart/2005/8/layout/hierarchy2"/>
    <dgm:cxn modelId="{3CF8CB43-F0E2-40A3-9FBA-90A4E8147277}" srcId="{48468077-7254-449E-9DA4-3CE1374E5662}" destId="{15BF0E9B-5279-49BE-9A10-54A0E416C846}" srcOrd="2" destOrd="0" parTransId="{CBAD4F6C-82DF-4BBD-843F-77E5E7EBFE05}" sibTransId="{425A36F6-4A08-4004-BA14-F5176FD8D36E}"/>
    <dgm:cxn modelId="{74961C68-E913-4445-B3F0-733268D23CE4}" type="presOf" srcId="{61E3350E-08D6-4A25-8898-12BBCA2018BB}" destId="{A8CA196C-33F1-4053-BA46-B446420ACD5C}" srcOrd="1" destOrd="0" presId="urn:microsoft.com/office/officeart/2005/8/layout/hierarchy2"/>
    <dgm:cxn modelId="{395A3669-DC92-4BCC-BAA4-2FD302AAEDA3}" srcId="{48468077-7254-449E-9DA4-3CE1374E5662}" destId="{B23135E6-2ACB-4C85-BB93-ABA332F3B1F4}" srcOrd="0" destOrd="0" parTransId="{95C969D4-9BE1-410F-B0BC-E52AE49EDCF7}" sibTransId="{1E4BBA42-E1C6-4312-9DF3-CCE46A2E0866}"/>
    <dgm:cxn modelId="{B04A7E4C-2C91-4E53-AE38-ABCC6514018F}" srcId="{84B751AB-FD1C-4478-AEA5-E92F13CFF8FF}" destId="{3957FB55-6FBB-4830-922B-122D7648E5CD}" srcOrd="0" destOrd="0" parTransId="{8342DC0D-E949-47AC-BF94-83BA1F262BC9}" sibTransId="{A3A19D1C-C97E-47E4-9676-BF5707CC54EE}"/>
    <dgm:cxn modelId="{B756796D-8C20-4B1B-8163-A40BCA4EC9A6}" type="presOf" srcId="{D46A8236-DDF7-49AC-B733-C12348F9B114}" destId="{40315DB8-4F80-4651-8A04-C3CF3B3F2C73}" srcOrd="1" destOrd="0" presId="urn:microsoft.com/office/officeart/2005/8/layout/hierarchy2"/>
    <dgm:cxn modelId="{4023D24D-39F6-4F95-8813-EAAC583998D9}" type="presOf" srcId="{55A5BF19-88D1-47B2-AFE1-B72228257850}" destId="{66F2714F-4DCB-4039-A9F4-11AD0E310D11}" srcOrd="0" destOrd="0" presId="urn:microsoft.com/office/officeart/2005/8/layout/hierarchy2"/>
    <dgm:cxn modelId="{BF12AD71-F754-4AEB-874C-4028F1AA64E1}" type="presOf" srcId="{3E32B2A4-2C89-4E79-90F3-5ECA66A33649}" destId="{BBA21644-3CEB-4E59-8B4D-63DEC69A0736}" srcOrd="0" destOrd="0" presId="urn:microsoft.com/office/officeart/2005/8/layout/hierarchy2"/>
    <dgm:cxn modelId="{BD36C671-5977-417F-8605-A43A8DC54F1F}" srcId="{48468077-7254-449E-9DA4-3CE1374E5662}" destId="{150D8D94-D9C7-400F-BCEC-847A537E4C1F}" srcOrd="3" destOrd="0" parTransId="{6A59DC35-0315-4F8B-8D1F-9DACA73049E4}" sibTransId="{5A7C2ADC-E92A-4888-8B06-13BA4E34FDC1}"/>
    <dgm:cxn modelId="{AC095672-E8CC-4487-AD05-99219284C8DB}" type="presOf" srcId="{6A130C59-37A6-4F6D-9961-158AFD922A6B}" destId="{002994D4-3CC1-4E3F-A726-161323083957}" srcOrd="1" destOrd="0" presId="urn:microsoft.com/office/officeart/2005/8/layout/hierarchy2"/>
    <dgm:cxn modelId="{9FC61B53-A1CF-472D-9ECD-5552901890A0}" type="presOf" srcId="{7719A98C-C627-4F5F-8CA3-0A63AAA1D8AF}" destId="{4BDC913E-CA33-4057-992E-843EFAD2B1E3}" srcOrd="1" destOrd="0" presId="urn:microsoft.com/office/officeart/2005/8/layout/hierarchy2"/>
    <dgm:cxn modelId="{A5262576-2B4E-46E9-A839-6133D05C3576}" type="presOf" srcId="{778E812C-74B8-454B-8625-99D33EF5EFCE}" destId="{CE440C00-6375-4203-B9CF-00485CA07081}" srcOrd="0" destOrd="0" presId="urn:microsoft.com/office/officeart/2005/8/layout/hierarchy2"/>
    <dgm:cxn modelId="{CB966C58-2EA4-4B16-BEE3-77E32B3F364A}" srcId="{84B751AB-FD1C-4478-AEA5-E92F13CFF8FF}" destId="{3FE14F76-2D23-411F-B46C-59BF102CCC22}" srcOrd="1" destOrd="0" parTransId="{1E678DD5-2431-4CA3-B888-D0E827E8722D}" sibTransId="{97C72EB9-1B45-4C42-AD00-41706C7A570A}"/>
    <dgm:cxn modelId="{6B0C0659-7618-4026-8DA6-700721CCC461}" type="presOf" srcId="{1A0DEB93-18DD-4522-ACAE-57D9B6895162}" destId="{8F734BF7-851F-440E-9946-295BB8E3FD9F}" srcOrd="1" destOrd="0" presId="urn:microsoft.com/office/officeart/2005/8/layout/hierarchy2"/>
    <dgm:cxn modelId="{39556159-1E42-4002-AF40-9048416510D0}" type="presOf" srcId="{0B52A9CA-DEDF-46F7-BAE5-8FC523CF28DD}" destId="{355625CB-FBB5-4666-A0F2-3332CB315977}" srcOrd="0" destOrd="0" presId="urn:microsoft.com/office/officeart/2005/8/layout/hierarchy2"/>
    <dgm:cxn modelId="{A643FB7C-A600-46BE-8830-E4A08A370E3D}" type="presOf" srcId="{23FEC16B-962A-4554-A862-41B53D175DD1}" destId="{F335BEA7-6755-4338-AAD4-52D411953F94}" srcOrd="0" destOrd="0" presId="urn:microsoft.com/office/officeart/2005/8/layout/hierarchy2"/>
    <dgm:cxn modelId="{661F5B80-8091-47C1-9CC7-94320ECA9BA8}" type="presOf" srcId="{84B751AB-FD1C-4478-AEA5-E92F13CFF8FF}" destId="{7D3CF813-B3D4-4843-99A9-A583C26EB334}" srcOrd="0" destOrd="0" presId="urn:microsoft.com/office/officeart/2005/8/layout/hierarchy2"/>
    <dgm:cxn modelId="{3A002C85-E234-4BAA-A90F-B05E4E001CEB}" type="presOf" srcId="{7719A98C-C627-4F5F-8CA3-0A63AAA1D8AF}" destId="{5D80AFF5-8F62-4FFA-B80F-F3D1F97A8AFA}" srcOrd="0" destOrd="0" presId="urn:microsoft.com/office/officeart/2005/8/layout/hierarchy2"/>
    <dgm:cxn modelId="{49B0F986-31FF-4050-A95A-6F8C187F67EA}" type="presOf" srcId="{813BBD9D-162F-40EB-8ABF-48BF86B582AD}" destId="{FF42B4F4-0229-49D5-9EFC-8DAFE3F512BE}" srcOrd="0" destOrd="0" presId="urn:microsoft.com/office/officeart/2005/8/layout/hierarchy2"/>
    <dgm:cxn modelId="{D1986287-E678-4D53-B771-DD7AF1DEEBE2}" type="presOf" srcId="{B23135E6-2ACB-4C85-BB93-ABA332F3B1F4}" destId="{8BDABEC4-11F4-4ABE-86B5-34CF5367CFFB}" srcOrd="0" destOrd="0" presId="urn:microsoft.com/office/officeart/2005/8/layout/hierarchy2"/>
    <dgm:cxn modelId="{C343D688-7E0C-444E-9E38-E60D837E6FA8}" type="presOf" srcId="{CBAD4F6C-82DF-4BBD-843F-77E5E7EBFE05}" destId="{7E8C3CA1-9131-4C60-8241-81C501814BF4}" srcOrd="0" destOrd="0" presId="urn:microsoft.com/office/officeart/2005/8/layout/hierarchy2"/>
    <dgm:cxn modelId="{64E7F58A-1FE2-484A-9CD7-B0E8FEE844AB}" srcId="{3957FB55-6FBB-4830-922B-122D7648E5CD}" destId="{55A5BF19-88D1-47B2-AFE1-B72228257850}" srcOrd="0" destOrd="0" parTransId="{7719A98C-C627-4F5F-8CA3-0A63AAA1D8AF}" sibTransId="{B62F0A42-7850-45E5-8E42-71C98E51DE05}"/>
    <dgm:cxn modelId="{1A08298E-AAD0-4FA0-8BBA-43668EDFCF3E}" type="presOf" srcId="{C482DD5A-D193-4101-8D69-1685BB9466EC}" destId="{DF0CA3CD-2029-46B7-8CC8-21B61DEC32D8}" srcOrd="0" destOrd="0" presId="urn:microsoft.com/office/officeart/2005/8/layout/hierarchy2"/>
    <dgm:cxn modelId="{578D358F-CA9F-446F-A3E3-210FFE96F09F}" type="presOf" srcId="{6A59DC35-0315-4F8B-8D1F-9DACA73049E4}" destId="{C2E14E16-B07D-478A-8E88-1816CA32E6DF}" srcOrd="0" destOrd="0" presId="urn:microsoft.com/office/officeart/2005/8/layout/hierarchy2"/>
    <dgm:cxn modelId="{97640592-7FBA-405A-BCDE-BFA48458C4D3}" type="presOf" srcId="{C787C404-16C6-4BDD-8117-B133CEA3E744}" destId="{DD6058EF-4E17-4FFB-A790-C10EA532A8ED}" srcOrd="0" destOrd="0" presId="urn:microsoft.com/office/officeart/2005/8/layout/hierarchy2"/>
    <dgm:cxn modelId="{AE512794-A322-4195-8B93-B9AFBDA690F4}" type="presOf" srcId="{1E678DD5-2431-4CA3-B888-D0E827E8722D}" destId="{38F78DD7-6440-44D7-A57B-E88D6FA8A41A}" srcOrd="0" destOrd="0" presId="urn:microsoft.com/office/officeart/2005/8/layout/hierarchy2"/>
    <dgm:cxn modelId="{A19ECF98-2C29-4D14-A8B9-7D39D8ECB36E}" type="presOf" srcId="{CD4CE781-B5D6-4D40-A8B8-17CE03D14765}" destId="{51242511-F9AE-4EC8-819F-036B4DD97674}" srcOrd="0" destOrd="0" presId="urn:microsoft.com/office/officeart/2005/8/layout/hierarchy2"/>
    <dgm:cxn modelId="{C41A189C-BFF1-478F-AF69-32D3F1C043C9}" type="presOf" srcId="{1AE5FAF5-BC5B-4B03-9A9B-277ADAA73D2C}" destId="{1D7B371C-ACE9-42DD-AFAE-86D26A4D77FF}" srcOrd="1" destOrd="0" presId="urn:microsoft.com/office/officeart/2005/8/layout/hierarchy2"/>
    <dgm:cxn modelId="{1D6539A1-4621-4328-8F13-70412056CF4B}" type="presOf" srcId="{3957FB55-6FBB-4830-922B-122D7648E5CD}" destId="{D6755DAB-157C-4010-9ED6-7CDF70570460}" srcOrd="0" destOrd="0" presId="urn:microsoft.com/office/officeart/2005/8/layout/hierarchy2"/>
    <dgm:cxn modelId="{DC5892A2-5ED1-4D0B-902F-8A48053CF106}" type="presOf" srcId="{6A130C59-37A6-4F6D-9961-158AFD922A6B}" destId="{AA6FA5E8-FD27-4387-849B-5CC0DA72E171}" srcOrd="0" destOrd="0" presId="urn:microsoft.com/office/officeart/2005/8/layout/hierarchy2"/>
    <dgm:cxn modelId="{C7CF59A4-6232-4E5A-900D-328406627B0B}" srcId="{1FAFDB02-D9A5-43F9-8BD2-F456BE688317}" destId="{3E32B2A4-2C89-4E79-90F3-5ECA66A33649}" srcOrd="0" destOrd="0" parTransId="{C482DD5A-D193-4101-8D69-1685BB9466EC}" sibTransId="{54031488-3AAD-47FF-BB4E-DFFA002B5212}"/>
    <dgm:cxn modelId="{146925A7-3554-41E6-A796-DAA11CA8A3F9}" type="presOf" srcId="{CD4CE781-B5D6-4D40-A8B8-17CE03D14765}" destId="{D1F5BECC-61E7-4624-BF40-437A58FC4854}" srcOrd="1" destOrd="0" presId="urn:microsoft.com/office/officeart/2005/8/layout/hierarchy2"/>
    <dgm:cxn modelId="{9EEDB2A8-7229-4038-8B7F-C84BE3498A5D}" type="presOf" srcId="{C910D1BF-0F12-4003-8CDC-DBD10A991EC2}" destId="{09B8EA40-CE76-4D12-B8D9-02C0FD073E8A}" srcOrd="1" destOrd="0" presId="urn:microsoft.com/office/officeart/2005/8/layout/hierarchy2"/>
    <dgm:cxn modelId="{732AD8A9-86D5-4CC0-9DD9-14055FA9234A}" type="presOf" srcId="{8342DC0D-E949-47AC-BF94-83BA1F262BC9}" destId="{79E9FD3A-A059-4A18-94B2-B8043C6A4272}" srcOrd="1" destOrd="0" presId="urn:microsoft.com/office/officeart/2005/8/layout/hierarchy2"/>
    <dgm:cxn modelId="{12173CAA-CB2F-4BEE-B426-1AD687F2B237}" type="presOf" srcId="{353028B6-2144-49BE-A105-2F01AB515E6D}" destId="{C2E1D12C-0302-4F1D-A079-8D3CA2C6EC06}" srcOrd="0" destOrd="0" presId="urn:microsoft.com/office/officeart/2005/8/layout/hierarchy2"/>
    <dgm:cxn modelId="{4CE0CDAC-02DF-4345-B030-FD8B413CB3FE}" type="presOf" srcId="{8342DC0D-E949-47AC-BF94-83BA1F262BC9}" destId="{0FA6A941-45C1-463D-955B-2008A40850D5}" srcOrd="0" destOrd="0" presId="urn:microsoft.com/office/officeart/2005/8/layout/hierarchy2"/>
    <dgm:cxn modelId="{C71020B2-D796-41AA-A36A-AB914BA0D201}" type="presOf" srcId="{1FAFDB02-D9A5-43F9-8BD2-F456BE688317}" destId="{02BE23F2-F3B8-4DAB-BDFC-A4B02A9FE43E}" srcOrd="0" destOrd="0" presId="urn:microsoft.com/office/officeart/2005/8/layout/hierarchy2"/>
    <dgm:cxn modelId="{E9687BB4-0E05-46B1-B268-90E087E1696B}" type="presOf" srcId="{1E678DD5-2431-4CA3-B888-D0E827E8722D}" destId="{AC7ED045-5832-4F44-AB66-7268400DDD2E}" srcOrd="1" destOrd="0" presId="urn:microsoft.com/office/officeart/2005/8/layout/hierarchy2"/>
    <dgm:cxn modelId="{8BD036B6-2807-4BCC-A880-C7EEB2DE15FA}" type="presOf" srcId="{150D8D94-D9C7-400F-BCEC-847A537E4C1F}" destId="{92770BF9-433A-4831-BD8C-919E4F44CF43}" srcOrd="0" destOrd="0" presId="urn:microsoft.com/office/officeart/2005/8/layout/hierarchy2"/>
    <dgm:cxn modelId="{6CA2EEB7-23CD-4349-9FE5-AF01970DFDE2}" type="presOf" srcId="{91A4B922-2718-41B8-AF2C-99898AC93ED3}" destId="{A09F6F79-3C26-47C6-B227-FEC89C4A4B9E}" srcOrd="0" destOrd="0" presId="urn:microsoft.com/office/officeart/2005/8/layout/hierarchy2"/>
    <dgm:cxn modelId="{4E3AAFBE-08C1-45A5-87E3-B2CCD2808EE7}" type="presOf" srcId="{3FE14F76-2D23-411F-B46C-59BF102CCC22}" destId="{A9529744-EEDE-4D7E-AE22-D4FA82D54379}" srcOrd="0" destOrd="0" presId="urn:microsoft.com/office/officeart/2005/8/layout/hierarchy2"/>
    <dgm:cxn modelId="{1CA91BC2-989D-4F55-B775-9FD3DEE39317}" srcId="{55A5BF19-88D1-47B2-AFE1-B72228257850}" destId="{C787C404-16C6-4BDD-8117-B133CEA3E744}" srcOrd="1" destOrd="0" parTransId="{D7E96740-5618-4EE2-BAD0-E13A1A9B252B}" sibTransId="{EAEA5D4A-1A34-4A69-B463-E707BEE082BF}"/>
    <dgm:cxn modelId="{77682FC2-8460-4D75-81C7-2CB767979BEF}" type="presOf" srcId="{1A0DEB93-18DD-4522-ACAE-57D9B6895162}" destId="{58950722-8F5F-4961-BC44-0B836C26AB28}" srcOrd="0" destOrd="0" presId="urn:microsoft.com/office/officeart/2005/8/layout/hierarchy2"/>
    <dgm:cxn modelId="{390976CA-7F5D-4532-B148-92A2190B9360}" type="presOf" srcId="{7C5BD675-30C3-47D7-AE3D-0F825C3EA668}" destId="{ABEDD77C-3772-47F0-9A78-5967AADE1783}" srcOrd="0" destOrd="0" presId="urn:microsoft.com/office/officeart/2005/8/layout/hierarchy2"/>
    <dgm:cxn modelId="{33BF90CA-5813-4C88-A7AF-CEA7938AA9B2}" srcId="{8E879BB0-56A5-4F1E-9189-64F9F1DBF11B}" destId="{353028B6-2144-49BE-A105-2F01AB515E6D}" srcOrd="1" destOrd="0" parTransId="{C6BD650A-4399-42B9-B8A0-09789E8CED2C}" sibTransId="{B00815B2-689F-4E85-AD39-5141E53EAE87}"/>
    <dgm:cxn modelId="{967FE1CE-2AC1-4DBA-946C-68F2378C01FC}" srcId="{48468077-7254-449E-9DA4-3CE1374E5662}" destId="{7CCC9E7A-D7C0-4CE1-8D5C-52CFF30CF672}" srcOrd="4" destOrd="0" parTransId="{61E3350E-08D6-4A25-8898-12BBCA2018BB}" sibTransId="{A1509392-A29F-4F63-9362-DFA4EB410644}"/>
    <dgm:cxn modelId="{7F465BD2-8F06-45AA-BC7E-350F582F9D8B}" type="presOf" srcId="{C910D1BF-0F12-4003-8CDC-DBD10A991EC2}" destId="{B5ED61C9-7DF8-4550-8D9E-10D0258EFF92}" srcOrd="0" destOrd="0" presId="urn:microsoft.com/office/officeart/2005/8/layout/hierarchy2"/>
    <dgm:cxn modelId="{76C010D6-E7A4-4ECB-8E74-DA56A0728413}" type="presOf" srcId="{1C1DAF6B-985F-4CB4-B39E-18F52B1ABF6F}" destId="{A7EDF37D-2423-46DC-8DF8-94D50F834ECC}" srcOrd="1" destOrd="0" presId="urn:microsoft.com/office/officeart/2005/8/layout/hierarchy2"/>
    <dgm:cxn modelId="{341F5ED8-648A-4BA3-90D5-4677E21059C6}" srcId="{8E879BB0-56A5-4F1E-9189-64F9F1DBF11B}" destId="{0B52A9CA-DEDF-46F7-BAE5-8FC523CF28DD}" srcOrd="0" destOrd="0" parTransId="{1A0DEB93-18DD-4522-ACAE-57D9B6895162}" sibTransId="{04944C37-0407-4B52-A9A5-A418FBC6A146}"/>
    <dgm:cxn modelId="{ECE7CFDC-7DA7-42E6-9006-7E25543FFD57}" type="presOf" srcId="{7C5BD675-30C3-47D7-AE3D-0F825C3EA668}" destId="{83C305D3-6FE7-431D-BF67-CAF2015D3704}" srcOrd="1" destOrd="0" presId="urn:microsoft.com/office/officeart/2005/8/layout/hierarchy2"/>
    <dgm:cxn modelId="{A502C5E2-22C4-48D3-BE77-13F53F06AABF}" srcId="{48468077-7254-449E-9DA4-3CE1374E5662}" destId="{84B751AB-FD1C-4478-AEA5-E92F13CFF8FF}" srcOrd="1" destOrd="0" parTransId="{C910D1BF-0F12-4003-8CDC-DBD10A991EC2}" sibTransId="{E34A078E-FDEF-4BE1-86B9-3BDDDF8F7710}"/>
    <dgm:cxn modelId="{C1F9F5E4-D30A-47B9-906A-C754C047E090}" type="presOf" srcId="{C482DD5A-D193-4101-8D69-1685BB9466EC}" destId="{0F6E6735-AFE4-4162-9A0C-D8AEE729AF73}" srcOrd="1" destOrd="0" presId="urn:microsoft.com/office/officeart/2005/8/layout/hierarchy2"/>
    <dgm:cxn modelId="{59778BE5-09AA-4FDA-9042-B36E6EED69BE}" srcId="{1FAFDB02-D9A5-43F9-8BD2-F456BE688317}" destId="{778E812C-74B8-454B-8625-99D33EF5EFCE}" srcOrd="1" destOrd="0" parTransId="{7C5BD675-30C3-47D7-AE3D-0F825C3EA668}" sibTransId="{6319C564-4983-447B-A69D-44173A300725}"/>
    <dgm:cxn modelId="{547EC2E6-2150-44E0-BBB7-E07C180147B3}" srcId="{E9834721-2A94-42A5-9F0E-53C237BEA11C}" destId="{8E879BB0-56A5-4F1E-9189-64F9F1DBF11B}" srcOrd="0" destOrd="0" parTransId="{3F5CB025-7CE0-47EF-B7A4-B4BFEF0BD850}" sibTransId="{86B51BFC-87AF-4BCB-8A6C-72A4427C7E25}"/>
    <dgm:cxn modelId="{167F32E7-7D5F-4487-A18C-87F494DC15C1}" srcId="{91A4B922-2718-41B8-AF2C-99898AC93ED3}" destId="{1FAFDB02-D9A5-43F9-8BD2-F456BE688317}" srcOrd="0" destOrd="0" parTransId="{6A130C59-37A6-4F6D-9961-158AFD922A6B}" sibTransId="{19F0FB55-A136-4F24-8D62-F8921F9AEC42}"/>
    <dgm:cxn modelId="{0C8A41E7-93A8-4FD2-9784-5B1E1B85C8C3}" type="presOf" srcId="{61E3350E-08D6-4A25-8898-12BBCA2018BB}" destId="{BDD8C53E-F570-4753-8D5E-722AF8B48E69}" srcOrd="0" destOrd="0" presId="urn:microsoft.com/office/officeart/2005/8/layout/hierarchy2"/>
    <dgm:cxn modelId="{0285F9EA-697B-4F8D-996F-6126236352AB}" type="presOf" srcId="{15BF0E9B-5279-49BE-9A10-54A0E416C846}" destId="{5A4819F8-D1D3-4186-A498-A3C6C0CA02EC}" srcOrd="0" destOrd="0" presId="urn:microsoft.com/office/officeart/2005/8/layout/hierarchy2"/>
    <dgm:cxn modelId="{0462CBF2-AB48-4ADA-A356-EABFEE6C8514}" srcId="{8E879BB0-56A5-4F1E-9189-64F9F1DBF11B}" destId="{48468077-7254-449E-9DA4-3CE1374E5662}" srcOrd="2" destOrd="0" parTransId="{D46A8236-DDF7-49AC-B733-C12348F9B114}" sibTransId="{A0F3C902-4F91-4FBE-A877-36FA5EF81134}"/>
    <dgm:cxn modelId="{9F5DEAF6-ED25-4D45-9E12-EA64EF861CF6}" type="presOf" srcId="{63D9AAAD-FD2C-4923-9B4A-277A8F777CA1}" destId="{F710DC5C-C0DD-4FBF-89A9-8483FA5D9FE6}" srcOrd="0" destOrd="0" presId="urn:microsoft.com/office/officeart/2005/8/layout/hierarchy2"/>
    <dgm:cxn modelId="{CCA173FD-69A5-4701-BC27-5720321EADC4}" type="presOf" srcId="{D7E96740-5618-4EE2-BAD0-E13A1A9B252B}" destId="{951F406D-B47F-40AC-A92B-C283D84F6E69}" srcOrd="0" destOrd="0" presId="urn:microsoft.com/office/officeart/2005/8/layout/hierarchy2"/>
    <dgm:cxn modelId="{6F442F8B-440F-4915-A866-43D7859FECD5}" type="presParOf" srcId="{832A8159-3CAA-41D8-AC42-091C24F9A8BE}" destId="{3A65B838-37C5-4B72-BF97-B9A1D207E771}" srcOrd="0" destOrd="0" presId="urn:microsoft.com/office/officeart/2005/8/layout/hierarchy2"/>
    <dgm:cxn modelId="{70D9C8CC-E728-4740-A060-A8A41578C0CF}" type="presParOf" srcId="{3A65B838-37C5-4B72-BF97-B9A1D207E771}" destId="{2F6E5063-8EC8-4112-9785-BDEAF8E21EF2}" srcOrd="0" destOrd="0" presId="urn:microsoft.com/office/officeart/2005/8/layout/hierarchy2"/>
    <dgm:cxn modelId="{E13B480E-C03E-4BC0-96CE-D5C24A191A0D}" type="presParOf" srcId="{3A65B838-37C5-4B72-BF97-B9A1D207E771}" destId="{1E1898D3-7335-48F6-BD5C-05BD21C8B89D}" srcOrd="1" destOrd="0" presId="urn:microsoft.com/office/officeart/2005/8/layout/hierarchy2"/>
    <dgm:cxn modelId="{51AE94CA-6C8D-422B-8085-22522FEB5BC5}" type="presParOf" srcId="{1E1898D3-7335-48F6-BD5C-05BD21C8B89D}" destId="{58950722-8F5F-4961-BC44-0B836C26AB28}" srcOrd="0" destOrd="0" presId="urn:microsoft.com/office/officeart/2005/8/layout/hierarchy2"/>
    <dgm:cxn modelId="{EA10C2DF-B023-4516-B566-7D2AB142A6D9}" type="presParOf" srcId="{58950722-8F5F-4961-BC44-0B836C26AB28}" destId="{8F734BF7-851F-440E-9946-295BB8E3FD9F}" srcOrd="0" destOrd="0" presId="urn:microsoft.com/office/officeart/2005/8/layout/hierarchy2"/>
    <dgm:cxn modelId="{B5651C83-4B2B-4E39-A1F5-BDDC991E2169}" type="presParOf" srcId="{1E1898D3-7335-48F6-BD5C-05BD21C8B89D}" destId="{797C05EB-84C1-455B-8B4B-42FB5BD3356E}" srcOrd="1" destOrd="0" presId="urn:microsoft.com/office/officeart/2005/8/layout/hierarchy2"/>
    <dgm:cxn modelId="{E8853495-44D6-4CAF-A19D-4EE196BF88BD}" type="presParOf" srcId="{797C05EB-84C1-455B-8B4B-42FB5BD3356E}" destId="{355625CB-FBB5-4666-A0F2-3332CB315977}" srcOrd="0" destOrd="0" presId="urn:microsoft.com/office/officeart/2005/8/layout/hierarchy2"/>
    <dgm:cxn modelId="{91ED93D1-BA53-4C88-BF71-8D97C1D5A6EA}" type="presParOf" srcId="{797C05EB-84C1-455B-8B4B-42FB5BD3356E}" destId="{F2C6340B-863A-4176-90BB-985F8E213071}" srcOrd="1" destOrd="0" presId="urn:microsoft.com/office/officeart/2005/8/layout/hierarchy2"/>
    <dgm:cxn modelId="{FFA509AB-A5E7-4604-8F9B-BE0DBDF2F23D}" type="presParOf" srcId="{1E1898D3-7335-48F6-BD5C-05BD21C8B89D}" destId="{575B25ED-B6BB-4BDE-9744-1AEE91B0D8C4}" srcOrd="2" destOrd="0" presId="urn:microsoft.com/office/officeart/2005/8/layout/hierarchy2"/>
    <dgm:cxn modelId="{6F3ACC0A-A10C-49AB-84D5-8015B5F2AE21}" type="presParOf" srcId="{575B25ED-B6BB-4BDE-9744-1AEE91B0D8C4}" destId="{33981552-8D08-4C5A-AEC5-8F8298EE3E44}" srcOrd="0" destOrd="0" presId="urn:microsoft.com/office/officeart/2005/8/layout/hierarchy2"/>
    <dgm:cxn modelId="{88399315-0088-4B58-AAAC-450D7150A9F7}" type="presParOf" srcId="{1E1898D3-7335-48F6-BD5C-05BD21C8B89D}" destId="{BD94606D-A332-4B3C-9597-04ED7010C596}" srcOrd="3" destOrd="0" presId="urn:microsoft.com/office/officeart/2005/8/layout/hierarchy2"/>
    <dgm:cxn modelId="{BAFA96D8-5725-421B-9052-147AE3D3AE7B}" type="presParOf" srcId="{BD94606D-A332-4B3C-9597-04ED7010C596}" destId="{C2E1D12C-0302-4F1D-A079-8D3CA2C6EC06}" srcOrd="0" destOrd="0" presId="urn:microsoft.com/office/officeart/2005/8/layout/hierarchy2"/>
    <dgm:cxn modelId="{63540691-4D0C-492F-A6F8-F711094DBEAF}" type="presParOf" srcId="{BD94606D-A332-4B3C-9597-04ED7010C596}" destId="{1447E269-44C4-44D4-A594-5C51E90C45EF}" srcOrd="1" destOrd="0" presId="urn:microsoft.com/office/officeart/2005/8/layout/hierarchy2"/>
    <dgm:cxn modelId="{2C54B924-6B0F-40AF-8369-63E7A29DB908}" type="presParOf" srcId="{1E1898D3-7335-48F6-BD5C-05BD21C8B89D}" destId="{CCE384F6-ECC5-4C4E-957E-56E4910AB53F}" srcOrd="4" destOrd="0" presId="urn:microsoft.com/office/officeart/2005/8/layout/hierarchy2"/>
    <dgm:cxn modelId="{3B6D6F15-62BF-480C-9D2F-36CD6809F023}" type="presParOf" srcId="{CCE384F6-ECC5-4C4E-957E-56E4910AB53F}" destId="{40315DB8-4F80-4651-8A04-C3CF3B3F2C73}" srcOrd="0" destOrd="0" presId="urn:microsoft.com/office/officeart/2005/8/layout/hierarchy2"/>
    <dgm:cxn modelId="{1FB57DCE-5832-4AB4-8CCC-5D879FABCE8D}" type="presParOf" srcId="{1E1898D3-7335-48F6-BD5C-05BD21C8B89D}" destId="{D4EE3421-B23B-4463-B7B7-F8273998F53B}" srcOrd="5" destOrd="0" presId="urn:microsoft.com/office/officeart/2005/8/layout/hierarchy2"/>
    <dgm:cxn modelId="{71E02C1D-ABD4-41D1-B9AE-322BDDA3948E}" type="presParOf" srcId="{D4EE3421-B23B-4463-B7B7-F8273998F53B}" destId="{8262168A-F430-45BD-8A8B-3492A8DEA394}" srcOrd="0" destOrd="0" presId="urn:microsoft.com/office/officeart/2005/8/layout/hierarchy2"/>
    <dgm:cxn modelId="{562BE93C-B09A-43B7-8A44-B422D3A4095F}" type="presParOf" srcId="{D4EE3421-B23B-4463-B7B7-F8273998F53B}" destId="{D2B71A7E-1AF8-41A6-BA8D-41D2009776EC}" srcOrd="1" destOrd="0" presId="urn:microsoft.com/office/officeart/2005/8/layout/hierarchy2"/>
    <dgm:cxn modelId="{46234D5F-F580-4906-ADC4-FA6F735C9A71}" type="presParOf" srcId="{D2B71A7E-1AF8-41A6-BA8D-41D2009776EC}" destId="{F044433C-F4ED-4B31-AAF6-E400F2BD3C11}" srcOrd="0" destOrd="0" presId="urn:microsoft.com/office/officeart/2005/8/layout/hierarchy2"/>
    <dgm:cxn modelId="{EF8F5DF8-903F-440A-AD31-6400CE516416}" type="presParOf" srcId="{F044433C-F4ED-4B31-AAF6-E400F2BD3C11}" destId="{3EE0EC73-2FB8-4E06-BEB0-98C1610C5238}" srcOrd="0" destOrd="0" presId="urn:microsoft.com/office/officeart/2005/8/layout/hierarchy2"/>
    <dgm:cxn modelId="{F388B888-89AC-4F79-AA0F-343EAE7FEDD0}" type="presParOf" srcId="{D2B71A7E-1AF8-41A6-BA8D-41D2009776EC}" destId="{5306E747-E4C9-4B54-AE6B-88C97EF170D1}" srcOrd="1" destOrd="0" presId="urn:microsoft.com/office/officeart/2005/8/layout/hierarchy2"/>
    <dgm:cxn modelId="{55257693-C76F-4D0A-944F-4B944D9484BC}" type="presParOf" srcId="{5306E747-E4C9-4B54-AE6B-88C97EF170D1}" destId="{8BDABEC4-11F4-4ABE-86B5-34CF5367CFFB}" srcOrd="0" destOrd="0" presId="urn:microsoft.com/office/officeart/2005/8/layout/hierarchy2"/>
    <dgm:cxn modelId="{A7F27190-9BFD-4CDF-868B-35E89E0704CA}" type="presParOf" srcId="{5306E747-E4C9-4B54-AE6B-88C97EF170D1}" destId="{06D85C8D-527A-4427-BDFE-100A78B3E677}" srcOrd="1" destOrd="0" presId="urn:microsoft.com/office/officeart/2005/8/layout/hierarchy2"/>
    <dgm:cxn modelId="{F2D23374-6EC0-4B41-9F0F-5EDB61843A80}" type="presParOf" srcId="{D2B71A7E-1AF8-41A6-BA8D-41D2009776EC}" destId="{B5ED61C9-7DF8-4550-8D9E-10D0258EFF92}" srcOrd="2" destOrd="0" presId="urn:microsoft.com/office/officeart/2005/8/layout/hierarchy2"/>
    <dgm:cxn modelId="{FDDBAAF6-CB38-4B22-88D0-FFAFB8D885F2}" type="presParOf" srcId="{B5ED61C9-7DF8-4550-8D9E-10D0258EFF92}" destId="{09B8EA40-CE76-4D12-B8D9-02C0FD073E8A}" srcOrd="0" destOrd="0" presId="urn:microsoft.com/office/officeart/2005/8/layout/hierarchy2"/>
    <dgm:cxn modelId="{F2DDD5E9-C686-4BE1-B671-C855F64D0566}" type="presParOf" srcId="{D2B71A7E-1AF8-41A6-BA8D-41D2009776EC}" destId="{EA79A446-A80F-481E-B74B-A115063C97ED}" srcOrd="3" destOrd="0" presId="urn:microsoft.com/office/officeart/2005/8/layout/hierarchy2"/>
    <dgm:cxn modelId="{44B0ED0D-491C-4444-A0DA-4B3152A7C710}" type="presParOf" srcId="{EA79A446-A80F-481E-B74B-A115063C97ED}" destId="{7D3CF813-B3D4-4843-99A9-A583C26EB334}" srcOrd="0" destOrd="0" presId="urn:microsoft.com/office/officeart/2005/8/layout/hierarchy2"/>
    <dgm:cxn modelId="{3C169C07-2C79-47F5-A5AD-55EA88BDE006}" type="presParOf" srcId="{EA79A446-A80F-481E-B74B-A115063C97ED}" destId="{419AC04B-D185-4B9C-8794-E7802BBD47EA}" srcOrd="1" destOrd="0" presId="urn:microsoft.com/office/officeart/2005/8/layout/hierarchy2"/>
    <dgm:cxn modelId="{5E6CD63B-7E2F-4BAF-A7B5-11A55219C73E}" type="presParOf" srcId="{419AC04B-D185-4B9C-8794-E7802BBD47EA}" destId="{0FA6A941-45C1-463D-955B-2008A40850D5}" srcOrd="0" destOrd="0" presId="urn:microsoft.com/office/officeart/2005/8/layout/hierarchy2"/>
    <dgm:cxn modelId="{EFBFFB51-C17D-4344-9A04-2BA4C63E5932}" type="presParOf" srcId="{0FA6A941-45C1-463D-955B-2008A40850D5}" destId="{79E9FD3A-A059-4A18-94B2-B8043C6A4272}" srcOrd="0" destOrd="0" presId="urn:microsoft.com/office/officeart/2005/8/layout/hierarchy2"/>
    <dgm:cxn modelId="{B9D638FB-37F0-4178-8FA4-28D2149ED055}" type="presParOf" srcId="{419AC04B-D185-4B9C-8794-E7802BBD47EA}" destId="{3C471E74-88D9-41F3-9344-489796FF7C4B}" srcOrd="1" destOrd="0" presId="urn:microsoft.com/office/officeart/2005/8/layout/hierarchy2"/>
    <dgm:cxn modelId="{17E53F16-3DBB-453E-B1D7-A83B970368AB}" type="presParOf" srcId="{3C471E74-88D9-41F3-9344-489796FF7C4B}" destId="{D6755DAB-157C-4010-9ED6-7CDF70570460}" srcOrd="0" destOrd="0" presId="urn:microsoft.com/office/officeart/2005/8/layout/hierarchy2"/>
    <dgm:cxn modelId="{9958E83B-6669-4417-BBF7-95483F9ADEB8}" type="presParOf" srcId="{3C471E74-88D9-41F3-9344-489796FF7C4B}" destId="{5D783492-D340-4CE4-B720-C25A56D02EB5}" srcOrd="1" destOrd="0" presId="urn:microsoft.com/office/officeart/2005/8/layout/hierarchy2"/>
    <dgm:cxn modelId="{23A8F9C6-CFDE-46EE-9A29-197579F9A8AC}" type="presParOf" srcId="{5D783492-D340-4CE4-B720-C25A56D02EB5}" destId="{5D80AFF5-8F62-4FFA-B80F-F3D1F97A8AFA}" srcOrd="0" destOrd="0" presId="urn:microsoft.com/office/officeart/2005/8/layout/hierarchy2"/>
    <dgm:cxn modelId="{E3E24148-AC84-4E62-8C4F-D42DBF672FA3}" type="presParOf" srcId="{5D80AFF5-8F62-4FFA-B80F-F3D1F97A8AFA}" destId="{4BDC913E-CA33-4057-992E-843EFAD2B1E3}" srcOrd="0" destOrd="0" presId="urn:microsoft.com/office/officeart/2005/8/layout/hierarchy2"/>
    <dgm:cxn modelId="{F2A37A4E-F247-4FDE-A15C-1927F30E2436}" type="presParOf" srcId="{5D783492-D340-4CE4-B720-C25A56D02EB5}" destId="{71BE7872-614E-4D96-8566-6E55ED3C619A}" srcOrd="1" destOrd="0" presId="urn:microsoft.com/office/officeart/2005/8/layout/hierarchy2"/>
    <dgm:cxn modelId="{00E460AB-4CB0-4616-917A-92E1D2F9DC5C}" type="presParOf" srcId="{71BE7872-614E-4D96-8566-6E55ED3C619A}" destId="{66F2714F-4DCB-4039-A9F4-11AD0E310D11}" srcOrd="0" destOrd="0" presId="urn:microsoft.com/office/officeart/2005/8/layout/hierarchy2"/>
    <dgm:cxn modelId="{A25551AF-ED57-4013-A6F8-8AD505D7D591}" type="presParOf" srcId="{71BE7872-614E-4D96-8566-6E55ED3C619A}" destId="{EDCF56BE-FF1A-48CB-8CAA-CDEC372254A6}" srcOrd="1" destOrd="0" presId="urn:microsoft.com/office/officeart/2005/8/layout/hierarchy2"/>
    <dgm:cxn modelId="{626D6E49-57BF-494E-B52A-77363F44723A}" type="presParOf" srcId="{EDCF56BE-FF1A-48CB-8CAA-CDEC372254A6}" destId="{FF42B4F4-0229-49D5-9EFC-8DAFE3F512BE}" srcOrd="0" destOrd="0" presId="urn:microsoft.com/office/officeart/2005/8/layout/hierarchy2"/>
    <dgm:cxn modelId="{EA96BE7A-AE84-482F-A319-32B001152357}" type="presParOf" srcId="{FF42B4F4-0229-49D5-9EFC-8DAFE3F512BE}" destId="{A06A77D4-7F28-42CB-933C-DDB1B4E18137}" srcOrd="0" destOrd="0" presId="urn:microsoft.com/office/officeart/2005/8/layout/hierarchy2"/>
    <dgm:cxn modelId="{18A2218C-CD12-429F-B085-510DD2715C17}" type="presParOf" srcId="{EDCF56BE-FF1A-48CB-8CAA-CDEC372254A6}" destId="{D5D4E02E-E475-4294-AA11-FB19B29E200D}" srcOrd="1" destOrd="0" presId="urn:microsoft.com/office/officeart/2005/8/layout/hierarchy2"/>
    <dgm:cxn modelId="{7AC64EF4-0EDC-4FA7-843B-6A27F5248270}" type="presParOf" srcId="{D5D4E02E-E475-4294-AA11-FB19B29E200D}" destId="{A09F6F79-3C26-47C6-B227-FEC89C4A4B9E}" srcOrd="0" destOrd="0" presId="urn:microsoft.com/office/officeart/2005/8/layout/hierarchy2"/>
    <dgm:cxn modelId="{F513C2FF-4B6C-49E7-B338-A717B128C2B8}" type="presParOf" srcId="{D5D4E02E-E475-4294-AA11-FB19B29E200D}" destId="{C05F3ABF-0579-4D65-BFAE-8E4676009DBA}" srcOrd="1" destOrd="0" presId="urn:microsoft.com/office/officeart/2005/8/layout/hierarchy2"/>
    <dgm:cxn modelId="{59146284-4D29-4F4C-BA0F-A4C2EC25CC21}" type="presParOf" srcId="{C05F3ABF-0579-4D65-BFAE-8E4676009DBA}" destId="{AA6FA5E8-FD27-4387-849B-5CC0DA72E171}" srcOrd="0" destOrd="0" presId="urn:microsoft.com/office/officeart/2005/8/layout/hierarchy2"/>
    <dgm:cxn modelId="{133BE502-1BEB-421A-B878-D4D27A84B58E}" type="presParOf" srcId="{AA6FA5E8-FD27-4387-849B-5CC0DA72E171}" destId="{002994D4-3CC1-4E3F-A726-161323083957}" srcOrd="0" destOrd="0" presId="urn:microsoft.com/office/officeart/2005/8/layout/hierarchy2"/>
    <dgm:cxn modelId="{70CF07A6-7C5E-49AE-902C-C1D91BE70DD4}" type="presParOf" srcId="{C05F3ABF-0579-4D65-BFAE-8E4676009DBA}" destId="{12749218-16D1-42A7-9B9F-93E9C3324B4A}" srcOrd="1" destOrd="0" presId="urn:microsoft.com/office/officeart/2005/8/layout/hierarchy2"/>
    <dgm:cxn modelId="{FC4B87EC-46CA-41BF-8DD6-0E853511C1DE}" type="presParOf" srcId="{12749218-16D1-42A7-9B9F-93E9C3324B4A}" destId="{02BE23F2-F3B8-4DAB-BDFC-A4B02A9FE43E}" srcOrd="0" destOrd="0" presId="urn:microsoft.com/office/officeart/2005/8/layout/hierarchy2"/>
    <dgm:cxn modelId="{112DB040-4826-4F22-8512-E6206B1C31C6}" type="presParOf" srcId="{12749218-16D1-42A7-9B9F-93E9C3324B4A}" destId="{B3DF23BF-BCC3-4331-8A6D-CF90DA469D6B}" srcOrd="1" destOrd="0" presId="urn:microsoft.com/office/officeart/2005/8/layout/hierarchy2"/>
    <dgm:cxn modelId="{83D1B604-32D2-4D41-B6DA-5C8E7A18A523}" type="presParOf" srcId="{B3DF23BF-BCC3-4331-8A6D-CF90DA469D6B}" destId="{DF0CA3CD-2029-46B7-8CC8-21B61DEC32D8}" srcOrd="0" destOrd="0" presId="urn:microsoft.com/office/officeart/2005/8/layout/hierarchy2"/>
    <dgm:cxn modelId="{4714E6E2-2CE5-4381-BCE3-4506967A5C4A}" type="presParOf" srcId="{DF0CA3CD-2029-46B7-8CC8-21B61DEC32D8}" destId="{0F6E6735-AFE4-4162-9A0C-D8AEE729AF73}" srcOrd="0" destOrd="0" presId="urn:microsoft.com/office/officeart/2005/8/layout/hierarchy2"/>
    <dgm:cxn modelId="{349BFF5A-122A-4DFF-8801-F7AF480B484E}" type="presParOf" srcId="{B3DF23BF-BCC3-4331-8A6D-CF90DA469D6B}" destId="{FD62E3F4-AEBA-4C1F-87F0-00A687344B59}" srcOrd="1" destOrd="0" presId="urn:microsoft.com/office/officeart/2005/8/layout/hierarchy2"/>
    <dgm:cxn modelId="{DFC9EA12-6DF5-4B26-9A82-50C0B6F764FA}" type="presParOf" srcId="{FD62E3F4-AEBA-4C1F-87F0-00A687344B59}" destId="{BBA21644-3CEB-4E59-8B4D-63DEC69A0736}" srcOrd="0" destOrd="0" presId="urn:microsoft.com/office/officeart/2005/8/layout/hierarchy2"/>
    <dgm:cxn modelId="{9BB31DA7-8E12-4FE2-AC19-243164B183E8}" type="presParOf" srcId="{FD62E3F4-AEBA-4C1F-87F0-00A687344B59}" destId="{7CC8FBD3-9EC2-4A13-8BB8-17CFF874971B}" srcOrd="1" destOrd="0" presId="urn:microsoft.com/office/officeart/2005/8/layout/hierarchy2"/>
    <dgm:cxn modelId="{19D88EF2-4E73-462F-B275-22B64AEE6160}" type="presParOf" srcId="{7CC8FBD3-9EC2-4A13-8BB8-17CFF874971B}" destId="{51242511-F9AE-4EC8-819F-036B4DD97674}" srcOrd="0" destOrd="0" presId="urn:microsoft.com/office/officeart/2005/8/layout/hierarchy2"/>
    <dgm:cxn modelId="{4E33500B-302E-4AFD-9EA5-4344A5B88121}" type="presParOf" srcId="{51242511-F9AE-4EC8-819F-036B4DD97674}" destId="{D1F5BECC-61E7-4624-BF40-437A58FC4854}" srcOrd="0" destOrd="0" presId="urn:microsoft.com/office/officeart/2005/8/layout/hierarchy2"/>
    <dgm:cxn modelId="{54717A32-C196-4350-AFA5-66C5FBD27BE0}" type="presParOf" srcId="{7CC8FBD3-9EC2-4A13-8BB8-17CFF874971B}" destId="{36DD7C5A-F8E2-4D3E-B650-D913270610FC}" srcOrd="1" destOrd="0" presId="urn:microsoft.com/office/officeart/2005/8/layout/hierarchy2"/>
    <dgm:cxn modelId="{3140DC0B-767B-4D3A-980E-9A26FAA0C911}" type="presParOf" srcId="{36DD7C5A-F8E2-4D3E-B650-D913270610FC}" destId="{A6D29DA7-F215-4F39-934D-475D2F5F49E0}" srcOrd="0" destOrd="0" presId="urn:microsoft.com/office/officeart/2005/8/layout/hierarchy2"/>
    <dgm:cxn modelId="{E6B137A1-B6B9-462F-ADD1-3259F92A27C5}" type="presParOf" srcId="{36DD7C5A-F8E2-4D3E-B650-D913270610FC}" destId="{6BD57A17-1EB2-4838-9BD6-A2F229B66B26}" srcOrd="1" destOrd="0" presId="urn:microsoft.com/office/officeart/2005/8/layout/hierarchy2"/>
    <dgm:cxn modelId="{49AF7949-5EDD-4C9D-9AB0-EC2B16F6BD96}" type="presParOf" srcId="{B3DF23BF-BCC3-4331-8A6D-CF90DA469D6B}" destId="{ABEDD77C-3772-47F0-9A78-5967AADE1783}" srcOrd="2" destOrd="0" presId="urn:microsoft.com/office/officeart/2005/8/layout/hierarchy2"/>
    <dgm:cxn modelId="{5B22432F-4EB3-42B4-995B-6C97C89D6983}" type="presParOf" srcId="{ABEDD77C-3772-47F0-9A78-5967AADE1783}" destId="{83C305D3-6FE7-431D-BF67-CAF2015D3704}" srcOrd="0" destOrd="0" presId="urn:microsoft.com/office/officeart/2005/8/layout/hierarchy2"/>
    <dgm:cxn modelId="{8DB2BC53-84AF-4BF3-A01B-153866F9A1AC}" type="presParOf" srcId="{B3DF23BF-BCC3-4331-8A6D-CF90DA469D6B}" destId="{582627D1-E287-4672-AC81-127E26FACDB3}" srcOrd="3" destOrd="0" presId="urn:microsoft.com/office/officeart/2005/8/layout/hierarchy2"/>
    <dgm:cxn modelId="{5B589645-5E24-44AB-9238-13605CDC8296}" type="presParOf" srcId="{582627D1-E287-4672-AC81-127E26FACDB3}" destId="{CE440C00-6375-4203-B9CF-00485CA07081}" srcOrd="0" destOrd="0" presId="urn:microsoft.com/office/officeart/2005/8/layout/hierarchy2"/>
    <dgm:cxn modelId="{82E5E2E8-E16B-41A4-A4A5-B6283B13F888}" type="presParOf" srcId="{582627D1-E287-4672-AC81-127E26FACDB3}" destId="{941957D8-9BA8-454D-935E-21416761F723}" srcOrd="1" destOrd="0" presId="urn:microsoft.com/office/officeart/2005/8/layout/hierarchy2"/>
    <dgm:cxn modelId="{8B568EB3-0810-424F-9259-02F28E5FACA0}" type="presParOf" srcId="{C05F3ABF-0579-4D65-BFAE-8E4676009DBA}" destId="{6B360FBE-12AC-4965-BFC7-17D69808BABA}" srcOrd="2" destOrd="0" presId="urn:microsoft.com/office/officeart/2005/8/layout/hierarchy2"/>
    <dgm:cxn modelId="{17126979-256D-4E3F-A5EE-0065CA8608CA}" type="presParOf" srcId="{6B360FBE-12AC-4965-BFC7-17D69808BABA}" destId="{1D7B371C-ACE9-42DD-AFAE-86D26A4D77FF}" srcOrd="0" destOrd="0" presId="urn:microsoft.com/office/officeart/2005/8/layout/hierarchy2"/>
    <dgm:cxn modelId="{9DCC2EB2-215D-469E-8EE9-DD7569A9CE8F}" type="presParOf" srcId="{C05F3ABF-0579-4D65-BFAE-8E4676009DBA}" destId="{2194F54B-A34F-4411-8C40-DE1E04193F7B}" srcOrd="3" destOrd="0" presId="urn:microsoft.com/office/officeart/2005/8/layout/hierarchy2"/>
    <dgm:cxn modelId="{21EE224D-B143-4139-B795-BCA53E8805D3}" type="presParOf" srcId="{2194F54B-A34F-4411-8C40-DE1E04193F7B}" destId="{F335BEA7-6755-4338-AAD4-52D411953F94}" srcOrd="0" destOrd="0" presId="urn:microsoft.com/office/officeart/2005/8/layout/hierarchy2"/>
    <dgm:cxn modelId="{D118EB3A-914E-42F7-97F6-86959058B6D3}" type="presParOf" srcId="{2194F54B-A34F-4411-8C40-DE1E04193F7B}" destId="{52596A21-F474-4450-B48D-FBD5C004B283}" srcOrd="1" destOrd="0" presId="urn:microsoft.com/office/officeart/2005/8/layout/hierarchy2"/>
    <dgm:cxn modelId="{A3183685-0E20-4DC9-920D-23A5B19CB021}" type="presParOf" srcId="{EDCF56BE-FF1A-48CB-8CAA-CDEC372254A6}" destId="{951F406D-B47F-40AC-A92B-C283D84F6E69}" srcOrd="2" destOrd="0" presId="urn:microsoft.com/office/officeart/2005/8/layout/hierarchy2"/>
    <dgm:cxn modelId="{6D9AB4E6-56F9-4983-814F-05E3FCBE686F}" type="presParOf" srcId="{951F406D-B47F-40AC-A92B-C283D84F6E69}" destId="{0295E001-7E7A-4F84-B2D0-2BE4DE9BC1F5}" srcOrd="0" destOrd="0" presId="urn:microsoft.com/office/officeart/2005/8/layout/hierarchy2"/>
    <dgm:cxn modelId="{17BD9F40-079E-4A2C-A4DA-7227E906C596}" type="presParOf" srcId="{EDCF56BE-FF1A-48CB-8CAA-CDEC372254A6}" destId="{6B45E762-C1E6-4104-B13B-1925668543B9}" srcOrd="3" destOrd="0" presId="urn:microsoft.com/office/officeart/2005/8/layout/hierarchy2"/>
    <dgm:cxn modelId="{9EF615F6-857A-48F7-9824-DFCBA75749B4}" type="presParOf" srcId="{6B45E762-C1E6-4104-B13B-1925668543B9}" destId="{DD6058EF-4E17-4FFB-A790-C10EA532A8ED}" srcOrd="0" destOrd="0" presId="urn:microsoft.com/office/officeart/2005/8/layout/hierarchy2"/>
    <dgm:cxn modelId="{C4CB90F7-DFB8-4BF6-8FA5-A0951E8CED89}" type="presParOf" srcId="{6B45E762-C1E6-4104-B13B-1925668543B9}" destId="{063BE304-0FFA-4A43-BAB1-323FA877C421}" srcOrd="1" destOrd="0" presId="urn:microsoft.com/office/officeart/2005/8/layout/hierarchy2"/>
    <dgm:cxn modelId="{66D49B1E-DCC8-4E34-979E-A2E37DF64E02}" type="presParOf" srcId="{5D783492-D340-4CE4-B720-C25A56D02EB5}" destId="{16E58EF9-5079-4F7A-BD5D-5688368B5E62}" srcOrd="2" destOrd="0" presId="urn:microsoft.com/office/officeart/2005/8/layout/hierarchy2"/>
    <dgm:cxn modelId="{5969A7AB-83B4-4C77-85B7-EA68E2D5E6F5}" type="presParOf" srcId="{16E58EF9-5079-4F7A-BD5D-5688368B5E62}" destId="{A7EDF37D-2423-46DC-8DF8-94D50F834ECC}" srcOrd="0" destOrd="0" presId="urn:microsoft.com/office/officeart/2005/8/layout/hierarchy2"/>
    <dgm:cxn modelId="{CEA73181-6ABA-4D1F-86FA-62BEAFD2B66A}" type="presParOf" srcId="{5D783492-D340-4CE4-B720-C25A56D02EB5}" destId="{01AADB2B-7D34-45CA-A5B1-14DE7AE16FAE}" srcOrd="3" destOrd="0" presId="urn:microsoft.com/office/officeart/2005/8/layout/hierarchy2"/>
    <dgm:cxn modelId="{D9BDFFAE-BB26-410D-8D83-7A3DD222EF40}" type="presParOf" srcId="{01AADB2B-7D34-45CA-A5B1-14DE7AE16FAE}" destId="{F710DC5C-C0DD-4FBF-89A9-8483FA5D9FE6}" srcOrd="0" destOrd="0" presId="urn:microsoft.com/office/officeart/2005/8/layout/hierarchy2"/>
    <dgm:cxn modelId="{C2663CAC-C3C5-499C-A4A8-5003920AB9AC}" type="presParOf" srcId="{01AADB2B-7D34-45CA-A5B1-14DE7AE16FAE}" destId="{C46415A2-2039-4047-8A35-4277C0CE2796}" srcOrd="1" destOrd="0" presId="urn:microsoft.com/office/officeart/2005/8/layout/hierarchy2"/>
    <dgm:cxn modelId="{D939A7BC-4A86-4116-83CE-B668D0ED7B72}" type="presParOf" srcId="{419AC04B-D185-4B9C-8794-E7802BBD47EA}" destId="{38F78DD7-6440-44D7-A57B-E88D6FA8A41A}" srcOrd="2" destOrd="0" presId="urn:microsoft.com/office/officeart/2005/8/layout/hierarchy2"/>
    <dgm:cxn modelId="{F57FB289-E9B4-4595-8775-49A6A2756478}" type="presParOf" srcId="{38F78DD7-6440-44D7-A57B-E88D6FA8A41A}" destId="{AC7ED045-5832-4F44-AB66-7268400DDD2E}" srcOrd="0" destOrd="0" presId="urn:microsoft.com/office/officeart/2005/8/layout/hierarchy2"/>
    <dgm:cxn modelId="{BC139347-067E-454A-A469-8A7C46AD36D3}" type="presParOf" srcId="{419AC04B-D185-4B9C-8794-E7802BBD47EA}" destId="{611CADA3-E3FB-43CC-9F45-EFA82F307D05}" srcOrd="3" destOrd="0" presId="urn:microsoft.com/office/officeart/2005/8/layout/hierarchy2"/>
    <dgm:cxn modelId="{405D2697-36FF-4E3D-844B-EA0EAA83368F}" type="presParOf" srcId="{611CADA3-E3FB-43CC-9F45-EFA82F307D05}" destId="{A9529744-EEDE-4D7E-AE22-D4FA82D54379}" srcOrd="0" destOrd="0" presId="urn:microsoft.com/office/officeart/2005/8/layout/hierarchy2"/>
    <dgm:cxn modelId="{4B1AEB8F-CC6A-48D8-901C-BBBB6F32A5E3}" type="presParOf" srcId="{611CADA3-E3FB-43CC-9F45-EFA82F307D05}" destId="{944AAF1F-1DB2-439C-AE9F-95B566F59440}" srcOrd="1" destOrd="0" presId="urn:microsoft.com/office/officeart/2005/8/layout/hierarchy2"/>
    <dgm:cxn modelId="{D2802EB4-1AD1-4D04-87BB-D44B4AF08603}" type="presParOf" srcId="{D2B71A7E-1AF8-41A6-BA8D-41D2009776EC}" destId="{7E8C3CA1-9131-4C60-8241-81C501814BF4}" srcOrd="4" destOrd="0" presId="urn:microsoft.com/office/officeart/2005/8/layout/hierarchy2"/>
    <dgm:cxn modelId="{FADEC7A9-B863-4F9F-BBE2-3DC97E948658}" type="presParOf" srcId="{7E8C3CA1-9131-4C60-8241-81C501814BF4}" destId="{99035302-E30C-4A48-AD10-F356393FB0A8}" srcOrd="0" destOrd="0" presId="urn:microsoft.com/office/officeart/2005/8/layout/hierarchy2"/>
    <dgm:cxn modelId="{FB1D625E-F739-4346-A846-008245B617F3}" type="presParOf" srcId="{D2B71A7E-1AF8-41A6-BA8D-41D2009776EC}" destId="{D3DF07EF-EF08-42C6-AC95-0C0FF9377C58}" srcOrd="5" destOrd="0" presId="urn:microsoft.com/office/officeart/2005/8/layout/hierarchy2"/>
    <dgm:cxn modelId="{8C1DEA42-A078-4D9D-8A3C-4F2E78140D8F}" type="presParOf" srcId="{D3DF07EF-EF08-42C6-AC95-0C0FF9377C58}" destId="{5A4819F8-D1D3-4186-A498-A3C6C0CA02EC}" srcOrd="0" destOrd="0" presId="urn:microsoft.com/office/officeart/2005/8/layout/hierarchy2"/>
    <dgm:cxn modelId="{13A727C9-583D-4E8C-AD46-1AA1FC8D170A}" type="presParOf" srcId="{D3DF07EF-EF08-42C6-AC95-0C0FF9377C58}" destId="{E210CAAB-FEB7-4D81-917D-BAAE61C34442}" srcOrd="1" destOrd="0" presId="urn:microsoft.com/office/officeart/2005/8/layout/hierarchy2"/>
    <dgm:cxn modelId="{B2063BD4-3AE9-4BFB-A84F-7261F4236617}" type="presParOf" srcId="{D2B71A7E-1AF8-41A6-BA8D-41D2009776EC}" destId="{C2E14E16-B07D-478A-8E88-1816CA32E6DF}" srcOrd="6" destOrd="0" presId="urn:microsoft.com/office/officeart/2005/8/layout/hierarchy2"/>
    <dgm:cxn modelId="{775289FF-3D52-4F48-8865-FF7DA587BB70}" type="presParOf" srcId="{C2E14E16-B07D-478A-8E88-1816CA32E6DF}" destId="{C5816CAE-55CB-43E2-8C14-7788656837BB}" srcOrd="0" destOrd="0" presId="urn:microsoft.com/office/officeart/2005/8/layout/hierarchy2"/>
    <dgm:cxn modelId="{5A9FB6FD-32D4-461A-9A61-FD0AF3BE1048}" type="presParOf" srcId="{D2B71A7E-1AF8-41A6-BA8D-41D2009776EC}" destId="{F0B93774-AF2B-4DD1-94AE-7DF050D36366}" srcOrd="7" destOrd="0" presId="urn:microsoft.com/office/officeart/2005/8/layout/hierarchy2"/>
    <dgm:cxn modelId="{B58DBD89-AF9E-4B8C-9955-D48DE1CAC456}" type="presParOf" srcId="{F0B93774-AF2B-4DD1-94AE-7DF050D36366}" destId="{92770BF9-433A-4831-BD8C-919E4F44CF43}" srcOrd="0" destOrd="0" presId="urn:microsoft.com/office/officeart/2005/8/layout/hierarchy2"/>
    <dgm:cxn modelId="{3602DCFA-CA9E-416A-BA11-8CDDB78AFC1B}" type="presParOf" srcId="{F0B93774-AF2B-4DD1-94AE-7DF050D36366}" destId="{606B3BA5-92A1-4F13-80B9-5EEC053F657F}" srcOrd="1" destOrd="0" presId="urn:microsoft.com/office/officeart/2005/8/layout/hierarchy2"/>
    <dgm:cxn modelId="{A06A5D45-EA17-4D20-BD79-43441DB8F485}" type="presParOf" srcId="{D2B71A7E-1AF8-41A6-BA8D-41D2009776EC}" destId="{BDD8C53E-F570-4753-8D5E-722AF8B48E69}" srcOrd="8" destOrd="0" presId="urn:microsoft.com/office/officeart/2005/8/layout/hierarchy2"/>
    <dgm:cxn modelId="{37FFD5EC-B517-4613-94F1-BEAA3185E76D}" type="presParOf" srcId="{BDD8C53E-F570-4753-8D5E-722AF8B48E69}" destId="{A8CA196C-33F1-4053-BA46-B446420ACD5C}" srcOrd="0" destOrd="0" presId="urn:microsoft.com/office/officeart/2005/8/layout/hierarchy2"/>
    <dgm:cxn modelId="{06A1BB7A-FF3D-4C3D-A4E6-4BB3F2EBA892}" type="presParOf" srcId="{D2B71A7E-1AF8-41A6-BA8D-41D2009776EC}" destId="{C4161B51-63F2-4D89-BEAF-F5777FDD22BC}" srcOrd="9" destOrd="0" presId="urn:microsoft.com/office/officeart/2005/8/layout/hierarchy2"/>
    <dgm:cxn modelId="{B9D4CAE3-7CDD-4C93-9056-B0558131CD0C}" type="presParOf" srcId="{C4161B51-63F2-4D89-BEAF-F5777FDD22BC}" destId="{775255A0-89DD-4EE5-9854-1ECC49A07493}" srcOrd="0" destOrd="0" presId="urn:microsoft.com/office/officeart/2005/8/layout/hierarchy2"/>
    <dgm:cxn modelId="{A571A130-07A7-4868-AAA5-E0ED12955C4C}" type="presParOf" srcId="{C4161B51-63F2-4D89-BEAF-F5777FDD22BC}" destId="{AA9D0C22-1B57-42B1-BACE-947E3F7FC59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4B30F-4B78-49EC-92BA-A01DD0D8906E}">
      <dsp:nvSpPr>
        <dsp:cNvPr id="0" name=""/>
        <dsp:cNvSpPr/>
      </dsp:nvSpPr>
      <dsp:spPr>
        <a:xfrm>
          <a:off x="1559" y="1752328"/>
          <a:ext cx="4194994" cy="423531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1200" kern="1200" dirty="0"/>
            <a:t>史前时代</a:t>
          </a:r>
          <a:endParaRPr lang="de-DE" sz="1200" kern="1200" dirty="0"/>
        </a:p>
      </dsp:txBody>
      <dsp:txXfrm>
        <a:off x="1559" y="1752328"/>
        <a:ext cx="4089111" cy="423531"/>
      </dsp:txXfrm>
    </dsp:sp>
    <dsp:sp modelId="{55A676D7-818E-435A-BB3E-5DA70952FCE4}">
      <dsp:nvSpPr>
        <dsp:cNvPr id="0" name=""/>
        <dsp:cNvSpPr/>
      </dsp:nvSpPr>
      <dsp:spPr>
        <a:xfrm>
          <a:off x="3984787" y="1752328"/>
          <a:ext cx="1865963" cy="423531"/>
        </a:xfrm>
        <a:prstGeom prst="chevron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1200" kern="1200" dirty="0"/>
            <a:t>古典时代</a:t>
          </a:r>
          <a:endParaRPr lang="de-DE" sz="1200" kern="1200" dirty="0"/>
        </a:p>
      </dsp:txBody>
      <dsp:txXfrm>
        <a:off x="4196553" y="1752328"/>
        <a:ext cx="1442432" cy="423531"/>
      </dsp:txXfrm>
    </dsp:sp>
    <dsp:sp modelId="{53FB8456-5420-4A3D-AF0B-728F98D745DD}">
      <dsp:nvSpPr>
        <dsp:cNvPr id="0" name=""/>
        <dsp:cNvSpPr/>
      </dsp:nvSpPr>
      <dsp:spPr>
        <a:xfrm>
          <a:off x="5638984" y="1752328"/>
          <a:ext cx="1399877" cy="423531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1200" kern="1200" dirty="0"/>
            <a:t>中世纪</a:t>
          </a:r>
          <a:endParaRPr lang="de-DE" sz="1200" kern="1200" dirty="0"/>
        </a:p>
      </dsp:txBody>
      <dsp:txXfrm>
        <a:off x="5850750" y="1752328"/>
        <a:ext cx="976346" cy="423531"/>
      </dsp:txXfrm>
    </dsp:sp>
    <dsp:sp modelId="{FB1460AA-BD73-47ED-A3DD-A6342A42582D}">
      <dsp:nvSpPr>
        <dsp:cNvPr id="0" name=""/>
        <dsp:cNvSpPr/>
      </dsp:nvSpPr>
      <dsp:spPr>
        <a:xfrm>
          <a:off x="6827096" y="1752328"/>
          <a:ext cx="1293941" cy="423531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1200" kern="1200" dirty="0"/>
            <a:t>近代欧洲</a:t>
          </a:r>
          <a:endParaRPr lang="de-DE" sz="1200" kern="1200" dirty="0"/>
        </a:p>
      </dsp:txBody>
      <dsp:txXfrm>
        <a:off x="7038862" y="1752328"/>
        <a:ext cx="870410" cy="423531"/>
      </dsp:txXfrm>
    </dsp:sp>
    <dsp:sp modelId="{F35C5C30-055C-4DB4-A8E6-062352E3AAB9}">
      <dsp:nvSpPr>
        <dsp:cNvPr id="0" name=""/>
        <dsp:cNvSpPr/>
      </dsp:nvSpPr>
      <dsp:spPr>
        <a:xfrm>
          <a:off x="7909272" y="1752328"/>
          <a:ext cx="920312" cy="423531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1200" kern="1200" dirty="0"/>
            <a:t>十九世纪</a:t>
          </a:r>
          <a:endParaRPr lang="de-DE" sz="1200" kern="1200" dirty="0"/>
        </a:p>
      </dsp:txBody>
      <dsp:txXfrm>
        <a:off x="8121038" y="1752328"/>
        <a:ext cx="496781" cy="423531"/>
      </dsp:txXfrm>
    </dsp:sp>
    <dsp:sp modelId="{E07D9F4F-4F40-4D06-B255-0B259F5F4949}">
      <dsp:nvSpPr>
        <dsp:cNvPr id="0" name=""/>
        <dsp:cNvSpPr/>
      </dsp:nvSpPr>
      <dsp:spPr>
        <a:xfrm>
          <a:off x="8617819" y="1752328"/>
          <a:ext cx="908887" cy="423531"/>
        </a:xfrm>
        <a:prstGeom prst="chevron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1200" kern="1200" dirty="0"/>
            <a:t>二十世纪</a:t>
          </a:r>
          <a:endParaRPr lang="de-DE" sz="1200" kern="1200" dirty="0"/>
        </a:p>
      </dsp:txBody>
      <dsp:txXfrm>
        <a:off x="8829585" y="1752328"/>
        <a:ext cx="485356" cy="423531"/>
      </dsp:txXfrm>
    </dsp:sp>
    <dsp:sp modelId="{84AE8CB2-FA45-46CD-B0DD-BF839C1C37F2}">
      <dsp:nvSpPr>
        <dsp:cNvPr id="0" name=""/>
        <dsp:cNvSpPr/>
      </dsp:nvSpPr>
      <dsp:spPr>
        <a:xfrm>
          <a:off x="9314941" y="1752328"/>
          <a:ext cx="573948" cy="423531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1200" kern="1200" dirty="0"/>
            <a:t>当代</a:t>
          </a:r>
          <a:endParaRPr lang="de-DE" sz="1200" kern="1200" dirty="0"/>
        </a:p>
      </dsp:txBody>
      <dsp:txXfrm>
        <a:off x="9526707" y="1752328"/>
        <a:ext cx="150417" cy="4235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2E6ED-9769-4A90-A525-858766CBEC6B}">
      <dsp:nvSpPr>
        <dsp:cNvPr id="0" name=""/>
        <dsp:cNvSpPr/>
      </dsp:nvSpPr>
      <dsp:spPr>
        <a:xfrm>
          <a:off x="3968" y="2463271"/>
          <a:ext cx="1230312" cy="49212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2300" kern="1200" dirty="0"/>
            <a:t>种</a:t>
          </a:r>
          <a:endParaRPr lang="de-DE" sz="2300" kern="1200" dirty="0"/>
        </a:p>
      </dsp:txBody>
      <dsp:txXfrm>
        <a:off x="3968" y="2463271"/>
        <a:ext cx="1107281" cy="492125"/>
      </dsp:txXfrm>
    </dsp:sp>
    <dsp:sp modelId="{DF13BB9B-C185-491A-8D3C-05438ACF7389}">
      <dsp:nvSpPr>
        <dsp:cNvPr id="0" name=""/>
        <dsp:cNvSpPr/>
      </dsp:nvSpPr>
      <dsp:spPr>
        <a:xfrm>
          <a:off x="988218" y="2463271"/>
          <a:ext cx="1230312" cy="492125"/>
        </a:xfrm>
        <a:prstGeom prst="chevron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2300" kern="1200" dirty="0"/>
            <a:t>属</a:t>
          </a:r>
          <a:endParaRPr lang="de-DE" sz="2300" kern="1200" dirty="0"/>
        </a:p>
      </dsp:txBody>
      <dsp:txXfrm>
        <a:off x="1234281" y="2463271"/>
        <a:ext cx="738187" cy="492125"/>
      </dsp:txXfrm>
    </dsp:sp>
    <dsp:sp modelId="{B2746537-E346-40AA-B2F1-73C331A4F7AA}">
      <dsp:nvSpPr>
        <dsp:cNvPr id="0" name=""/>
        <dsp:cNvSpPr/>
      </dsp:nvSpPr>
      <dsp:spPr>
        <a:xfrm>
          <a:off x="1972468" y="2463271"/>
          <a:ext cx="1230312" cy="492125"/>
        </a:xfrm>
        <a:prstGeom prst="chevron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2300" kern="1200" dirty="0"/>
            <a:t>科</a:t>
          </a:r>
          <a:endParaRPr lang="de-DE" sz="2300" kern="1200" dirty="0"/>
        </a:p>
      </dsp:txBody>
      <dsp:txXfrm>
        <a:off x="2218531" y="2463271"/>
        <a:ext cx="738187" cy="492125"/>
      </dsp:txXfrm>
    </dsp:sp>
    <dsp:sp modelId="{CCD5AF95-4707-4FB5-84CA-C7D363393B20}">
      <dsp:nvSpPr>
        <dsp:cNvPr id="0" name=""/>
        <dsp:cNvSpPr/>
      </dsp:nvSpPr>
      <dsp:spPr>
        <a:xfrm>
          <a:off x="2956718" y="2463271"/>
          <a:ext cx="1230312" cy="492125"/>
        </a:xfrm>
        <a:prstGeom prst="chevron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2300" kern="1200" dirty="0"/>
            <a:t>目</a:t>
          </a:r>
          <a:endParaRPr lang="de-DE" sz="2300" kern="1200" dirty="0"/>
        </a:p>
      </dsp:txBody>
      <dsp:txXfrm>
        <a:off x="3202781" y="2463271"/>
        <a:ext cx="738187" cy="492125"/>
      </dsp:txXfrm>
    </dsp:sp>
    <dsp:sp modelId="{0FB328E4-00CF-4A66-A06E-DF9B6A6C9723}">
      <dsp:nvSpPr>
        <dsp:cNvPr id="0" name=""/>
        <dsp:cNvSpPr/>
      </dsp:nvSpPr>
      <dsp:spPr>
        <a:xfrm>
          <a:off x="3940968" y="2463271"/>
          <a:ext cx="1230312" cy="492125"/>
        </a:xfrm>
        <a:prstGeom prst="chevron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2300" kern="1200" dirty="0"/>
            <a:t>纲</a:t>
          </a:r>
          <a:endParaRPr lang="de-DE" sz="2300" kern="1200" dirty="0"/>
        </a:p>
      </dsp:txBody>
      <dsp:txXfrm>
        <a:off x="4187031" y="2463271"/>
        <a:ext cx="738187" cy="492125"/>
      </dsp:txXfrm>
    </dsp:sp>
    <dsp:sp modelId="{D5787AEE-0757-48A1-B7DC-D0396F5A6341}">
      <dsp:nvSpPr>
        <dsp:cNvPr id="0" name=""/>
        <dsp:cNvSpPr/>
      </dsp:nvSpPr>
      <dsp:spPr>
        <a:xfrm>
          <a:off x="4925218" y="2463271"/>
          <a:ext cx="1230312" cy="492125"/>
        </a:xfrm>
        <a:prstGeom prst="chevron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2300" kern="1200" dirty="0"/>
            <a:t>界</a:t>
          </a:r>
          <a:endParaRPr lang="de-DE" sz="2300" kern="1200" dirty="0"/>
        </a:p>
      </dsp:txBody>
      <dsp:txXfrm>
        <a:off x="5171281" y="2463271"/>
        <a:ext cx="738187" cy="492125"/>
      </dsp:txXfrm>
    </dsp:sp>
    <dsp:sp modelId="{FCAF7E8F-1CDB-4F35-AB93-99B012791B43}">
      <dsp:nvSpPr>
        <dsp:cNvPr id="0" name=""/>
        <dsp:cNvSpPr/>
      </dsp:nvSpPr>
      <dsp:spPr>
        <a:xfrm>
          <a:off x="5909468" y="2463271"/>
          <a:ext cx="1230312" cy="492125"/>
        </a:xfrm>
        <a:prstGeom prst="chevron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2300" kern="1200" dirty="0"/>
            <a:t>域</a:t>
          </a:r>
          <a:endParaRPr lang="de-DE" sz="2300" kern="1200" dirty="0"/>
        </a:p>
      </dsp:txBody>
      <dsp:txXfrm>
        <a:off x="6155531" y="2463271"/>
        <a:ext cx="738187" cy="492125"/>
      </dsp:txXfrm>
    </dsp:sp>
    <dsp:sp modelId="{579761BF-9634-4B4E-9AC2-0BC2CA91D4B9}">
      <dsp:nvSpPr>
        <dsp:cNvPr id="0" name=""/>
        <dsp:cNvSpPr/>
      </dsp:nvSpPr>
      <dsp:spPr>
        <a:xfrm>
          <a:off x="6893718" y="2463271"/>
          <a:ext cx="1230312" cy="492125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2300" kern="1200" dirty="0"/>
            <a:t>生物</a:t>
          </a:r>
          <a:endParaRPr lang="de-DE" sz="2300" kern="1200" dirty="0"/>
        </a:p>
      </dsp:txBody>
      <dsp:txXfrm>
        <a:off x="7139781" y="2463271"/>
        <a:ext cx="738187" cy="492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E5063-8EC8-4112-9785-BDEAF8E21EF2}">
      <dsp:nvSpPr>
        <dsp:cNvPr id="0" name=""/>
        <dsp:cNvSpPr/>
      </dsp:nvSpPr>
      <dsp:spPr>
        <a:xfrm>
          <a:off x="859" y="2447061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900" kern="1200" dirty="0"/>
            <a:t>生物</a:t>
          </a:r>
          <a:endParaRPr lang="de-DE" sz="900" kern="1200" dirty="0"/>
        </a:p>
      </dsp:txBody>
      <dsp:txXfrm>
        <a:off x="10614" y="2456816"/>
        <a:ext cx="646578" cy="313534"/>
      </dsp:txXfrm>
    </dsp:sp>
    <dsp:sp modelId="{58950722-8F5F-4961-BC44-0B836C26AB28}">
      <dsp:nvSpPr>
        <dsp:cNvPr id="0" name=""/>
        <dsp:cNvSpPr/>
      </dsp:nvSpPr>
      <dsp:spPr>
        <a:xfrm rot="18289469">
          <a:off x="566886" y="2416551"/>
          <a:ext cx="466559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466559" y="553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788501" y="2410418"/>
        <a:ext cx="23327" cy="23327"/>
      </dsp:txXfrm>
    </dsp:sp>
    <dsp:sp modelId="{355625CB-FBB5-4666-A0F2-3332CB315977}">
      <dsp:nvSpPr>
        <dsp:cNvPr id="0" name=""/>
        <dsp:cNvSpPr/>
      </dsp:nvSpPr>
      <dsp:spPr>
        <a:xfrm>
          <a:off x="933383" y="2064060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900" kern="1200"/>
            <a:t>古菌域</a:t>
          </a:r>
          <a:endParaRPr lang="de-DE" sz="900" kern="1200" dirty="0"/>
        </a:p>
      </dsp:txBody>
      <dsp:txXfrm>
        <a:off x="943138" y="2073815"/>
        <a:ext cx="646578" cy="313534"/>
      </dsp:txXfrm>
    </dsp:sp>
    <dsp:sp modelId="{575B25ED-B6BB-4BDE-9744-1AEE91B0D8C4}">
      <dsp:nvSpPr>
        <dsp:cNvPr id="0" name=""/>
        <dsp:cNvSpPr/>
      </dsp:nvSpPr>
      <dsp:spPr>
        <a:xfrm>
          <a:off x="666948" y="2608051"/>
          <a:ext cx="266435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266435" y="553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793505" y="2606922"/>
        <a:ext cx="13321" cy="13321"/>
      </dsp:txXfrm>
    </dsp:sp>
    <dsp:sp modelId="{C2E1D12C-0302-4F1D-A079-8D3CA2C6EC06}">
      <dsp:nvSpPr>
        <dsp:cNvPr id="0" name=""/>
        <dsp:cNvSpPr/>
      </dsp:nvSpPr>
      <dsp:spPr>
        <a:xfrm>
          <a:off x="933383" y="2447061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900" kern="1200" dirty="0"/>
            <a:t>细菌域</a:t>
          </a:r>
          <a:endParaRPr lang="de-DE" sz="900" kern="1200" dirty="0"/>
        </a:p>
      </dsp:txBody>
      <dsp:txXfrm>
        <a:off x="943138" y="2456816"/>
        <a:ext cx="646578" cy="313534"/>
      </dsp:txXfrm>
    </dsp:sp>
    <dsp:sp modelId="{CCE384F6-ECC5-4C4E-957E-56E4910AB53F}">
      <dsp:nvSpPr>
        <dsp:cNvPr id="0" name=""/>
        <dsp:cNvSpPr/>
      </dsp:nvSpPr>
      <dsp:spPr>
        <a:xfrm rot="3310531">
          <a:off x="566886" y="2799552"/>
          <a:ext cx="466559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466559" y="553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788501" y="2793419"/>
        <a:ext cx="23327" cy="23327"/>
      </dsp:txXfrm>
    </dsp:sp>
    <dsp:sp modelId="{8262168A-F430-45BD-8A8B-3492A8DEA394}">
      <dsp:nvSpPr>
        <dsp:cNvPr id="0" name=""/>
        <dsp:cNvSpPr/>
      </dsp:nvSpPr>
      <dsp:spPr>
        <a:xfrm>
          <a:off x="933383" y="2830062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900" kern="1200" dirty="0"/>
            <a:t>真核域</a:t>
          </a:r>
          <a:endParaRPr lang="de-DE" sz="900" kern="1200" dirty="0"/>
        </a:p>
      </dsp:txBody>
      <dsp:txXfrm>
        <a:off x="943138" y="2839817"/>
        <a:ext cx="646578" cy="313534"/>
      </dsp:txXfrm>
    </dsp:sp>
    <dsp:sp modelId="{F044433C-F4ED-4B31-AAF6-E400F2BD3C11}">
      <dsp:nvSpPr>
        <dsp:cNvPr id="0" name=""/>
        <dsp:cNvSpPr/>
      </dsp:nvSpPr>
      <dsp:spPr>
        <a:xfrm rot="17350740">
          <a:off x="1327182" y="2608051"/>
          <a:ext cx="811015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811015" y="55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712414" y="2593307"/>
        <a:ext cx="40550" cy="40550"/>
      </dsp:txXfrm>
    </dsp:sp>
    <dsp:sp modelId="{8BDABEC4-11F4-4ABE-86B5-34CF5367CFFB}">
      <dsp:nvSpPr>
        <dsp:cNvPr id="0" name=""/>
        <dsp:cNvSpPr/>
      </dsp:nvSpPr>
      <dsp:spPr>
        <a:xfrm>
          <a:off x="1865907" y="2064060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900" kern="1200" dirty="0"/>
            <a:t>真菌界</a:t>
          </a:r>
          <a:endParaRPr lang="de-DE" sz="900" kern="1200" dirty="0"/>
        </a:p>
      </dsp:txBody>
      <dsp:txXfrm>
        <a:off x="1875662" y="2073815"/>
        <a:ext cx="646578" cy="313534"/>
      </dsp:txXfrm>
    </dsp:sp>
    <dsp:sp modelId="{B5ED61C9-7DF8-4550-8D9E-10D0258EFF92}">
      <dsp:nvSpPr>
        <dsp:cNvPr id="0" name=""/>
        <dsp:cNvSpPr/>
      </dsp:nvSpPr>
      <dsp:spPr>
        <a:xfrm rot="18289469">
          <a:off x="1499410" y="2799552"/>
          <a:ext cx="466559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466559" y="55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721025" y="2793419"/>
        <a:ext cx="23327" cy="23327"/>
      </dsp:txXfrm>
    </dsp:sp>
    <dsp:sp modelId="{7D3CF813-B3D4-4843-99A9-A583C26EB334}">
      <dsp:nvSpPr>
        <dsp:cNvPr id="0" name=""/>
        <dsp:cNvSpPr/>
      </dsp:nvSpPr>
      <dsp:spPr>
        <a:xfrm>
          <a:off x="1865907" y="2447061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900" kern="1200" dirty="0"/>
            <a:t>动物界</a:t>
          </a:r>
          <a:endParaRPr lang="de-DE" sz="900" kern="1200" dirty="0"/>
        </a:p>
      </dsp:txBody>
      <dsp:txXfrm>
        <a:off x="1875662" y="2456816"/>
        <a:ext cx="646578" cy="313534"/>
      </dsp:txXfrm>
    </dsp:sp>
    <dsp:sp modelId="{0FA6A941-45C1-463D-955B-2008A40850D5}">
      <dsp:nvSpPr>
        <dsp:cNvPr id="0" name=""/>
        <dsp:cNvSpPr/>
      </dsp:nvSpPr>
      <dsp:spPr>
        <a:xfrm rot="19457599">
          <a:off x="2501155" y="2512301"/>
          <a:ext cx="328116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328116" y="55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657011" y="2509630"/>
        <a:ext cx="16405" cy="16405"/>
      </dsp:txXfrm>
    </dsp:sp>
    <dsp:sp modelId="{D6755DAB-157C-4010-9ED6-7CDF70570460}">
      <dsp:nvSpPr>
        <dsp:cNvPr id="0" name=""/>
        <dsp:cNvSpPr/>
      </dsp:nvSpPr>
      <dsp:spPr>
        <a:xfrm>
          <a:off x="2798431" y="2255560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900" kern="1200" dirty="0"/>
            <a:t>脊索动物门</a:t>
          </a:r>
          <a:endParaRPr lang="de-DE" sz="900" kern="1200" dirty="0"/>
        </a:p>
      </dsp:txBody>
      <dsp:txXfrm>
        <a:off x="2808186" y="2265315"/>
        <a:ext cx="646578" cy="313534"/>
      </dsp:txXfrm>
    </dsp:sp>
    <dsp:sp modelId="{5D80AFF5-8F62-4FFA-B80F-F3D1F97A8AFA}">
      <dsp:nvSpPr>
        <dsp:cNvPr id="0" name=""/>
        <dsp:cNvSpPr/>
      </dsp:nvSpPr>
      <dsp:spPr>
        <a:xfrm rot="19457599">
          <a:off x="3433679" y="2320800"/>
          <a:ext cx="328116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328116" y="55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589535" y="2318129"/>
        <a:ext cx="16405" cy="16405"/>
      </dsp:txXfrm>
    </dsp:sp>
    <dsp:sp modelId="{66F2714F-4DCB-4039-A9F4-11AD0E310D11}">
      <dsp:nvSpPr>
        <dsp:cNvPr id="0" name=""/>
        <dsp:cNvSpPr/>
      </dsp:nvSpPr>
      <dsp:spPr>
        <a:xfrm>
          <a:off x="3730955" y="2064060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900" kern="1200" dirty="0"/>
            <a:t>哺乳纲</a:t>
          </a:r>
          <a:endParaRPr lang="de-DE" sz="900" kern="1200" dirty="0"/>
        </a:p>
      </dsp:txBody>
      <dsp:txXfrm>
        <a:off x="3740710" y="2073815"/>
        <a:ext cx="646578" cy="313534"/>
      </dsp:txXfrm>
    </dsp:sp>
    <dsp:sp modelId="{FF42B4F4-0229-49D5-9EFC-8DAFE3F512BE}">
      <dsp:nvSpPr>
        <dsp:cNvPr id="0" name=""/>
        <dsp:cNvSpPr/>
      </dsp:nvSpPr>
      <dsp:spPr>
        <a:xfrm rot="19457599">
          <a:off x="4366203" y="2129300"/>
          <a:ext cx="328116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328116" y="55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4522059" y="2126629"/>
        <a:ext cx="16405" cy="16405"/>
      </dsp:txXfrm>
    </dsp:sp>
    <dsp:sp modelId="{A09F6F79-3C26-47C6-B227-FEC89C4A4B9E}">
      <dsp:nvSpPr>
        <dsp:cNvPr id="0" name=""/>
        <dsp:cNvSpPr/>
      </dsp:nvSpPr>
      <dsp:spPr>
        <a:xfrm>
          <a:off x="4663479" y="1872559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900" kern="1200" dirty="0"/>
            <a:t>灵长目</a:t>
          </a:r>
          <a:endParaRPr lang="de-DE" sz="900" kern="1200" dirty="0"/>
        </a:p>
      </dsp:txBody>
      <dsp:txXfrm>
        <a:off x="4673234" y="1882314"/>
        <a:ext cx="646578" cy="313534"/>
      </dsp:txXfrm>
    </dsp:sp>
    <dsp:sp modelId="{AA6FA5E8-FD27-4387-849B-5CC0DA72E171}">
      <dsp:nvSpPr>
        <dsp:cNvPr id="0" name=""/>
        <dsp:cNvSpPr/>
      </dsp:nvSpPr>
      <dsp:spPr>
        <a:xfrm rot="19457599">
          <a:off x="5298727" y="1937800"/>
          <a:ext cx="328116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328116" y="55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454583" y="1935128"/>
        <a:ext cx="16405" cy="16405"/>
      </dsp:txXfrm>
    </dsp:sp>
    <dsp:sp modelId="{02BE23F2-F3B8-4DAB-BDFC-A4B02A9FE43E}">
      <dsp:nvSpPr>
        <dsp:cNvPr id="0" name=""/>
        <dsp:cNvSpPr/>
      </dsp:nvSpPr>
      <dsp:spPr>
        <a:xfrm>
          <a:off x="5596003" y="1681059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900" kern="1200" dirty="0"/>
            <a:t>人科</a:t>
          </a:r>
          <a:endParaRPr lang="de-DE" sz="900" kern="1200" dirty="0"/>
        </a:p>
      </dsp:txBody>
      <dsp:txXfrm>
        <a:off x="5605758" y="1690814"/>
        <a:ext cx="646578" cy="313534"/>
      </dsp:txXfrm>
    </dsp:sp>
    <dsp:sp modelId="{DF0CA3CD-2029-46B7-8CC8-21B61DEC32D8}">
      <dsp:nvSpPr>
        <dsp:cNvPr id="0" name=""/>
        <dsp:cNvSpPr/>
      </dsp:nvSpPr>
      <dsp:spPr>
        <a:xfrm rot="19457599">
          <a:off x="6231251" y="1746299"/>
          <a:ext cx="328116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328116" y="55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6387107" y="1743628"/>
        <a:ext cx="16405" cy="16405"/>
      </dsp:txXfrm>
    </dsp:sp>
    <dsp:sp modelId="{BBA21644-3CEB-4E59-8B4D-63DEC69A0736}">
      <dsp:nvSpPr>
        <dsp:cNvPr id="0" name=""/>
        <dsp:cNvSpPr/>
      </dsp:nvSpPr>
      <dsp:spPr>
        <a:xfrm>
          <a:off x="6528527" y="1489558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900" kern="1200" dirty="0"/>
            <a:t>人属</a:t>
          </a:r>
          <a:endParaRPr lang="de-DE" sz="900" kern="1200" dirty="0"/>
        </a:p>
      </dsp:txBody>
      <dsp:txXfrm>
        <a:off x="6538282" y="1499313"/>
        <a:ext cx="646578" cy="313534"/>
      </dsp:txXfrm>
    </dsp:sp>
    <dsp:sp modelId="{51242511-F9AE-4EC8-819F-036B4DD97674}">
      <dsp:nvSpPr>
        <dsp:cNvPr id="0" name=""/>
        <dsp:cNvSpPr/>
      </dsp:nvSpPr>
      <dsp:spPr>
        <a:xfrm>
          <a:off x="7194616" y="1650549"/>
          <a:ext cx="266435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266435" y="55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7321173" y="1649420"/>
        <a:ext cx="13321" cy="13321"/>
      </dsp:txXfrm>
    </dsp:sp>
    <dsp:sp modelId="{A6D29DA7-F215-4F39-934D-475D2F5F49E0}">
      <dsp:nvSpPr>
        <dsp:cNvPr id="0" name=""/>
        <dsp:cNvSpPr/>
      </dsp:nvSpPr>
      <dsp:spPr>
        <a:xfrm>
          <a:off x="7461051" y="1489558"/>
          <a:ext cx="666088" cy="333044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900" kern="1200" dirty="0"/>
            <a:t>智人</a:t>
          </a:r>
          <a:r>
            <a:rPr lang="de-DE" altLang="zh-CN" sz="900" kern="1200" dirty="0"/>
            <a:t>/</a:t>
          </a:r>
          <a:r>
            <a:rPr lang="zh-CN" altLang="de-DE" sz="900" kern="1200" dirty="0"/>
            <a:t>人种</a:t>
          </a:r>
          <a:endParaRPr lang="de-DE" sz="900" kern="1200" dirty="0"/>
        </a:p>
      </dsp:txBody>
      <dsp:txXfrm>
        <a:off x="7470806" y="1499313"/>
        <a:ext cx="646578" cy="313534"/>
      </dsp:txXfrm>
    </dsp:sp>
    <dsp:sp modelId="{ABEDD77C-3772-47F0-9A78-5967AADE1783}">
      <dsp:nvSpPr>
        <dsp:cNvPr id="0" name=""/>
        <dsp:cNvSpPr/>
      </dsp:nvSpPr>
      <dsp:spPr>
        <a:xfrm rot="2142401">
          <a:off x="6231251" y="1937800"/>
          <a:ext cx="328116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328116" y="55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6387107" y="1935128"/>
        <a:ext cx="16405" cy="16405"/>
      </dsp:txXfrm>
    </dsp:sp>
    <dsp:sp modelId="{CE440C00-6375-4203-B9CF-00485CA07081}">
      <dsp:nvSpPr>
        <dsp:cNvPr id="0" name=""/>
        <dsp:cNvSpPr/>
      </dsp:nvSpPr>
      <dsp:spPr>
        <a:xfrm>
          <a:off x="6528527" y="1872559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…</a:t>
          </a:r>
        </a:p>
      </dsp:txBody>
      <dsp:txXfrm>
        <a:off x="6538282" y="1882314"/>
        <a:ext cx="646578" cy="313534"/>
      </dsp:txXfrm>
    </dsp:sp>
    <dsp:sp modelId="{6B360FBE-12AC-4965-BFC7-17D69808BABA}">
      <dsp:nvSpPr>
        <dsp:cNvPr id="0" name=""/>
        <dsp:cNvSpPr/>
      </dsp:nvSpPr>
      <dsp:spPr>
        <a:xfrm rot="2142401">
          <a:off x="5298727" y="2129300"/>
          <a:ext cx="328116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328116" y="55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454583" y="2126629"/>
        <a:ext cx="16405" cy="16405"/>
      </dsp:txXfrm>
    </dsp:sp>
    <dsp:sp modelId="{F335BEA7-6755-4338-AAD4-52D411953F94}">
      <dsp:nvSpPr>
        <dsp:cNvPr id="0" name=""/>
        <dsp:cNvSpPr/>
      </dsp:nvSpPr>
      <dsp:spPr>
        <a:xfrm>
          <a:off x="5596003" y="2064060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…</a:t>
          </a:r>
        </a:p>
      </dsp:txBody>
      <dsp:txXfrm>
        <a:off x="5605758" y="2073815"/>
        <a:ext cx="646578" cy="313534"/>
      </dsp:txXfrm>
    </dsp:sp>
    <dsp:sp modelId="{951F406D-B47F-40AC-A92B-C283D84F6E69}">
      <dsp:nvSpPr>
        <dsp:cNvPr id="0" name=""/>
        <dsp:cNvSpPr/>
      </dsp:nvSpPr>
      <dsp:spPr>
        <a:xfrm rot="2142401">
          <a:off x="4366203" y="2320800"/>
          <a:ext cx="328116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328116" y="55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4522059" y="2318129"/>
        <a:ext cx="16405" cy="16405"/>
      </dsp:txXfrm>
    </dsp:sp>
    <dsp:sp modelId="{DD6058EF-4E17-4FFB-A790-C10EA532A8ED}">
      <dsp:nvSpPr>
        <dsp:cNvPr id="0" name=""/>
        <dsp:cNvSpPr/>
      </dsp:nvSpPr>
      <dsp:spPr>
        <a:xfrm>
          <a:off x="4663479" y="2255560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…</a:t>
          </a:r>
        </a:p>
      </dsp:txBody>
      <dsp:txXfrm>
        <a:off x="4673234" y="2265315"/>
        <a:ext cx="646578" cy="313534"/>
      </dsp:txXfrm>
    </dsp:sp>
    <dsp:sp modelId="{16E58EF9-5079-4F7A-BD5D-5688368B5E62}">
      <dsp:nvSpPr>
        <dsp:cNvPr id="0" name=""/>
        <dsp:cNvSpPr/>
      </dsp:nvSpPr>
      <dsp:spPr>
        <a:xfrm rot="2142401">
          <a:off x="3433679" y="2512301"/>
          <a:ext cx="328116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328116" y="55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589535" y="2509630"/>
        <a:ext cx="16405" cy="16405"/>
      </dsp:txXfrm>
    </dsp:sp>
    <dsp:sp modelId="{F710DC5C-C0DD-4FBF-89A9-8483FA5D9FE6}">
      <dsp:nvSpPr>
        <dsp:cNvPr id="0" name=""/>
        <dsp:cNvSpPr/>
      </dsp:nvSpPr>
      <dsp:spPr>
        <a:xfrm>
          <a:off x="3730955" y="2447061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…</a:t>
          </a:r>
        </a:p>
      </dsp:txBody>
      <dsp:txXfrm>
        <a:off x="3740710" y="2456816"/>
        <a:ext cx="646578" cy="313534"/>
      </dsp:txXfrm>
    </dsp:sp>
    <dsp:sp modelId="{38F78DD7-6440-44D7-A57B-E88D6FA8A41A}">
      <dsp:nvSpPr>
        <dsp:cNvPr id="0" name=""/>
        <dsp:cNvSpPr/>
      </dsp:nvSpPr>
      <dsp:spPr>
        <a:xfrm rot="2142401">
          <a:off x="2501155" y="2703801"/>
          <a:ext cx="328116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328116" y="55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657011" y="2701130"/>
        <a:ext cx="16405" cy="16405"/>
      </dsp:txXfrm>
    </dsp:sp>
    <dsp:sp modelId="{A9529744-EEDE-4D7E-AE22-D4FA82D54379}">
      <dsp:nvSpPr>
        <dsp:cNvPr id="0" name=""/>
        <dsp:cNvSpPr/>
      </dsp:nvSpPr>
      <dsp:spPr>
        <a:xfrm>
          <a:off x="2798431" y="2638561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…</a:t>
          </a:r>
        </a:p>
      </dsp:txBody>
      <dsp:txXfrm>
        <a:off x="2808186" y="2648316"/>
        <a:ext cx="646578" cy="313534"/>
      </dsp:txXfrm>
    </dsp:sp>
    <dsp:sp modelId="{7E8C3CA1-9131-4C60-8241-81C501814BF4}">
      <dsp:nvSpPr>
        <dsp:cNvPr id="0" name=""/>
        <dsp:cNvSpPr/>
      </dsp:nvSpPr>
      <dsp:spPr>
        <a:xfrm>
          <a:off x="1599472" y="2991052"/>
          <a:ext cx="266435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266435" y="55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726029" y="2989923"/>
        <a:ext cx="13321" cy="13321"/>
      </dsp:txXfrm>
    </dsp:sp>
    <dsp:sp modelId="{5A4819F8-D1D3-4186-A498-A3C6C0CA02EC}">
      <dsp:nvSpPr>
        <dsp:cNvPr id="0" name=""/>
        <dsp:cNvSpPr/>
      </dsp:nvSpPr>
      <dsp:spPr>
        <a:xfrm>
          <a:off x="1865907" y="2830062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900" kern="1200" dirty="0"/>
            <a:t>植物界</a:t>
          </a:r>
          <a:endParaRPr lang="de-DE" sz="900" kern="1200" dirty="0"/>
        </a:p>
      </dsp:txBody>
      <dsp:txXfrm>
        <a:off x="1875662" y="2839817"/>
        <a:ext cx="646578" cy="313534"/>
      </dsp:txXfrm>
    </dsp:sp>
    <dsp:sp modelId="{C2E14E16-B07D-478A-8E88-1816CA32E6DF}">
      <dsp:nvSpPr>
        <dsp:cNvPr id="0" name=""/>
        <dsp:cNvSpPr/>
      </dsp:nvSpPr>
      <dsp:spPr>
        <a:xfrm rot="3310531">
          <a:off x="1499410" y="3182553"/>
          <a:ext cx="466559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466559" y="55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721025" y="3176420"/>
        <a:ext cx="23327" cy="23327"/>
      </dsp:txXfrm>
    </dsp:sp>
    <dsp:sp modelId="{92770BF9-433A-4831-BD8C-919E4F44CF43}">
      <dsp:nvSpPr>
        <dsp:cNvPr id="0" name=""/>
        <dsp:cNvSpPr/>
      </dsp:nvSpPr>
      <dsp:spPr>
        <a:xfrm>
          <a:off x="1865907" y="3213062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900" kern="1200" dirty="0"/>
            <a:t>原生生物界</a:t>
          </a:r>
          <a:endParaRPr lang="de-DE" sz="900" kern="1200" dirty="0"/>
        </a:p>
      </dsp:txBody>
      <dsp:txXfrm>
        <a:off x="1875662" y="3222817"/>
        <a:ext cx="646578" cy="313534"/>
      </dsp:txXfrm>
    </dsp:sp>
    <dsp:sp modelId="{BDD8C53E-F570-4753-8D5E-722AF8B48E69}">
      <dsp:nvSpPr>
        <dsp:cNvPr id="0" name=""/>
        <dsp:cNvSpPr/>
      </dsp:nvSpPr>
      <dsp:spPr>
        <a:xfrm rot="4249260">
          <a:off x="1327182" y="3374053"/>
          <a:ext cx="811015" cy="11063"/>
        </a:xfrm>
        <a:custGeom>
          <a:avLst/>
          <a:gdLst/>
          <a:ahLst/>
          <a:cxnLst/>
          <a:rect l="0" t="0" r="0" b="0"/>
          <a:pathLst>
            <a:path>
              <a:moveTo>
                <a:pt x="0" y="5531"/>
              </a:moveTo>
              <a:lnTo>
                <a:pt x="811015" y="55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712414" y="3359309"/>
        <a:ext cx="40550" cy="40550"/>
      </dsp:txXfrm>
    </dsp:sp>
    <dsp:sp modelId="{775255A0-89DD-4EE5-9854-1ECC49A07493}">
      <dsp:nvSpPr>
        <dsp:cNvPr id="0" name=""/>
        <dsp:cNvSpPr/>
      </dsp:nvSpPr>
      <dsp:spPr>
        <a:xfrm>
          <a:off x="1865907" y="3596063"/>
          <a:ext cx="666088" cy="333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de-DE" sz="900" kern="1200" dirty="0"/>
            <a:t>细菌界</a:t>
          </a:r>
          <a:endParaRPr lang="de-DE" sz="900" kern="1200" dirty="0"/>
        </a:p>
      </dsp:txBody>
      <dsp:txXfrm>
        <a:off x="1875662" y="3605818"/>
        <a:ext cx="646578" cy="313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1696D-99C9-4EEF-9515-B4DED3E7B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F6C32B-FA86-485D-B8CB-CEB8B789D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60DEB0-CCEB-4F33-8073-2E1C8633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7FB5-3099-447D-BDB0-EF7E75F2EB39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941FA4-E474-4415-B8B2-5418090B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4F9DF9-64F6-4D66-B718-215B7019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604D-A5BE-4D7F-AF07-212F73DF36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22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7709F-8D22-4C98-B808-D59D195F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71C059-3327-495A-91F9-5820BDCF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BC17D4-8F34-49FA-9693-D41D1C3F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7FB5-3099-447D-BDB0-EF7E75F2EB39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F2FD36-DEE3-4AC3-8E0B-F1C1ED29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D6AAF-A800-4498-9B31-A21E570A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604D-A5BE-4D7F-AF07-212F73DF36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79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C58DF5-5FAF-4393-8B34-3EC27EA87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1191A0-602E-474C-A2EE-F5137D2C7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A9A543-9452-4DDF-914A-A6EE37B7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7FB5-3099-447D-BDB0-EF7E75F2EB39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D154C4-66FB-4636-BDE4-5BD1B9D8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29839-C48A-4553-9419-A8E96494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604D-A5BE-4D7F-AF07-212F73DF36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18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7907E-0F86-4A53-96B8-1EE9766B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DB153-F00E-4824-B921-16DF1EBE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8359C0-EFD9-48DA-8966-B7F78B39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7FB5-3099-447D-BDB0-EF7E75F2EB39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1A2858-53C2-44B6-AFDC-E6416AA2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A1764-CA4E-400A-87AF-63FA8C52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604D-A5BE-4D7F-AF07-212F73DF36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11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FF3A5-0C7B-45CA-9BEE-402AB683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9C1352-45A9-4331-8007-444ED3356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AD0B7C-4129-4CCD-BC29-F22C922F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7FB5-3099-447D-BDB0-EF7E75F2EB39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174935-5691-4BD4-81D1-9E3991FB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205542-952E-4850-A189-DD36E16F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604D-A5BE-4D7F-AF07-212F73DF36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6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558CE-C6AF-4E83-8E12-65C153DE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193BA-39AA-4DDF-902C-C4CF954C1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EA33DA-E8F4-4164-9AB3-E74607467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43F4D4-88D2-480C-9A84-0F499958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7FB5-3099-447D-BDB0-EF7E75F2EB39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D15A42-D7FE-471B-8ABF-88C359BA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2C4984-1A72-447F-B848-047C740E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604D-A5BE-4D7F-AF07-212F73DF36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8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C5BDA-81C8-43F4-844F-D01A0F1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2BA1E6-C100-4A19-93F1-846BD5EB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7CBB01-0A32-4FCF-B77E-9CF717B46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3D6710-6F19-4AE1-963A-0AEE6FAC1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8F29A6-59CB-420B-BE49-93379538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5DD4F9-F383-4BD6-9953-F1FB192C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7FB5-3099-447D-BDB0-EF7E75F2EB39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286773-87F3-4702-878F-48D4ADD2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7A390-D302-454D-B9E5-455234D4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604D-A5BE-4D7F-AF07-212F73DF36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4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D59DC-6463-4892-8751-17A3D296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6D749E-571A-4D4A-9581-D42A595E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7FB5-3099-447D-BDB0-EF7E75F2EB39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4FF34D-D0F5-4F72-97DB-6199221F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6D505D-2E10-4532-A58A-C4DA6DBD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604D-A5BE-4D7F-AF07-212F73DF36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00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8D241D-8DFF-4EE3-9F07-790F1427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7FB5-3099-447D-BDB0-EF7E75F2EB39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E09B1B-B245-4BE2-9D46-B77FD8E2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1D9FA6-1253-4FE8-A11D-4298665D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604D-A5BE-4D7F-AF07-212F73DF36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32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6A4AD-74F3-4F99-B5B3-FA252031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F9CB15-ACEB-49B9-BD41-0DA5A26C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78ACC7-93F9-4703-A3AE-4E668036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2EC000-C579-43AD-BB94-615B8004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7FB5-3099-447D-BDB0-EF7E75F2EB39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1CA2E-FF43-4815-AA52-CAF99F30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552440-D139-4F5F-87A6-B3B39882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604D-A5BE-4D7F-AF07-212F73DF36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80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77D57-8B24-4282-B099-41624FBE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732680-FF83-4D46-A8E1-5CCF05F80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A89FAF-9003-48CC-9982-552F7C38E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DA111A-88E2-4FC7-8F8E-F5F02311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7FB5-3099-447D-BDB0-EF7E75F2EB39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679B84-6C72-4D79-A8F2-721F53D9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B283FB-9166-4500-A9FD-A9DF21E7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604D-A5BE-4D7F-AF07-212F73DF36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97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00F68F-D82D-4414-AB6B-0795C843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A1E12C-C5CC-4FA4-A4F7-2F0D02BE3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7A3B44-B64B-4391-B2DD-57F6AE804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7FB5-3099-447D-BDB0-EF7E75F2EB39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337832-AB9B-4FF3-849A-DFB3575BB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3F1BE-00D2-40E1-A6C1-942EAF24F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604D-A5BE-4D7F-AF07-212F73DF36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54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099D1A4-1977-4E1C-8223-30688E0FB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647640"/>
              </p:ext>
            </p:extLst>
          </p:nvPr>
        </p:nvGraphicFramePr>
        <p:xfrm>
          <a:off x="858417" y="802433"/>
          <a:ext cx="9890449" cy="3928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4DD8A4F-BA24-4926-B330-F688A84B7A11}"/>
              </a:ext>
            </a:extLst>
          </p:cNvPr>
          <p:cNvSpPr txBox="1"/>
          <p:nvPr/>
        </p:nvSpPr>
        <p:spPr>
          <a:xfrm>
            <a:off x="500742" y="2136711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de-DE" sz="1200" dirty="0"/>
              <a:t>约</a:t>
            </a:r>
            <a:r>
              <a:rPr lang="de-DE" sz="1200" dirty="0"/>
              <a:t>120</a:t>
            </a:r>
            <a:r>
              <a:rPr lang="zh-CN" altLang="de-DE" sz="1200" dirty="0"/>
              <a:t>万年前</a:t>
            </a:r>
            <a:endParaRPr lang="de-DE" sz="12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2B9E3DF-02F0-4E32-B048-A091C30AD1BB}"/>
              </a:ext>
            </a:extLst>
          </p:cNvPr>
          <p:cNvSpPr txBox="1"/>
          <p:nvPr/>
        </p:nvSpPr>
        <p:spPr>
          <a:xfrm>
            <a:off x="2050443" y="3089675"/>
            <a:ext cx="973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de-DE" sz="1200" dirty="0"/>
              <a:t>原始时期</a:t>
            </a:r>
            <a:endParaRPr lang="de-DE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de-DE" sz="1200" dirty="0"/>
              <a:t>石器时代</a:t>
            </a:r>
            <a:endParaRPr lang="de-DE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de-DE" sz="1200" dirty="0"/>
              <a:t>青铜时代</a:t>
            </a:r>
            <a:endParaRPr lang="de-DE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de-DE" sz="1200" dirty="0"/>
              <a:t>铁器时代</a:t>
            </a:r>
            <a:endParaRPr lang="de-DE" altLang="zh-CN" sz="1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D543D7-8CA1-4D7C-B801-F99F270B3BB3}"/>
              </a:ext>
            </a:extLst>
          </p:cNvPr>
          <p:cNvSpPr txBox="1"/>
          <p:nvPr/>
        </p:nvSpPr>
        <p:spPr>
          <a:xfrm>
            <a:off x="3787400" y="3089675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de-DE" sz="1200" dirty="0"/>
              <a:t>古希腊（公元前</a:t>
            </a:r>
            <a:r>
              <a:rPr lang="de-DE" altLang="zh-CN" sz="1200" dirty="0"/>
              <a:t>1600</a:t>
            </a:r>
            <a:r>
              <a:rPr lang="zh-CN" altLang="de-DE" sz="1200" dirty="0"/>
              <a:t>年至公元前</a:t>
            </a:r>
            <a:r>
              <a:rPr lang="de-DE" altLang="zh-CN" sz="1200" dirty="0"/>
              <a:t>27</a:t>
            </a:r>
            <a:r>
              <a:rPr lang="zh-CN" altLang="de-DE" sz="1200" dirty="0"/>
              <a:t>年）</a:t>
            </a:r>
            <a:endParaRPr lang="de-DE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de-DE" sz="1200" dirty="0"/>
              <a:t>罗马帝国（公元前</a:t>
            </a:r>
            <a:r>
              <a:rPr lang="de-DE" altLang="zh-CN" sz="1200" dirty="0"/>
              <a:t>27</a:t>
            </a:r>
            <a:r>
              <a:rPr lang="zh-CN" altLang="de-DE" sz="1200" dirty="0"/>
              <a:t>年至公元</a:t>
            </a:r>
            <a:r>
              <a:rPr lang="de-DE" altLang="zh-CN" sz="1200" dirty="0"/>
              <a:t>1453</a:t>
            </a:r>
            <a:r>
              <a:rPr lang="zh-CN" altLang="de-DE" sz="1200" dirty="0"/>
              <a:t>年）</a:t>
            </a:r>
            <a:endParaRPr lang="de-DE" sz="1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5F1FAD-BFED-4C67-9191-9D3791042E64}"/>
              </a:ext>
            </a:extLst>
          </p:cNvPr>
          <p:cNvSpPr txBox="1"/>
          <p:nvPr/>
        </p:nvSpPr>
        <p:spPr>
          <a:xfrm>
            <a:off x="6182340" y="221971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200" dirty="0"/>
              <a:t>476</a:t>
            </a:r>
            <a:r>
              <a:rPr lang="zh-CN" altLang="de-DE" sz="1200" dirty="0"/>
              <a:t>年</a:t>
            </a:r>
            <a:endParaRPr lang="de-DE" sz="12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66664F-39B6-4AF6-8B98-D17FCB431C3A}"/>
              </a:ext>
            </a:extLst>
          </p:cNvPr>
          <p:cNvSpPr txBox="1"/>
          <p:nvPr/>
        </p:nvSpPr>
        <p:spPr>
          <a:xfrm>
            <a:off x="7423176" y="2219712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200" dirty="0"/>
              <a:t>1453</a:t>
            </a:r>
            <a:r>
              <a:rPr lang="zh-CN" altLang="de-DE" sz="1200" dirty="0"/>
              <a:t>年</a:t>
            </a:r>
            <a:endParaRPr lang="de-DE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8A4DF4-3B2B-4C3C-A39C-FE7DB083AD31}"/>
              </a:ext>
            </a:extLst>
          </p:cNvPr>
          <p:cNvSpPr txBox="1"/>
          <p:nvPr/>
        </p:nvSpPr>
        <p:spPr>
          <a:xfrm>
            <a:off x="8212754" y="2136711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200" dirty="0"/>
              <a:t>1789</a:t>
            </a:r>
            <a:r>
              <a:rPr lang="zh-CN" altLang="de-DE" sz="1200" dirty="0"/>
              <a:t>年</a:t>
            </a:r>
            <a:endParaRPr lang="de-DE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7B4C41-46E6-4D00-B110-54AF61E357F6}"/>
              </a:ext>
            </a:extLst>
          </p:cNvPr>
          <p:cNvSpPr txBox="1"/>
          <p:nvPr/>
        </p:nvSpPr>
        <p:spPr>
          <a:xfrm>
            <a:off x="8828067" y="2136711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200" dirty="0"/>
              <a:t>1914</a:t>
            </a:r>
            <a:r>
              <a:rPr lang="zh-CN" altLang="de-DE" sz="1200" dirty="0"/>
              <a:t>年</a:t>
            </a: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692211-14FD-4D1A-96DE-8004CCD042E8}"/>
              </a:ext>
            </a:extLst>
          </p:cNvPr>
          <p:cNvSpPr txBox="1"/>
          <p:nvPr/>
        </p:nvSpPr>
        <p:spPr>
          <a:xfrm>
            <a:off x="9577875" y="2136711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200" dirty="0"/>
              <a:t>1991</a:t>
            </a:r>
            <a:r>
              <a:rPr lang="zh-CN" altLang="de-DE" sz="1200" dirty="0"/>
              <a:t>年</a:t>
            </a:r>
            <a:endParaRPr lang="de-DE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68CE6CB-79EF-41A3-B7F5-F9B9C63F059F}"/>
              </a:ext>
            </a:extLst>
          </p:cNvPr>
          <p:cNvSpPr txBox="1"/>
          <p:nvPr/>
        </p:nvSpPr>
        <p:spPr>
          <a:xfrm>
            <a:off x="6776204" y="3013501"/>
            <a:ext cx="973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de-DE" sz="1200" dirty="0"/>
              <a:t>原始时期</a:t>
            </a:r>
            <a:endParaRPr lang="de-DE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de-DE" sz="1200" dirty="0"/>
              <a:t>石器时代</a:t>
            </a:r>
            <a:endParaRPr lang="de-DE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de-DE" sz="1200" dirty="0"/>
              <a:t>青铜时代</a:t>
            </a:r>
            <a:endParaRPr lang="de-DE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de-DE" sz="1200" dirty="0"/>
              <a:t>铁器时代</a:t>
            </a:r>
            <a:endParaRPr lang="de-DE" altLang="zh-CN" sz="1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9AC3E49-C8FF-4543-960B-6643806BFF58}"/>
              </a:ext>
            </a:extLst>
          </p:cNvPr>
          <p:cNvSpPr txBox="1"/>
          <p:nvPr/>
        </p:nvSpPr>
        <p:spPr>
          <a:xfrm>
            <a:off x="7885991" y="3013501"/>
            <a:ext cx="973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de-DE" sz="1200" dirty="0"/>
              <a:t>文艺复兴</a:t>
            </a:r>
            <a:endParaRPr lang="de-DE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de-DE" sz="1200" dirty="0"/>
              <a:t>宗教改革</a:t>
            </a:r>
            <a:endParaRPr lang="de-DE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de-DE" sz="1200" dirty="0"/>
              <a:t>青铜时代</a:t>
            </a:r>
            <a:endParaRPr lang="de-DE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de-DE" sz="1200" dirty="0"/>
              <a:t>铁器时代</a:t>
            </a:r>
            <a:endParaRPr lang="de-DE" altLang="zh-CN" sz="1200" dirty="0"/>
          </a:p>
        </p:txBody>
      </p:sp>
    </p:spTree>
    <p:extLst>
      <p:ext uri="{BB962C8B-B14F-4D97-AF65-F5344CB8AC3E}">
        <p14:creationId xmlns:p14="http://schemas.microsoft.com/office/powerpoint/2010/main" val="95557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AAABDC7-80A2-40C7-B42B-4240B90AF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6469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06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A7D36487-94C3-4A7E-8999-E48E20FF8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642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0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Breitbild</PresentationFormat>
  <Paragraphs>55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ding</dc:creator>
  <cp:lastModifiedBy>ding</cp:lastModifiedBy>
  <cp:revision>13</cp:revision>
  <dcterms:created xsi:type="dcterms:W3CDTF">2021-01-27T11:37:40Z</dcterms:created>
  <dcterms:modified xsi:type="dcterms:W3CDTF">2021-01-30T16:31:35Z</dcterms:modified>
</cp:coreProperties>
</file>