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66" r:id="rId10"/>
    <p:sldId id="262" r:id="rId11"/>
    <p:sldId id="269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3261-1B94-40D8-A48B-A504310AC38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261B-CD1D-49F7-8E91-AFF5201679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codeathon.artesansdigitals.ca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OSHIBA\Desktop\presentacio\Frontend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2"/>
            <a:ext cx="9144000" cy="68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TOSHIBA\Desktop\presentacio\Frontend-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" y="-1"/>
            <a:ext cx="916315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8" y="243087"/>
            <a:ext cx="569987" cy="4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4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 descr="C:\Users\TOSHIBA\Downloads\Frontend-2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" y="13762"/>
            <a:ext cx="9144000" cy="68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TOSHIBA\Desktop\presentacio\Frontend-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Desktop\presentacio\Frontend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19111"/>
            <a:ext cx="9150085" cy="68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8" y="243087"/>
            <a:ext cx="569987" cy="4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7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OSHIBA\Desktop\presentacio\Frontend-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" y="-4973"/>
            <a:ext cx="9144817" cy="68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8" y="243087"/>
            <a:ext cx="569987" cy="4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5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Desktop\presentacio\Frontend-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8211"/>
            <a:ext cx="9140473" cy="68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8" y="243087"/>
            <a:ext cx="569987" cy="4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8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SHIBA\Desktop\presentacio\Frontend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88"/>
            <a:ext cx="9175292" cy="68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OSHIBA\Downloads\Frontend-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9"/>
            <a:ext cx="9144000" cy="68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SOLUCIO-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9"/>
            <a:ext cx="9144000" cy="68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TOSHIBA\Downloads\Frontend-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23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TOSHIBA\Desktop\presentacio\Frontend-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15" y="3"/>
            <a:ext cx="9149755" cy="6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8" y="243087"/>
            <a:ext cx="569987" cy="49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Presentación en pantalla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9</cp:revision>
  <dcterms:created xsi:type="dcterms:W3CDTF">2016-02-14T12:40:17Z</dcterms:created>
  <dcterms:modified xsi:type="dcterms:W3CDTF">2016-02-14T15:43:21Z</dcterms:modified>
</cp:coreProperties>
</file>