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DB89E1-A945-4C14-A89A-440E13ACDD8C}" type="datetimeFigureOut">
              <a:rPr lang="cs-CZ" smtClean="0"/>
              <a:pPr/>
              <a:t>22.2.2013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8C282A0-9F9A-4974-BD6C-78514F0ACF3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473px-REPIN_portret_REP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196752"/>
            <a:ext cx="4032448" cy="510663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/>
          <a:lstStyle/>
          <a:p>
            <a:r>
              <a:rPr lang="ru-RU" dirty="0" smtClean="0"/>
              <a:t>Илья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ru-RU" dirty="0" smtClean="0"/>
              <a:t>Ефимович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ru-RU" sz="4800" dirty="0" smtClean="0"/>
              <a:t>Репин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ru-RU" dirty="0" smtClean="0"/>
              <a:t>(1844 – 1930)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581128"/>
            <a:ext cx="4953000" cy="175260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sz="2000" dirty="0" smtClean="0"/>
          </a:p>
          <a:p>
            <a:endParaRPr lang="cs-CZ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/>
              <a:t>Илья Ефимович Репин (1844 – 1930)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ru-RU" sz="2000" dirty="0" smtClean="0"/>
              <a:t>Его картины можно назвать энциклопедией русского общества. </a:t>
            </a:r>
            <a:endParaRPr lang="cs-CZ" sz="2000" dirty="0" smtClean="0"/>
          </a:p>
          <a:p>
            <a:pPr lvl="0">
              <a:buNone/>
            </a:pPr>
            <a:endParaRPr lang="cs-CZ" sz="2000" dirty="0" smtClean="0"/>
          </a:p>
          <a:p>
            <a:pPr lvl="0"/>
            <a:r>
              <a:rPr lang="cs-CZ" sz="2000" dirty="0" err="1" smtClean="0"/>
              <a:t>Репин</a:t>
            </a:r>
            <a:r>
              <a:rPr lang="cs-CZ" sz="2000" dirty="0" smtClean="0"/>
              <a:t> </a:t>
            </a:r>
            <a:r>
              <a:rPr lang="cs-CZ" sz="2000" dirty="0" err="1" smtClean="0"/>
              <a:t>был</a:t>
            </a:r>
            <a:r>
              <a:rPr lang="cs-CZ" sz="2000" dirty="0" smtClean="0"/>
              <a:t> </a:t>
            </a:r>
            <a:r>
              <a:rPr lang="cs-CZ" sz="2000" dirty="0" err="1" smtClean="0"/>
              <a:t>художник</a:t>
            </a:r>
            <a:r>
              <a:rPr lang="cs-CZ" sz="2000" dirty="0" smtClean="0"/>
              <a:t> </a:t>
            </a:r>
            <a:r>
              <a:rPr lang="cs-CZ" sz="2000" dirty="0" err="1" smtClean="0"/>
              <a:t>мо</a:t>
            </a:r>
            <a:r>
              <a:rPr lang="ru-RU" sz="2000" dirty="0" smtClean="0"/>
              <a:t>г</a:t>
            </a:r>
            <a:r>
              <a:rPr lang="cs-CZ" sz="2000" dirty="0" err="1" smtClean="0"/>
              <a:t>учего</a:t>
            </a:r>
            <a:r>
              <a:rPr lang="cs-CZ" sz="2000" dirty="0" smtClean="0"/>
              <a:t>, </a:t>
            </a:r>
            <a:r>
              <a:rPr lang="cs-CZ" sz="2000" dirty="0" err="1" smtClean="0"/>
              <a:t>разностороннего</a:t>
            </a:r>
            <a:r>
              <a:rPr lang="cs-CZ" sz="2000" dirty="0" smtClean="0"/>
              <a:t> </a:t>
            </a:r>
            <a:r>
              <a:rPr lang="cs-CZ" sz="2000" dirty="0" err="1" smtClean="0"/>
              <a:t>таланта</a:t>
            </a:r>
            <a:r>
              <a:rPr lang="ru-RU" sz="2000" dirty="0" smtClean="0"/>
              <a:t>.</a:t>
            </a:r>
            <a:endParaRPr lang="cs-CZ" sz="2000" dirty="0" smtClean="0"/>
          </a:p>
          <a:p>
            <a:pPr lvl="0">
              <a:buNone/>
            </a:pPr>
            <a:endParaRPr lang="cs-CZ" sz="2000" dirty="0" smtClean="0"/>
          </a:p>
          <a:p>
            <a:pPr lvl="0"/>
            <a:r>
              <a:rPr lang="ru-RU" sz="2000" dirty="0" smtClean="0"/>
              <a:t>Репин создал многочисленные портреты, замечательные исторические полотна и бытовые картины, которые проникают в самую суть жизни тогдашней России</a:t>
            </a:r>
            <a:r>
              <a:rPr lang="cs-CZ" sz="2000" dirty="0" smtClean="0"/>
              <a:t>.</a:t>
            </a:r>
          </a:p>
          <a:p>
            <a:pPr lvl="0">
              <a:buNone/>
            </a:pPr>
            <a:endParaRPr lang="cs-CZ" sz="2000" dirty="0" smtClean="0"/>
          </a:p>
          <a:p>
            <a:pPr lvl="0"/>
            <a:r>
              <a:rPr lang="ru-RU" sz="2000" dirty="0" smtClean="0"/>
              <a:t>Он прекрасно знал народную жизнь и в лучших своих произведениях отразил её важные черты. </a:t>
            </a:r>
            <a:endParaRPr lang="cs-CZ" sz="2000" dirty="0" smtClean="0"/>
          </a:p>
          <a:p>
            <a:pPr lvl="0">
              <a:buNone/>
            </a:pPr>
            <a:endParaRPr lang="cs-CZ" sz="2000" dirty="0" smtClean="0"/>
          </a:p>
          <a:p>
            <a:pPr lvl="0"/>
            <a:r>
              <a:rPr lang="ru-RU" sz="2000" dirty="0" smtClean="0"/>
              <a:t>Репин был одним из художников, составивших истинную славу русского искусства.</a:t>
            </a:r>
            <a:endParaRPr lang="cs-CZ" sz="2000" dirty="0" smtClean="0"/>
          </a:p>
          <a:p>
            <a:pPr>
              <a:buNone/>
            </a:pPr>
            <a:endParaRPr lang="cs-CZ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lvl="0"/>
            <a:r>
              <a:rPr lang="cs-CZ" dirty="0" smtClean="0"/>
              <a:t/>
            </a:r>
            <a:br>
              <a:rPr lang="cs-CZ" dirty="0" smtClean="0"/>
            </a:br>
            <a:r>
              <a:rPr lang="ru-RU" dirty="0" smtClean="0"/>
              <a:t>Бурлаки на Волге </a:t>
            </a:r>
            <a:r>
              <a:rPr lang="cs-CZ" dirty="0" smtClean="0"/>
              <a:t>(</a:t>
            </a:r>
            <a:r>
              <a:rPr lang="ru-RU" dirty="0" smtClean="0"/>
              <a:t>1870 – 1873</a:t>
            </a:r>
            <a:r>
              <a:rPr lang="cs-CZ" dirty="0" smtClean="0"/>
              <a:t>)</a:t>
            </a:r>
            <a:br>
              <a:rPr lang="cs-CZ" dirty="0" smtClean="0"/>
            </a:br>
            <a:endParaRPr lang="cs-CZ" dirty="0"/>
          </a:p>
        </p:txBody>
      </p:sp>
      <p:pic>
        <p:nvPicPr>
          <p:cNvPr id="4" name="Zástupný symbol pro obsah 3" descr="http://www.centre.smr.ru/images/pics/pic0278/pic0278_800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776864" cy="377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sz="2600" dirty="0" smtClean="0"/>
              <a:t>На картине широкий простор Волги, идёт группа бурлаков. Они тащат тяжёлую баржу против течения Волги. </a:t>
            </a:r>
            <a:r>
              <a:rPr lang="ru-RU" sz="2600" dirty="0" smtClean="0"/>
              <a:t>Впереди </a:t>
            </a:r>
            <a:r>
              <a:rPr lang="ru-RU" sz="2600" dirty="0" smtClean="0"/>
              <a:t>идёт вождь всей группы-бывший поп </a:t>
            </a:r>
            <a:r>
              <a:rPr lang="ru-RU" sz="2600" dirty="0" smtClean="0"/>
              <a:t>Канин-это </a:t>
            </a:r>
            <a:r>
              <a:rPr lang="ru-RU" sz="2600" dirty="0" smtClean="0"/>
              <a:t>человек опытный и мудрый, со спокойным лицом. Рядом с ним идёт богатырь с сильно загорелым лицом и гривой волос на голове. Справа бурлак с большим трудом тянет лямку. Высокий </a:t>
            </a:r>
            <a:r>
              <a:rPr lang="ru-RU" sz="2600" dirty="0" smtClean="0"/>
              <a:t>бурлак, </a:t>
            </a:r>
            <a:r>
              <a:rPr lang="ru-RU" sz="2600" dirty="0" smtClean="0"/>
              <a:t>с трубкой в </a:t>
            </a:r>
            <a:r>
              <a:rPr lang="ru-RU" sz="2600" dirty="0" smtClean="0"/>
              <a:t>зубах, </a:t>
            </a:r>
            <a:r>
              <a:rPr lang="ru-RU" sz="2600" dirty="0" smtClean="0"/>
              <a:t>меньше всех старается работать. В середине – Ларька-парень, которого родители послали из деревни на заработок на Волгу. Лямка режет ему грудь, чтобы ослабить боль, он выпрямился и схватил руками лямку, не хочет примириться со своей судьбой. Бурлаки в конце группы – бывшие солдаты. После службы в армии они остались без семей, без денег.</a:t>
            </a:r>
          </a:p>
          <a:p>
            <a:pPr>
              <a:lnSpc>
                <a:spcPct val="120000"/>
              </a:lnSpc>
            </a:pPr>
            <a:r>
              <a:rPr lang="ru-RU" sz="2600" dirty="0" smtClean="0"/>
              <a:t>Однако в картине скрыта народная мощь, сила. </a:t>
            </a:r>
            <a:endParaRPr lang="cs-CZ" sz="2600" dirty="0"/>
          </a:p>
        </p:txBody>
      </p:sp>
      <p:pic>
        <p:nvPicPr>
          <p:cNvPr id="4" name="Zástupný symbol pro obsah 3" descr="http://www.centre.smr.ru/images/pics/pic0278/pic0278_800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5832648" cy="2122190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147248" cy="106680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 ждали</a:t>
            </a:r>
            <a:r>
              <a:rPr lang="cs-CZ" dirty="0" smtClean="0"/>
              <a:t> </a:t>
            </a:r>
            <a:r>
              <a:rPr lang="ru-RU" dirty="0" smtClean="0"/>
              <a:t>(</a:t>
            </a:r>
            <a:r>
              <a:rPr lang="cs-CZ" dirty="0" smtClean="0"/>
              <a:t>1884</a:t>
            </a:r>
            <a:r>
              <a:rPr lang="ru-RU" dirty="0" smtClean="0"/>
              <a:t>)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915880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ru-RU" sz="2000" dirty="0" smtClean="0"/>
          </a:p>
          <a:p>
            <a:r>
              <a:rPr lang="ru-RU" sz="2000" dirty="0" smtClean="0"/>
              <a:t> Картина полна динамизма, </a:t>
            </a:r>
          </a:p>
          <a:p>
            <a:pPr>
              <a:buNone/>
            </a:pPr>
            <a:r>
              <a:rPr lang="ru-RU" sz="2000" dirty="0" smtClean="0"/>
              <a:t>     в ней изображён самый </a:t>
            </a:r>
          </a:p>
          <a:p>
            <a:pPr>
              <a:buNone/>
            </a:pPr>
            <a:r>
              <a:rPr lang="ru-RU" sz="2000" dirty="0" smtClean="0"/>
              <a:t>     острый момент,</a:t>
            </a:r>
          </a:p>
          <a:p>
            <a:pPr>
              <a:buNone/>
            </a:pPr>
            <a:r>
              <a:rPr lang="ru-RU" sz="2000" dirty="0" smtClean="0"/>
              <a:t>     когда родные ещё боятся</a:t>
            </a:r>
          </a:p>
          <a:p>
            <a:pPr>
              <a:buNone/>
            </a:pPr>
            <a:r>
              <a:rPr lang="ru-RU" sz="2000" dirty="0" smtClean="0"/>
              <a:t>     поверить в долгожданное   </a:t>
            </a:r>
          </a:p>
          <a:p>
            <a:pPr>
              <a:buNone/>
            </a:pPr>
            <a:r>
              <a:rPr lang="ru-RU" sz="2000" dirty="0" smtClean="0"/>
              <a:t>     возвращение отца. </a:t>
            </a:r>
            <a:endParaRPr lang="cs-CZ" sz="2000" dirty="0" smtClean="0"/>
          </a:p>
          <a:p>
            <a:endParaRPr lang="cs-CZ" dirty="0"/>
          </a:p>
        </p:txBody>
      </p:sp>
      <p:pic>
        <p:nvPicPr>
          <p:cNvPr id="7" name="Obrázek 6" descr="http://www.bibliotekar.ru/kRepin/10.files/image0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420888"/>
            <a:ext cx="3888432" cy="3374504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lvl="0"/>
            <a:r>
              <a:rPr lang="ru-RU" sz="3600" u="sng" dirty="0" smtClean="0"/>
              <a:t/>
            </a:r>
            <a:br>
              <a:rPr lang="ru-RU" sz="3600" u="sng" dirty="0" smtClean="0"/>
            </a:br>
            <a:r>
              <a:rPr lang="ru-RU" sz="3600" dirty="0" smtClean="0"/>
              <a:t>Запорожцы пишут письмо турецкому султану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536504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В основу картины</a:t>
            </a:r>
          </a:p>
          <a:p>
            <a:pPr>
              <a:buNone/>
            </a:pPr>
            <a:r>
              <a:rPr lang="ru-RU" sz="2000" dirty="0" smtClean="0"/>
              <a:t>    положена легенда –</a:t>
            </a:r>
          </a:p>
          <a:p>
            <a:pPr>
              <a:buNone/>
            </a:pPr>
            <a:r>
              <a:rPr lang="ru-RU" sz="2000" dirty="0" smtClean="0"/>
              <a:t>    Султан Магомет </a:t>
            </a:r>
          </a:p>
          <a:p>
            <a:pPr>
              <a:buNone/>
            </a:pPr>
            <a:r>
              <a:rPr lang="ru-RU" sz="2000" dirty="0" smtClean="0"/>
              <a:t>    направил русским </a:t>
            </a:r>
          </a:p>
          <a:p>
            <a:pPr>
              <a:buNone/>
            </a:pPr>
            <a:r>
              <a:rPr lang="ru-RU" sz="2000" dirty="0" smtClean="0"/>
              <a:t>    казакам грозное </a:t>
            </a:r>
          </a:p>
          <a:p>
            <a:pPr>
              <a:buNone/>
            </a:pPr>
            <a:r>
              <a:rPr lang="ru-RU" sz="2000" dirty="0" smtClean="0"/>
              <a:t>    письмо, чтобы они ему</a:t>
            </a:r>
          </a:p>
          <a:p>
            <a:pPr>
              <a:buNone/>
            </a:pPr>
            <a:r>
              <a:rPr lang="ru-RU" sz="2000" dirty="0" smtClean="0"/>
              <a:t>    подчинились, пошли к</a:t>
            </a:r>
          </a:p>
          <a:p>
            <a:pPr>
              <a:buNone/>
            </a:pPr>
            <a:r>
              <a:rPr lang="ru-RU" sz="2000" dirty="0" smtClean="0"/>
              <a:t>    нему в рабство.</a:t>
            </a:r>
          </a:p>
          <a:p>
            <a:r>
              <a:rPr lang="ru-RU" sz="2000" dirty="0" smtClean="0"/>
              <a:t> Казаки пишут ответное письмо султану. Но делают они это с иронией и  смехом.</a:t>
            </a:r>
            <a:endParaRPr lang="cs-CZ" sz="2000" dirty="0" smtClean="0"/>
          </a:p>
          <a:p>
            <a:endParaRPr lang="cs-CZ" sz="2000" dirty="0"/>
          </a:p>
        </p:txBody>
      </p:sp>
      <p:pic>
        <p:nvPicPr>
          <p:cNvPr id="4" name="Obrázek 3" descr="http://magictail.ru/Kartina/new/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132856"/>
            <a:ext cx="4968552" cy="3312368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3200" dirty="0" smtClean="0"/>
              <a:t>Портрет </a:t>
            </a:r>
            <a:r>
              <a:rPr lang="cs-CZ" sz="3200" dirty="0" err="1" smtClean="0"/>
              <a:t>композитора</a:t>
            </a:r>
            <a:r>
              <a:rPr lang="cs-CZ" sz="3200" dirty="0" smtClean="0"/>
              <a:t> М.П.</a:t>
            </a:r>
            <a:r>
              <a:rPr lang="ru-RU" sz="3200" dirty="0" smtClean="0"/>
              <a:t>Мусорского</a:t>
            </a:r>
            <a:endParaRPr lang="cs-CZ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Написан за четыре дня до его смерти в</a:t>
            </a:r>
          </a:p>
          <a:p>
            <a:pPr lvl="0">
              <a:buNone/>
            </a:pPr>
            <a:r>
              <a:rPr lang="ru-RU" sz="2000" dirty="0" smtClean="0"/>
              <a:t>     в лечебнице. </a:t>
            </a:r>
          </a:p>
          <a:p>
            <a:pPr lvl="0"/>
            <a:r>
              <a:rPr lang="ru-RU" sz="2000" dirty="0"/>
              <a:t>Изобразил его в больничном халате. </a:t>
            </a:r>
          </a:p>
          <a:p>
            <a:pPr lvl="0"/>
            <a:r>
              <a:rPr lang="ru-RU" sz="2000" dirty="0" smtClean="0"/>
              <a:t>Всё передаёт степень </a:t>
            </a:r>
          </a:p>
          <a:p>
            <a:pPr lvl="0">
              <a:buNone/>
            </a:pPr>
            <a:r>
              <a:rPr lang="ru-RU" sz="2000" dirty="0" smtClean="0"/>
              <a:t>    заболевания, но Репин писал не</a:t>
            </a:r>
          </a:p>
          <a:p>
            <a:pPr lvl="0">
              <a:buNone/>
            </a:pPr>
            <a:r>
              <a:rPr lang="ru-RU" sz="2000" dirty="0" smtClean="0"/>
              <a:t>    болезнь, не приближающуюся </a:t>
            </a:r>
          </a:p>
          <a:p>
            <a:pPr lvl="0">
              <a:buNone/>
            </a:pPr>
            <a:r>
              <a:rPr lang="ru-RU" sz="2000" dirty="0" smtClean="0"/>
              <a:t>    смерть, а человека творческого, </a:t>
            </a:r>
          </a:p>
          <a:p>
            <a:pPr lvl="0">
              <a:buNone/>
            </a:pPr>
            <a:r>
              <a:rPr lang="ru-RU" sz="2000" dirty="0" smtClean="0"/>
              <a:t>    талантливого, духовно богатого</a:t>
            </a:r>
            <a:r>
              <a:rPr lang="ru-RU" dirty="0" smtClean="0"/>
              <a:t>.</a:t>
            </a:r>
          </a:p>
          <a:p>
            <a:pPr lvl="0">
              <a:buNone/>
            </a:pPr>
            <a:r>
              <a:rPr lang="ru-RU" dirty="0" smtClean="0"/>
              <a:t> </a:t>
            </a:r>
          </a:p>
          <a:p>
            <a:pPr lvl="0">
              <a:buNone/>
            </a:pPr>
            <a:endParaRPr lang="cs-CZ" dirty="0" smtClean="0"/>
          </a:p>
          <a:p>
            <a:endParaRPr lang="cs-CZ" dirty="0"/>
          </a:p>
        </p:txBody>
      </p:sp>
      <p:pic>
        <p:nvPicPr>
          <p:cNvPr id="4" name="Obrázek 3" descr="http://nearyou.ru/repin/t81musorgf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492896"/>
            <a:ext cx="2828925" cy="376237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672408" cy="855050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b="0" dirty="0" smtClean="0"/>
              <a:t>Портрет</a:t>
            </a:r>
            <a:endParaRPr lang="cs-CZ" sz="3200" b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51920" y="1700808"/>
            <a:ext cx="4164776" cy="4711615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endParaRPr lang="ru-RU" sz="1800" dirty="0" smtClean="0"/>
          </a:p>
          <a:p>
            <a:pPr lvl="0">
              <a:buFont typeface="Arial" pitchFamily="34" charset="0"/>
              <a:buChar char="•"/>
            </a:pPr>
            <a:r>
              <a:rPr lang="ru-RU" sz="1800" dirty="0" smtClean="0"/>
              <a:t>Репин написал целую галерею портретов своих </a:t>
            </a:r>
            <a:r>
              <a:rPr lang="ru-RU" sz="1800" dirty="0" smtClean="0"/>
              <a:t>современников</a:t>
            </a:r>
            <a:r>
              <a:rPr lang="cs-CZ" sz="1800" dirty="0"/>
              <a:t>:</a:t>
            </a:r>
            <a:r>
              <a:rPr lang="ru-RU" sz="1800" dirty="0" smtClean="0"/>
              <a:t> Павел </a:t>
            </a:r>
            <a:r>
              <a:rPr lang="ru-RU" sz="1800" dirty="0" smtClean="0"/>
              <a:t>Третьяков, Николай Пирогов,  Лев Толстой. </a:t>
            </a:r>
          </a:p>
          <a:p>
            <a:pPr lvl="0"/>
            <a:endParaRPr lang="ru-RU" sz="1800" dirty="0" smtClean="0"/>
          </a:p>
          <a:p>
            <a:pPr lvl="0">
              <a:buFont typeface="Arial" pitchFamily="34" charset="0"/>
              <a:buChar char="•"/>
            </a:pPr>
            <a:r>
              <a:rPr lang="ru-RU" sz="1800" dirty="0" smtClean="0"/>
              <a:t>В каждом портрете выражен характер личности, её внутреннее содержание.</a:t>
            </a:r>
          </a:p>
          <a:p>
            <a:pPr lvl="0"/>
            <a:endParaRPr lang="cs-CZ" sz="1800" dirty="0" smtClean="0"/>
          </a:p>
          <a:p>
            <a:pPr lvl="0">
              <a:buFont typeface="Arial" pitchFamily="34" charset="0"/>
              <a:buChar char="•"/>
            </a:pPr>
            <a:r>
              <a:rPr lang="ru-RU" sz="1800" dirty="0" smtClean="0"/>
              <a:t>Репин – мастер психологического портрета </a:t>
            </a:r>
            <a:endParaRPr lang="cs-CZ" sz="1800" dirty="0" smtClean="0"/>
          </a:p>
          <a:p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>
          <a:xfrm>
            <a:off x="251520" y="1700808"/>
            <a:ext cx="3960440" cy="47525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sz="2200" dirty="0" smtClean="0"/>
          </a:p>
          <a:p>
            <a:pPr>
              <a:buNone/>
            </a:pPr>
            <a:r>
              <a:rPr lang="ru-RU" sz="2200" dirty="0" smtClean="0"/>
              <a:t>  Лев Толстой </a:t>
            </a:r>
            <a:endParaRPr lang="cs-CZ" sz="2200" dirty="0"/>
          </a:p>
        </p:txBody>
      </p:sp>
      <p:pic>
        <p:nvPicPr>
          <p:cNvPr id="9" name="Obrázek 8" descr="67394534_REPIN_LEV_TOLSTO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2981275" cy="425288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Urbanistic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istic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142</TotalTime>
  <Words>375</Words>
  <Application>Microsoft Office PowerPoint</Application>
  <PresentationFormat>Předvádění na obrazovce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Urbanistický</vt:lpstr>
      <vt:lpstr>Илья  Ефимович  Репин (1844 – 1930)</vt:lpstr>
      <vt:lpstr>Илья Ефимович Репин (1844 – 1930)</vt:lpstr>
      <vt:lpstr> Бурлаки на Волге (1870 – 1873) </vt:lpstr>
      <vt:lpstr>Prezentace aplikace PowerPoint</vt:lpstr>
      <vt:lpstr> Не ждали (1884) </vt:lpstr>
      <vt:lpstr> Запорожцы пишут письмо турецкому султану </vt:lpstr>
      <vt:lpstr>Портрет композитора М.П.Мусорского</vt:lpstr>
      <vt:lpstr>Портрет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Иля  Ефимович  Репин (1844 – 1930)</dc:title>
  <dc:creator>Dana</dc:creator>
  <cp:lastModifiedBy>user</cp:lastModifiedBy>
  <cp:revision>25</cp:revision>
  <dcterms:created xsi:type="dcterms:W3CDTF">2011-03-06T19:17:16Z</dcterms:created>
  <dcterms:modified xsi:type="dcterms:W3CDTF">2013-02-22T14:42:16Z</dcterms:modified>
</cp:coreProperties>
</file>