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2ED6B4-A6E4-44F7-B7A2-375566B8B9E0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954709-AD8A-4933-B132-39D30157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786058"/>
            <a:ext cx="6643734" cy="3286148"/>
          </a:xfrm>
        </p:spPr>
        <p:txBody>
          <a:bodyPr>
            <a:normAutofit lnSpcReduction="10000"/>
          </a:bodyPr>
          <a:lstStyle/>
          <a:p>
            <a:r>
              <a:rPr lang="cs-CZ" b="1" dirty="0" smtClean="0"/>
              <a:t>Littera - Zvýšení kvality jazykového vzdělávání v systému počátečního školství</a:t>
            </a:r>
            <a:endParaRPr lang="ru-RU" dirty="0" smtClean="0"/>
          </a:p>
          <a:p>
            <a:r>
              <a:rPr lang="cs-CZ" b="1" dirty="0" smtClean="0"/>
              <a:t>Reg. č. </a:t>
            </a:r>
            <a:r>
              <a:rPr lang="cs-CZ" b="1" dirty="0" smtClean="0"/>
              <a:t>CZ.1.07/1.1.00/14.0250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b="1" dirty="0" smtClean="0"/>
              <a:t>Повышение качества обучения языкам в системе среднего образования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obrázek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5286380" cy="15716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Obrázek 1" descr="PdF_UHK_logo_100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286380" y="928670"/>
            <a:ext cx="3857620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71435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Русскоязычная секция портала </a:t>
            </a:r>
            <a:r>
              <a:rPr lang="cs-CZ" dirty="0" smtClean="0"/>
              <a:t>LITTERA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8868"/>
            <a:ext cx="6400800" cy="32861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Ответственный руководитель: </a:t>
            </a:r>
            <a:r>
              <a:rPr lang="cs-CZ" dirty="0" smtClean="0"/>
              <a:t>Mgr. Jana Kostincová, Ph.D.</a:t>
            </a:r>
          </a:p>
          <a:p>
            <a:endParaRPr lang="cs-CZ" dirty="0" smtClean="0"/>
          </a:p>
          <a:p>
            <a:r>
              <a:rPr lang="ru-RU" dirty="0" smtClean="0"/>
              <a:t>Участники: </a:t>
            </a:r>
            <a:r>
              <a:rPr lang="cs-CZ" dirty="0" smtClean="0"/>
              <a:t>Mgr. Petra Pavlasová,</a:t>
            </a:r>
          </a:p>
          <a:p>
            <a:r>
              <a:rPr lang="cs-CZ" dirty="0" smtClean="0"/>
              <a:t>Mgr. Miroslav Půža, Ph.D.</a:t>
            </a:r>
          </a:p>
          <a:p>
            <a:r>
              <a:rPr lang="en-US" dirty="0" err="1" smtClean="0"/>
              <a:t>PhDr</a:t>
            </a:r>
            <a:r>
              <a:rPr lang="cs-CZ" dirty="0" smtClean="0"/>
              <a:t>. </a:t>
            </a:r>
            <a:r>
              <a:rPr lang="cs-CZ" dirty="0" smtClean="0"/>
              <a:t>Jakub Konečný</a:t>
            </a:r>
            <a:r>
              <a:rPr lang="cs-CZ" dirty="0" smtClean="0"/>
              <a:t>,</a:t>
            </a:r>
            <a:r>
              <a:rPr lang="en-US" dirty="0" smtClean="0"/>
              <a:t> Ph.D.</a:t>
            </a:r>
            <a:endParaRPr lang="cs-CZ" dirty="0" smtClean="0"/>
          </a:p>
          <a:p>
            <a:r>
              <a:rPr lang="en-US" dirty="0" smtClean="0"/>
              <a:t>Mgr</a:t>
            </a:r>
            <a:r>
              <a:rPr lang="cs-CZ" dirty="0" smtClean="0"/>
              <a:t>. Petra Culková,</a:t>
            </a:r>
          </a:p>
          <a:p>
            <a:r>
              <a:rPr lang="cs-CZ" dirty="0" smtClean="0"/>
              <a:t>Mgr. Elena Vasilyeva, CSc.</a:t>
            </a:r>
          </a:p>
          <a:p>
            <a:endParaRPr lang="cs-CZ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Направления проекта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643966" cy="550072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Подготовка и реализация курса </a:t>
            </a:r>
            <a:r>
              <a:rPr lang="cs-CZ" dirty="0" smtClean="0"/>
              <a:t>Moderní trendy ve výuce ruského jazyka v počátečním vzdělávání </a:t>
            </a:r>
            <a:r>
              <a:rPr lang="ru-RU" dirty="0" smtClean="0"/>
              <a:t>(Современные  подходы к обучению русскому языку в среднем образовании) для </a:t>
            </a:r>
            <a:r>
              <a:rPr lang="ru-RU" dirty="0" smtClean="0"/>
              <a:t>чешской школьной инспекции. 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Подготовка и реализация курса </a:t>
            </a:r>
            <a:r>
              <a:rPr lang="cs-CZ" dirty="0" smtClean="0"/>
              <a:t>Moderní trendy ve výuce ruského jazyka v počátečním vzdělávání </a:t>
            </a:r>
            <a:r>
              <a:rPr lang="ru-RU" dirty="0" smtClean="0"/>
              <a:t>(Современные  подходы к обучению русскому языку в среднем образовании) для </a:t>
            </a:r>
            <a:r>
              <a:rPr lang="ru-RU" dirty="0" smtClean="0"/>
              <a:t>учителей </a:t>
            </a:r>
            <a:endParaRPr lang="en-US" dirty="0" smtClean="0"/>
          </a:p>
          <a:p>
            <a:r>
              <a:rPr lang="ru-RU" dirty="0" smtClean="0"/>
              <a:t>Реализация круглых столов  по актуальным вопросам дидактики для учителей</a:t>
            </a:r>
          </a:p>
          <a:p>
            <a:endParaRPr lang="ru-RU" dirty="0" smtClean="0"/>
          </a:p>
          <a:p>
            <a:r>
              <a:rPr lang="ru-RU" dirty="0" smtClean="0"/>
              <a:t>Работа над структурой и тематической частью русскоязычной секции портала </a:t>
            </a:r>
            <a:r>
              <a:rPr lang="cs-CZ" dirty="0" smtClean="0"/>
              <a:t>Littera</a:t>
            </a:r>
          </a:p>
          <a:p>
            <a:endParaRPr lang="cs-CZ" dirty="0" smtClean="0"/>
          </a:p>
          <a:p>
            <a:r>
              <a:rPr lang="ru-RU" dirty="0" smtClean="0"/>
              <a:t>Создание методических материалов</a:t>
            </a:r>
            <a:r>
              <a:rPr lang="cs-CZ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Апробация материалов с участием партнерских школ (гимназия  им. Й. </a:t>
            </a:r>
            <a:r>
              <a:rPr lang="ru-RU" dirty="0" err="1" smtClean="0"/>
              <a:t>Рессела</a:t>
            </a:r>
            <a:r>
              <a:rPr lang="ru-RU" dirty="0" smtClean="0"/>
              <a:t> в г. </a:t>
            </a:r>
            <a:r>
              <a:rPr lang="ru-RU" dirty="0" err="1" smtClean="0"/>
              <a:t>Хрудим</a:t>
            </a:r>
            <a:r>
              <a:rPr lang="ru-RU" dirty="0" smtClean="0"/>
              <a:t>; гимназия им. Б. Немцовой в г. Градец Кралове; гимназия </a:t>
            </a:r>
            <a:r>
              <a:rPr lang="cs-CZ" dirty="0" smtClean="0"/>
              <a:t>Dašická </a:t>
            </a:r>
            <a:r>
              <a:rPr lang="ru-RU" dirty="0" smtClean="0"/>
              <a:t>в г. </a:t>
            </a:r>
            <a:r>
              <a:rPr lang="ru-RU" dirty="0" err="1" smtClean="0"/>
              <a:t>Пардубице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Проведение Дней Языков </a:t>
            </a:r>
          </a:p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Фазы проекта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Активная (сентябрь 2010-сентябрь 2013)</a:t>
            </a:r>
          </a:p>
          <a:p>
            <a:r>
              <a:rPr lang="ru-RU" dirty="0" smtClean="0"/>
              <a:t>Поддержка проекта (сентябрь 2013- </a:t>
            </a:r>
            <a:r>
              <a:rPr lang="ru-RU" dirty="0" smtClean="0"/>
              <a:t>сентябрь 2018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2010 год – создание рекламных материалов в рамках проекта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2011 год – разработка структуры и тем </a:t>
            </a:r>
            <a:r>
              <a:rPr lang="ru-RU" dirty="0" err="1" smtClean="0"/>
              <a:t>веб-сайта</a:t>
            </a:r>
            <a:r>
              <a:rPr lang="ru-RU" dirty="0" smtClean="0"/>
              <a:t>, разработка и создание методических материалов, установление контакта с партнерскими школами. 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работы</a:t>
            </a:r>
            <a:br>
              <a:rPr lang="ru-RU" dirty="0" smtClean="0"/>
            </a:br>
            <a:r>
              <a:rPr lang="ru-RU" dirty="0" smtClean="0"/>
              <a:t>2012 год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 создание методических материалов; подготовка и проведение курсов для чешской школьной инспекции, круглого стола по актуальным вопросам дидактики, участие в Дне языков в рамках Педагогических Дней университета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работы</a:t>
            </a:r>
            <a:br>
              <a:rPr lang="ru-RU" dirty="0" smtClean="0"/>
            </a:br>
            <a:r>
              <a:rPr lang="ru-RU" dirty="0" smtClean="0"/>
              <a:t> 2013 год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 создание методических материалов; подготовка и проведение курсов для чешской школьной инспекции и учителей, круглого стола по актуальным вопросам дидактики, участие в Дне языков в рамках Педагогических Дней университета</a:t>
            </a:r>
          </a:p>
          <a:p>
            <a:r>
              <a:rPr lang="ru-RU" dirty="0" smtClean="0"/>
              <a:t>Коррекция и апробация материалов, посещение партнерских школ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проекта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 создание методических материалов;</a:t>
            </a:r>
          </a:p>
          <a:p>
            <a:r>
              <a:rPr lang="ru-RU" dirty="0" smtClean="0"/>
              <a:t>Коррекция и апробация материалов, посещение партнерских </a:t>
            </a:r>
            <a:r>
              <a:rPr lang="ru-RU" dirty="0" smtClean="0"/>
              <a:t>школ</a:t>
            </a:r>
          </a:p>
          <a:p>
            <a:r>
              <a:rPr lang="ru-RU" dirty="0" err="1" smtClean="0"/>
              <a:t>Пропагация</a:t>
            </a:r>
            <a:r>
              <a:rPr lang="ru-RU" dirty="0" smtClean="0"/>
              <a:t> материалов проекта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</TotalTime>
  <Words>334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 </vt:lpstr>
      <vt:lpstr>Русскоязычная секция портала LITTERA </vt:lpstr>
      <vt:lpstr>Направления проекта</vt:lpstr>
      <vt:lpstr>Фазы проекта</vt:lpstr>
      <vt:lpstr>Этапы работы </vt:lpstr>
      <vt:lpstr>Этапы работы 2012 год</vt:lpstr>
      <vt:lpstr>Этапы работы  2013 год  </vt:lpstr>
      <vt:lpstr>Поддержка проекта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Reviewer</dc:creator>
  <cp:lastModifiedBy>Reviewer</cp:lastModifiedBy>
  <cp:revision>13</cp:revision>
  <dcterms:created xsi:type="dcterms:W3CDTF">2015-03-26T06:44:53Z</dcterms:created>
  <dcterms:modified xsi:type="dcterms:W3CDTF">2016-04-06T16:46:16Z</dcterms:modified>
</cp:coreProperties>
</file>