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39" autoAdjust="0"/>
  </p:normalViewPr>
  <p:slideViewPr>
    <p:cSldViewPr>
      <p:cViewPr varScale="1">
        <p:scale>
          <a:sx n="59" d="100"/>
          <a:sy n="59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CC82C-7B18-4174-BB97-2D8E97F871A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36B8A-869F-4EC0-B488-E1D34B1F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36B8A-869F-4EC0-B488-E1D34B1F1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36B8A-869F-4EC0-B488-E1D34B1F11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4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9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8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2DCA-66BB-4566-ADAD-94DC07A9F6DE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D63A-4910-447E-9322-1CF9B016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2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For Car Showroom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4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User management With Static Roles 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dirty="0" smtClean="0"/>
              <a:t>Login Page (Roles : Manager / Salesman  )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Add Cars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Add Spare </a:t>
            </a:r>
          </a:p>
          <a:p>
            <a:pPr marL="514350" indent="-514350">
              <a:buAutoNum type="arabicPeriod"/>
            </a:pPr>
            <a:r>
              <a:rPr lang="en-US" dirty="0" smtClean="0"/>
              <a:t>New Supply / Add Stock</a:t>
            </a:r>
          </a:p>
          <a:p>
            <a:pPr marL="514350" indent="-514350">
              <a:buAutoNum type="arabicPeriod"/>
            </a:pPr>
            <a:r>
              <a:rPr lang="en-US" dirty="0" smtClean="0"/>
              <a:t>Inventory List </a:t>
            </a:r>
          </a:p>
          <a:p>
            <a:pPr marL="514350" indent="-514350">
              <a:buAutoNum type="arabicPeriod"/>
            </a:pPr>
            <a:r>
              <a:rPr lang="en-US" dirty="0" smtClean="0"/>
              <a:t>Stock Detail Page </a:t>
            </a:r>
          </a:p>
          <a:p>
            <a:pPr marL="514350" indent="-514350">
              <a:buAutoNum type="arabicPeriod"/>
            </a:pPr>
            <a:r>
              <a:rPr lang="en-US" dirty="0" smtClean="0"/>
              <a:t>Order Page </a:t>
            </a:r>
          </a:p>
          <a:p>
            <a:pPr marL="514350" indent="-514350">
              <a:buAutoNum type="arabicPeriod"/>
            </a:pPr>
            <a:r>
              <a:rPr lang="en-US" dirty="0" smtClean="0"/>
              <a:t>Order Detail Page 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9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1029" name="Picture 5" descr="D:\projects\task\php inter\spare\block di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57237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3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List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670318"/>
              </p:ext>
            </p:extLst>
          </p:nvPr>
        </p:nvGraphicFramePr>
        <p:xfrm>
          <a:off x="457200" y="1600200"/>
          <a:ext cx="8305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264920"/>
                <a:gridCol w="1021080"/>
                <a:gridCol w="2301240"/>
                <a:gridCol w="1661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Spare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AS2432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BMW Z4 Roadster ,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BMW 650i Coupe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 Exchangers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BMW 650i Coupe 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BMW 650i Coupe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Air Bags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BMW Z4 Roadster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391400" y="2234045"/>
            <a:ext cx="1219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363691" y="2781299"/>
            <a:ext cx="1219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63691" y="3390900"/>
            <a:ext cx="1219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Spare </a:t>
            </a:r>
            <a:endParaRPr lang="en-US" dirty="0"/>
          </a:p>
        </p:txBody>
      </p:sp>
      <p:pic>
        <p:nvPicPr>
          <p:cNvPr id="2050" name="Picture 2" descr="D:\projects\task\php inter\spare\add S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4953000" cy="533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6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274638"/>
            <a:ext cx="10287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New Supply / Add Stock</a:t>
            </a:r>
            <a:endParaRPr lang="en-US" dirty="0"/>
          </a:p>
        </p:txBody>
      </p:sp>
      <p:pic>
        <p:nvPicPr>
          <p:cNvPr id="5" name="Picture 2" descr="D:\projects\task\php inter\spare\New Supply -  Add to inven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76" y="1141577"/>
            <a:ext cx="5372324" cy="525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1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274638"/>
            <a:ext cx="10287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Order Page </a:t>
            </a:r>
            <a:endParaRPr lang="en-US" dirty="0"/>
          </a:p>
        </p:txBody>
      </p:sp>
      <p:pic>
        <p:nvPicPr>
          <p:cNvPr id="4098" name="Picture 2" descr="D:\projects\task\php inter\spare\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6" y="1787236"/>
            <a:ext cx="8109706" cy="3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20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274638"/>
            <a:ext cx="10287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Spare Detail </a:t>
            </a:r>
            <a:endParaRPr lang="en-US" dirty="0"/>
          </a:p>
        </p:txBody>
      </p:sp>
      <p:pic>
        <p:nvPicPr>
          <p:cNvPr id="5122" name="Picture 2" descr="D:\projects\task\php inter\spare\Spare Detai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2" t="5008" r="12397" b="12902"/>
          <a:stretch/>
        </p:blipFill>
        <p:spPr bwMode="auto">
          <a:xfrm>
            <a:off x="1066800" y="1143000"/>
            <a:ext cx="6186055" cy="55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9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91</Words>
  <Application>Microsoft Office PowerPoint</Application>
  <PresentationFormat>On-screen Show (4:3)</PresentationFormat>
  <Paragraphs>41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Inventory Management For Car Showroom</vt:lpstr>
      <vt:lpstr>Required Features</vt:lpstr>
      <vt:lpstr>Block Diagram</vt:lpstr>
      <vt:lpstr>Inventory List </vt:lpstr>
      <vt:lpstr>Add Spare </vt:lpstr>
      <vt:lpstr>New Supply / Add Stock</vt:lpstr>
      <vt:lpstr>Order Page </vt:lpstr>
      <vt:lpstr>Spare Detail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RanjithKumar</dc:creator>
  <cp:lastModifiedBy>RanjithKumar</cp:lastModifiedBy>
  <cp:revision>17</cp:revision>
  <dcterms:created xsi:type="dcterms:W3CDTF">2015-08-31T07:56:58Z</dcterms:created>
  <dcterms:modified xsi:type="dcterms:W3CDTF">2015-08-31T15:35:34Z</dcterms:modified>
</cp:coreProperties>
</file>