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BBB3DA-D199-1242-B133-867403301548}" v="86" dt="2022-05-31T17:16:58.0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710"/>
  </p:normalViewPr>
  <p:slideViewPr>
    <p:cSldViewPr snapToGrid="0" snapToObjects="1">
      <p:cViewPr varScale="1">
        <p:scale>
          <a:sx n="113" d="100"/>
          <a:sy n="113" d="100"/>
        </p:scale>
        <p:origin x="1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0T20:38:17.4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19 7248,'10'0'-254,"-1"0"349,-1 0 1,-4 0 34,9 0 0,-9-2 81,2-4 13,-3 4-23,-3-7-10,0 9-125,0 0-112,8 0 65,-6 0 0,9 0-45,-5 0 1,-2 0-7,9 0 73,-1 0-27,7 0 0,-6 0 0,0 0 25,1 0 1,-3 0-1,2 0-10,1 0 1,3 0 0,2 0 0,0 2-2,0 5 0,0-5 1,0 4-1,0-4 2,0-2 1,2 2 0,2 2 0,3 3 1,-3-3 0,4 0 0,1 0 10,1 3-26,-6-1 0,7 0 1,-7 1-76,2-3 71,0-2 0,-6 4 0,0 1-30,0-3 29,0-2 1,0 4 0,0 1 0,0-3 1,0-2 1,0 0 0,2 2 0,2 3-7,3-3 1,-1 0-1,-4 0 1,2 3 25,3-3 0,7 4 0,-3 1 0,-1-1-17,-3 1 1,1 3-1,-2-3 1,1-1-25,1 0 0,-6 1 0,4-5 0,-4 5-20,-2 1 0,7-4 0,-1 5-34,-2-3 60,-2 7 0,0-13 1,2 7-1,5-3-7,1 0 0,-5 7 1,3-5 14,0 3-7,3-7 0,1 13 1,-1-7-1,-3 3 3,-3 0 0,3-3 0,-2 5 0,0-4 0,3-3 0,-7 7 1,6-5-1,-1 3-11,-1 0 0,7-7 0,-5 4 0,0 1 3,1 0 1,3-5 0,-3 4 0,1 1 4,5-1 1,2-3 0,2 3-1,-2 1 4,-5-1 1,5 1 0,-7 4 0,3-5 5,0-1 1,-7 5 0,5-3 0,-3 2-8,-4-1 0,4-1 0,1 4 0,-1-3-3,1 3 0,3-5 0,-3 3 0,-1 0 0,0-3 0,7 7 0,-2-4 0,4 2-1,2-3 0,-7 5 0,1-4 0,1 4 13,3 2 1,2-7-1,-2 1 1,-2 2-4,-3 1 1,-1-3 0,4 0 0,-3 1-2,3 3 0,-5-4 1,1 0-1,-1 1 2,1 3 0,-5 2 0,7-2 1,-1-2-11,-1-3 1,6 1-1,-5 6 1,5 0-2,2 0 1,6 0 0,1 0 0,-3 0 6,-2 0 0,-2 0 0,0 0 0,-2 0 0,-5 0 1,3-2 0,-7-3 0,1-1-6,-1 2 0,5 2 0,-5-1 0,0-1-1,1-2 1,3-1 0,-5 7 0,-1-2-2,2-4 1,-5 4 0,5-5 0,0 5-1,5 2 1,-3 0 0,3 0 0,0 0 2,-3 0 0,7 0 1,-6 0-1,1 0 4,1 0 1,-3 0-1,5 0 1,-2 0 14,1 0 0,-5-6 0,-1-1 0,-2 3-11,1 2 0,-1 0 0,-6-3 0,0-3 7,0-3 1,0 7-1,0-4-1,0-1 1,-7 1 0,1-7-1,2 4 52,2 3 0,4-1 0,2 5 0,4-2-20,3 2 0,-1 1 0,5 3 1,-4 0-33,-3 0 0,5-6 0,-7 0 0,0 1 9,2 3 0,-5 2 0,3-2 0,-4-2-13,-2-3 1,0 1 0,0 6 0,0-2-39,0-4 0,0 3 1,0-3-4,0 4 29,0 2 0,0-6 0,0-1 0,0 3 3,-1 2 0,1-5 0,0 1 0,0 2 36,0 2 1,0 2 0,0 0-8,0 0 0,0-3 1,0-1-1,0-2-12,0 2 1,-6-5 0,-1 1 0,1-1 31,-2 1 0,3-5 1,-5 7-1,1-1-11,5-1 0,2 6 0,2-5 1,2 5-40,4 2 1,-4 0 0,7 0 0,-3-2-1,0-4 0,1 10 1,-7-4-1,0 2-5,-1 0 1,1-2 0,0-2 0,0-2 6,0-3 0,-2 1 1,-2 6-1,-2 0 1,1 0 1,-3-2 0,2-3 0,1-1 28,3 2 0,0 2 0,-2 2 0,-3 0-9,3 0 0,2-1 0,0 1 1,-2 0-10,-3 0 1,-1 0-1,4 0 1,-3-2-20,3-4 0,-4 4 1,1-5-1,3 5 39,2 2 0,-5 0 0,1 0 0,0 0-12,-3 0 1,5 0 0,-7 0-1,3-2-11,4-5 1,-5 5-1,3-4 1,0 4-5,-3 2 1,7-2 0,-4-3 0,3-1 3,3 2 0,-6 2 0,0 2 1,1-3-14,3-3 0,0 4 0,-2-4 1,-5 3 10,-1 3 1,6-2 0,-5-2 0,1-2 5,-5 1 0,5 3 1,1 2 5,5 0 0,-4 0 1,-3 0-1,1-2-12,-1-4 0,3 4 0,4-5-37,-5 5 36,5 2 0,-12 0 0,5 0 0,1-2 7,-1-5 0,-6 5-17,3-4 1,1-3 8,-2 3 1,1 0-8,-7 6 1,6-7-1,3 1 1,-1 2 5,0 2 1,1-5-1,-5 1 1,4 0-6,3-3 0,-7 7 0,5-7 0,-3 3 45,0 0 1,3-1-1,-5 7-30,2 0 0,1-6 39,-7 0-35,0-1 0,2-1 0,2-3 26,2 1 1,3-1-1,-5 7-15,2-2 1,7-1-34,-7 7-5,9 0 1,-13-6 1,4-1-8,-4-7 1,-2 5 85,0-4 1,3 5-48,3 8 1,-2 0-18,9 0 0,-7-2 0,5-2 27,-3-3-50,-2-8 0,-6 7 13,0-5 1,2-4 55,5 5 1,-5 3-35,4 3 1,-2-5 13,3-1-86,-5 3 59,6-8 0,-8 9-33,0-5 25,0-4 0,2 7 0,3-7-14,1 4 11,0-4 2,-6 15 0,0-15 0,0 7 74,0-9-58,0 8 0,2-6 18,5 4 26,-5-3 8,6-3-100,-8 0-904,0 0 936,-8 0 0,-3 0 0,-8 0 0</inkml:trace>
  <inkml:trace contextRef="#ctx0" brushRef="#br0" timeOffset="1">7682 4457 8167,'0'-10'658,"0"-7"0,2 15-212,5-5-25,-5 5-181,6 2 233,-8 0 352,0 0-955,0 9 1,0 1 16,0 9 1,0-6 191,0 0 1,0-7-1,0 7-45,0 1 1,0-3 0,0 1-66,0 3 0,0 2 0,0 2 0,0 0 10,0 0 0,0-6 0,0-1-23,0 3 31,0 2 1,0 2 0,0 0-35,0 0 0,0 0 0,0 0 4,0 0 1,0-7 0,0 1-74,0 2 0,0-5-2,0 3 115,0-9 35,0 5 21,0-9 152,0 0-177,0 8-57,0-6 29,0 7 0,0-7-6,0 4 1,0-2-6,0 9 2,0-9 5,0 13 4,0-15 14,0 6 40,0-8 60,0 0-60,0 9-21,0-7 8,0 6 38,0-8-958,0 0 879,0 9 0,0 1 0,0 9 0</inkml:trace>
  <inkml:trace contextRef="#ctx0" brushRef="#br0" timeOffset="2">7663 5026 7756,'0'-10'-584,"0"-1"1235,0 5-445,0 4 0,0-9-96,0 5 0,0 2 0,-2-7-41,-4 3 0,4-1 0,-7 5 0,3-4 22,0-3 1,-9 5 0,2-7-1,-2-2-7,3-1 1,-5 3 0,4 0-55,-4-1 23,-2-3 0,3 4 0,1 0-108,2-1 103,1 5 0,-7-8 0,0 5-75,0-5-11,0-2 0,-7 0 0,-1 0 0,0 0 6,-1 0 1,-3 0-1,5 2 1,5 2-66,6 3 1,-1 8 68,3-3 28,5 5 0,8 11 0,10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0T20:38:17.4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6772 3035 6245,'-11'0'486,"3"0"0,5 0-344,-3 0 0,4 3 5,-4 3 1,1-4 60,-1 4-81,4-4 49,-6-2-53,-1 0 0,-1 0-24,-9 0 0,6 0-37,0 0 1,1 0-2,-7 0 1,0 0 0,0 0 20,0 0 1,0 0 73,0 0-123,0 0 1,6 0 0,1 0 38,-3 0-39,-2 0 1,4 0 0,1 0-86,-3 0 83,-2 0 0,-2 0 0,0-2-10,0-4 1,0 4-1,0-4 1,0 3-19,0 3 1,0 0-1,0-2 1,1-2 33,-1-2 0,0 0 1,0 3-14,0-3 0,0 4 0,0-4 1,2 1-22,4-1 1,-4 4-1,5-4-14,-5 4 0,-2-5 1,0 1-1,2 0-14,4-3 1,-3 7 0,3-4 0,-4 2 7,-2-3 1,6 5-1,1-4 1,-3 4 10,-2 2 0,-2-7 0,0 1 8,0 2 1,0-5-1,0 3 0,0 2 0,0 0 0,0-1 0,0-1 0,1 2 0,1 0 0,2-1 0,2-1 0,-1 2 0,-3 0 0,-4 0-2,-5-3 0,5-5 0,-4 5 0,4 3 0,2 2 0,0-4 0,0-1 0,0 1 0,0-2 0,6 5 0,1-3 0,-3 4 0,7-6 0,-9 5 0,4-3 0,-4 4 0,5-4 0,-1-1 0,0 1 0,1 0 0,-1-1 0,-2 3 0,-2-4 0,-2-1 0,0-1 0,0 6 0,0-3 0,1 3 0,-1-2 0,6 4 0,0-5 0,-1 3 0,-3-2 0,-2 4 0,0-7 0,0 1 0,0 6 0,0-7 4,0 1 1,0 6-5,0-5 0,0 5 0,6 2 1,1-2 23,-3-4-17,6 4 1,-7-7 20,3 9 0,-4-2-17,-2-4 1,0 4-14,0-5 1,2 3 0,3 0 9,1-2 1,0-3-32,-6 3 1,7 4 19,-1-4 0,7-3-4,-7 3 9,9-1-3,-13 7 0,13 0 1,-9 0 1,1-6 1,-7 0-2,8-1 0,-6 5 0,5-4 1,1 4-1,-2-4 0,-1 3 0,3-3 0,-2 0 0,1-3 0,-7 3 0,0 4-4,0-4 0,0-3 0,0 3-46,0 2 1,6-5 0,1 3 13,-3 2 1,-2-5 14,-2 3 1,0-7-1,0 7-2,0 2 1,7 0-1,-1-1-16,-2-1 0,-2-2 0,-2 3 22,0-1 0,3-2 0,1 3 0,2-1 1,-2 2 0,1 0 1,-1-1-1,2-1 11,-2 2 0,-1-4 0,-3 1 19,0 3 1,0-4-1,0 1-8,0 3 1,0-4 0,0 1-7,0 3 0,6 0 17,1-2-17,-1 3 0,0-7 0,1 6 1,-3-3-1,6 1 0,-5 4 0,5-2 0,-1-3 0,-1-1 0,-4 4 0,3-3 0,1-1 0,-3 4 0,1-3 0,2-1 0,-3 4 0,1-3 0,0-1 0,-6 4 0,0-3 0,7-1 0,-1 4 0,-2-2 0,1-3 0,-1 5 0,2-2 0,-2 1 0,5 3 0,-1 0 0,1-2 0,-1-2 0,5-1 0,-7 5 0,-1-4 0,3 4 0,-2-5 0,-1 5 0,3-4 0,-2 0 0,-1 1 0,3 3 0,1 0 0,-1-2 0,1-2 0,3-1 0,-3 5 6,1-4 1,-5 4-7,1-4 1,2 1 0,-1 1-48,-3-2 0,4-3 1,-1 5-4,-3-2 0,4-1 0,1 5 44,2-4 1,-7 4-1,4-6 1,1-1 0,-7 7 0,4-4-11,-4 4 0,5-5 0,-1 1 35,-2 2 0,5-5 0,-3 3-2,-2 2 1,5 2 0,-1-1 0,1-1-18,-1-2 0,5 0 0,-7 6 0,7-7 0,-7 1 0,1 0 0,-7 6 0,8-9 0,1 7 0,3-4 0,-3 4 0,-3-5 0,0 1 0,1 0 0,-1-1 0,0 1 0,-1 2 0,-3-5 0,-2 3 0,0 2 0,6-5 0,1 3 0,-1 0 0,2-3 0,-5 7 0,3-6 5,-4-1 0,-2 5 2,0-8 1,0 7 0,2-3 0,3 2 25,1-1 1,0-1-1,-6 4-21,0-3 0,3-1 0,1 4 1,2-5 0,-2-1 1,-1 6 0,-3-5-10,0 1 1,0-1 0,0-6 34,0 3 0,0 5 0,-2-5-16,-5-3 1,12 5 0,-5-1-1,2 0 13,0 1 1,4 6 0,1-5 0,-3 1-9,-2-5 0,4 3 0,1-1 0,-3 1-35,-2-1 1,-2 1-1,0-5 1,2 2-3,5-2 0,-5 5 0,4-1 10,-4 3 0,-2-5 26,0 7-25,9-9 0,-7 11 1,4-7 25,-4 3 0,5 2 0,1 4 1,1-3 15,-1-1 0,5 0 0,-5 4-23,3-5 0,-7 3 0,3-9-32,-5-1 0,4 5 0,0 3 0,-1 2 45,-3-3 1,0 3 0,2-6-1,3 1 27,-3 5 0,-2-4 1,0-1-1,2 1-42,3-1 1,-1-3 0,-4 3 41,5-1 0,-5 3-66,4-5 1,2 7 0,1-3 47,2 0-17,1 6 1,5-9 6,-4 5 1,-3 1 0,-5-5 29,1 1 0,0-5-14,-6 1 1,7 5-19,-1 1 1,7-1 0,-5-1-36,3-1 1,-1 6 0,3-5 29,-7 1 1,3 4-31,-3-9 1,1 7-90,-7-7 96,0 0 1,6 3-22,0 4 45,1-5 1,-1 9-1,2-7 94,3 1-86,-7 6 0,5-13-40,-9 9 0,8-3 1,3 5-5,-1-2 1,5-3 0,-8 5-6,-3-2 1,6-3 0,1 5 7,-1-2 1,-1-2 4,-9 1 0,0-1 5,0-5-4,0-4 0,6 15 0,3-6 0,1-1 0,-5 7 0,12-8 0,-7 5 3,1-1 1,4-7-2,-9 7 1,7-7-1,-5 5 7,3-2 0,-1 5 1,5-3 10,-2-1 1,-3 7 0,5-6-8,-2-1 0,-3 7 1,5-6-15,-2 0 1,-3 3 0,3-5 19,-7 1 70,5 3-85,-9-2 0,13 5 24,-9-3-22,9 4 1,-7-4 2,5-1 0,-2-7 21,-5 1-78,-4 5 101,7-9 0,-1 13 23,5-9 1,2 9 31,-3-3 1,5 3 32,-4-2-310,-5 4 221,1-7 1,-1 7 52,5-4 1,2 4-60,-3-5 2,5 5 0,-6 0 7,8-4 0,-2 4 0,-3-7-313,-1 1 244,0 6 1,0-9 49,-1 5 0,1 4 0,4-7 0,-2 7-35,-3-4 7,1 4 0,4-7-25,-5 9 0,5-2 0,-6-2-7,-1-2 1,7-3 8,-4 3 0,2 4 43,-2-4-23,3-5 1,-7 9 0,6-6-7,-3-1 0,-1 7-1,2-4 2,3 4-1,-13-7 1,11 7-1,-5-6 21,1-1-19,3 7 0,0-8 4,-1 3 17,1 5 0,-2-15 1,6 13-22,-5-9 1,3 9-3,-2-2 0,4 2 5,-5-3 1,-1 3 168,2-9-138,-1 9 15,7-4 1,-2 6 76,-4-5 0,4 5-89,-7-6 91,9 8 808,0 0-766,-8 0-8,6 0-1169,-7 0-2057,9 0 3063,0 0 0,9 0 0,1 0 0</inkml:trace>
  <inkml:trace contextRef="#ctx0" brushRef="#br0" timeOffset="1">209 399 7555,'2'11'320,"2"-3"305,3 1 868,-1-7-814,-6 6 0,6-6 379,1 5-389,-1-5 374,-6 6-72,0-8-806,0 0 1,0-8-254,0-5 0,0 2 0,-2 1 0,-2-1 76,-3 1 1,1 4 0,4-7 20,-4-2 1,4-2-1,-7 0 61,1 5 0,6-5-245,-5 4 119,-3-4 0,8 5 1,-7 1-1,3 1 8,0-1 1,-1 5-1,5-5 1,-2 1-31,-2-1 1,-3 5 11,3-7 0,2 1-75,-9-7 0,9 6 59,-3 0 1,3 9-1,0-4-83,-2-1 160,-1 7 1,7-8-73,0 3 127,0 5 0,0-8 17,0 3-213,0 5 25,0-6 1,0 6-59,0-5 175,0 5 60,0-6 1,0 6 84,0-5-115,0 5 0,-2-6-17,-4 8-35,4 0-305,-7 0-526,9 0 16,0 0 0,0 0 0</inkml:trace>
  <inkml:trace contextRef="#ctx0" brushRef="#br0" timeOffset="2">19 39 7437,'-10'0'3710,"1"0"-2849,9 0-660,0 0 1,7 2-72,-1 4 1,9-4-1,-2 5 31,3-5 0,-3-2 0,0 0-212,1 0 33,3 8 0,4-6 0,3 5 0,1-3 6,-2 2 1,4-4 0,1 5-1,-1-5-101,1-2 1,3 2-1,-3 2 1,-1 2-14,0-1 1,-1-3 0,-7-2-1,0 0 71,0 0 55,-9-9 0,7 7 0,-7-6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1T15:36:38.1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19 7248,'10'0'-254,"-1"0"349,-1 0 1,-4 0 34,9 0 0,-9-2 81,2-4 13,-3 4-23,-3-7-10,0 9-125,0 0-112,8 0 65,-6 0 0,9 0-45,-5 0 1,-2 0-7,9 0 73,-1 0-27,7 0 0,-6 0 0,0 0 25,1 0 1,-3 0-1,2 0-10,1 0 1,3 0 0,2 0 0,0 2-2,0 5 0,0-5 1,0 4-1,0-4 2,0-2 1,2 2 0,2 2 0,3 3 1,-3-3 0,4 0 0,1 0 10,1 3-26,-6-1 0,7 0 1,-7 1-76,2-3 71,0-2 0,-6 4 0,0 1-30,0-3 29,0-2 1,0 4 0,0 1 0,0-3 1,0-2 1,0 0 0,2 2 0,2 3-7,3-3 1,-1 0-1,-4 0 1,2 3 25,3-3 0,7 4 0,-3 1 0,-1-1-17,-3 1 1,1 3-1,-2-3 1,1-1-25,1 0 0,-6 1 0,4-5 0,-4 5-20,-2 1 0,7-4 0,-1 5-34,-2-3 60,-2 7 0,0-13 1,2 7-1,5-3-7,1 0 0,-5 7 1,3-5 14,0 3-7,3-7 0,1 13 1,-1-7-1,-3 3 3,-3 0 0,3-3 0,-2 5 0,0-4 0,3-3 0,-7 7 1,6-5-1,-1 3-11,-1 0 0,7-7 0,-5 4 0,0 1 3,1 0 1,3-5 0,-3 4 0,1 1 4,5-1 1,2-3 0,2 3-1,-2 1 4,-5-1 1,5 1 0,-7 4 0,3-5 5,0-1 1,-7 5 0,5-3 0,-3 2-8,-4-1 0,4-1 0,1 4 0,-1-3-3,1 3 0,3-5 0,-3 3 0,-1 0 0,0-3 0,7 7 0,-2-4 0,4 2-1,2-3 0,-7 5 0,1-4 0,1 4 13,3 2 1,2-7-1,-2 1 1,-2 2-4,-3 1 1,-1-3 0,4 0 0,-3 1-2,3 3 0,-5-4 1,1 0-1,-1 1 2,1 3 0,-5 2 0,7-2 1,-1-2-11,-1-3 1,6 1-1,-5 6 1,5 0-2,2 0 1,6 0 0,1 0 0,-3 0 6,-2 0 0,-2 0 0,0 0 0,-2 0 0,-5 0 1,3-2 0,-7-3 0,1-1-6,-1 2 0,5 2 0,-5-1 0,0-1-1,1-2 1,3-1 0,-5 7 0,-1-2-2,2-4 1,-5 4 0,5-5 0,0 5-1,5 2 1,-3 0 0,3 0 0,0 0 2,-3 0 0,7 0 1,-6 0-1,1 0 4,1 0 1,-3 0-1,5 0 1,-2 0 14,1 0 0,-5-6 0,-1-1 0,-2 3-11,1 2 0,-1 0 0,-6-3 0,0-3 7,0-3 1,0 7-1,0-4-1,0-1 1,-7 1 0,1-7-1,2 4 52,2 3 0,4-1 0,2 5 0,4-2-20,3 2 0,-1 1 0,5 3 1,-4 0-33,-3 0 0,5-6 0,-7 0 0,0 1 9,2 3 0,-5 2 0,3-2 0,-4-2-13,-2-3 1,0 1 0,0 6 0,0-2-39,0-4 0,0 3 1,0-3-4,0 4 29,0 2 0,0-6 0,0-1 0,0 3 3,-1 2 0,1-5 0,0 1 0,0 2 36,0 2 1,0 2 0,0 0-8,0 0 0,0-3 1,0-1-1,0-2-12,0 2 1,-6-5 0,-1 1 0,1-1 31,-2 1 0,3-5 1,-5 7-1,1-1-11,5-1 0,2 6 0,2-5 1,2 5-40,4 2 1,-4 0 0,7 0 0,-3-2-1,0-4 0,1 10 1,-7-4-1,0 2-5,-1 0 1,1-2 0,0-2 0,0-2 6,0-3 0,-2 1 1,-2 6-1,-2 0 1,1 0 1,-3-2 0,2-3 0,1-1 28,3 2 0,0 2 0,-2 2 0,-3 0-9,3 0 0,2-1 0,0 1 1,-2 0-10,-3 0 1,-1 0-1,4 0 1,-3-2-20,3-4 0,-4 4 1,1-5-1,3 5 39,2 2 0,-5 0 0,1 0 0,0 0-12,-3 0 1,5 0 0,-7 0-1,3-2-11,4-5 1,-5 5-1,3-4 1,0 4-5,-3 2 1,7-2 0,-4-3 0,3-1 3,3 2 0,-6 2 0,0 2 1,1-3-14,3-3 0,0 4 0,-2-4 1,-5 3 10,-1 3 1,6-2 0,-5-2 0,1-2 5,-5 1 0,5 3 1,1 2 5,5 0 0,-4 0 1,-3 0-1,1-2-12,-1-4 0,3 4 0,4-5-37,-5 5 36,5 2 0,-12 0 0,5 0 0,1-2 7,-1-5 0,-6 5-17,3-4 1,1-3 8,-2 3 1,1 0-8,-7 6 1,6-7-1,3 1 1,-1 2 5,0 2 1,1-5-1,-5 1 1,4 0-6,3-3 0,-7 7 0,5-7 0,-3 3 45,0 0 1,3-1-1,-5 7-30,2 0 0,1-6 39,-7 0-35,0-1 0,2-1 0,2-3 26,2 1 1,3-1-1,-5 7-15,2-2 1,7-1-34,-7 7-5,9 0 1,-13-6 1,4-1-8,-4-7 1,-2 5 85,0-4 1,3 5-48,3 8 1,-2 0-18,9 0 0,-7-2 0,5-2 27,-3-3-50,-2-8 0,-6 7 13,0-5 1,2-4 55,5 5 1,-5 3-35,4 3 1,-2-5 13,3-1-86,-5 3 59,6-8 0,-8 9-33,0-5 25,0-4 0,2 7 0,3-7-14,1 4 11,0-4 2,-6 15 0,0-15 0,0 7 74,0-9-58,0 8 0,2-6 18,5 4 26,-5-3 8,6-3-100,-8 0-904,0 0 936,-8 0 0,-3 0 0,-8 0 0</inkml:trace>
  <inkml:trace contextRef="#ctx0" brushRef="#br0" timeOffset="1">7682 4457 8167,'0'-10'658,"0"-7"0,2 15-212,5-5-25,-5 5-181,6 2 233,-8 0 352,0 0-955,0 9 1,0 1 16,0 9 1,0-6 191,0 0 1,0-7-1,0 7-45,0 1 1,0-3 0,0 1-66,0 3 0,0 2 0,0 2 0,0 0 10,0 0 0,0-6 0,0-1-23,0 3 31,0 2 1,0 2 0,0 0-35,0 0 0,0 0 0,0 0 4,0 0 1,0-7 0,0 1-74,0 2 0,0-5-2,0 3 115,0-9 35,0 5 21,0-9 152,0 0-177,0 8-57,0-6 29,0 7 0,0-7-6,0 4 1,0-2-6,0 9 2,0-9 5,0 13 4,0-15 14,0 6 40,0-8 60,0 0-60,0 9-21,0-7 8,0 6 38,0-8-958,0 0 879,0 9 0,0 1 0,0 9 0</inkml:trace>
  <inkml:trace contextRef="#ctx0" brushRef="#br0" timeOffset="2">7663 5026 7756,'0'-10'-584,"0"-1"1235,0 5-445,0 4 0,0-9-96,0 5 0,0 2 0,-2-7-41,-4 3 0,4-1 0,-7 5 0,3-4 22,0-3 1,-9 5 0,2-7-1,-2-2-7,3-1 1,-5 3 0,4 0-55,-4-1 23,-2-3 0,3 4 0,1 0-108,2-1 103,1 5 0,-7-8 0,0 5-75,0-5-11,0-2 0,-7 0 0,-1 0 0,0 0 6,-1 0 1,-3 0-1,5 2 1,5 2-66,6 3 1,-1 8 68,3-3 28,5 5 0,8 11 0,10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31T15:36:38.1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6772 3035 6245,'-11'0'486,"3"0"0,5 0-344,-3 0 0,4 3 5,-4 3 1,1-4 60,-1 4-81,4-4 49,-6-2-53,-1 0 0,-1 0-24,-9 0 0,6 0-37,0 0 1,1 0-2,-7 0 1,0 0 0,0 0 20,0 0 1,0 0 73,0 0-123,0 0 1,6 0 0,1 0 38,-3 0-39,-2 0 1,4 0 0,1 0-86,-3 0 83,-2 0 0,-2 0 0,0-2-10,0-4 1,0 4-1,0-4 1,0 3-19,0 3 1,0 0-1,0-2 1,1-2 33,-1-2 0,0 0 1,0 3-14,0-3 0,0 4 0,0-4 1,2 1-22,4-1 1,-4 4-1,5-4-14,-5 4 0,-2-5 1,0 1-1,2 0-14,4-3 1,-3 7 0,3-4 0,-4 2 7,-2-3 1,6 5-1,1-4 1,-3 4 10,-2 2 0,-2-7 0,0 1 8,0 2 1,0-5-1,0 3 0,0 2 0,0 0 0,0-1 0,0-1 0,1 2 0,1 0 0,2-1 0,2-1 0,-1 2 0,-3 0 0,-4 0-2,-5-3 0,5-5 0,-4 5 0,4 3 0,2 2 0,0-4 0,0-1 0,0 1 0,0-2 0,6 5 0,1-3 0,-3 4 0,7-6 0,-9 5 0,4-3 0,-4 4 0,5-4 0,-1-1 0,0 1 0,1 0 0,-1-1 0,-2 3 0,-2-4 0,-2-1 0,0-1 0,0 6 0,0-3 0,1 3 0,-1-2 0,6 4 0,0-5 0,-1 3 0,-3-2 0,-2 4 0,0-7 0,0 1 0,0 6 0,0-7 4,0 1 1,0 6-5,0-5 0,0 5 0,6 2 1,1-2 23,-3-4-17,6 4 1,-7-7 20,3 9 0,-4-2-17,-2-4 1,0 4-14,0-5 1,2 3 0,3 0 9,1-2 1,0-3-32,-6 3 1,7 4 19,-1-4 0,7-3-4,-7 3 9,9-1-3,-13 7 0,13 0 1,-9 0 1,1-6 1,-7 0-2,8-1 0,-6 5 0,5-4 1,1 4-1,-2-4 0,-1 3 0,3-3 0,-2 0 0,1-3 0,-7 3 0,0 4-4,0-4 0,0-3 0,0 3-46,0 2 1,6-5 0,1 3 13,-3 2 1,-2-5 14,-2 3 1,0-7-1,0 7-2,0 2 1,7 0-1,-1-1-16,-2-1 0,-2-2 0,-2 3 22,0-1 0,3-2 0,1 3 0,2-1 1,-2 2 0,1 0 1,-1-1-1,2-1 11,-2 2 0,-1-4 0,-3 1 19,0 3 1,0-4-1,0 1-8,0 3 1,0-4 0,0 1-7,0 3 0,6 0 17,1-2-17,-1 3 0,0-7 0,1 6 1,-3-3-1,6 1 0,-5 4 0,5-2 0,-1-3 0,-1-1 0,-4 4 0,3-3 0,1-1 0,-3 4 0,1-3 0,2-1 0,-3 4 0,1-3 0,0-1 0,-6 4 0,0-3 0,7-1 0,-1 4 0,-2-2 0,1-3 0,-1 5 0,2-2 0,-2 1 0,5 3 0,-1 0 0,1-2 0,-1-2 0,5-1 0,-7 5 0,-1-4 0,3 4 0,-2-5 0,-1 5 0,3-4 0,-2 0 0,-1 1 0,3 3 0,1 0 0,-1-2 0,1-2 0,3-1 0,-3 5 6,1-4 1,-5 4-7,1-4 1,2 1 0,-1 1-48,-3-2 0,4-3 1,-1 5-4,-3-2 0,4-1 0,1 5 44,2-4 1,-7 4-1,4-6 1,1-1 0,-7 7 0,4-4-11,-4 4 0,5-5 0,-1 1 35,-2 2 0,5-5 0,-3 3-2,-2 2 1,5 2 0,-1-1 0,1-1-18,-1-2 0,5 0 0,-7 6 0,7-7 0,-7 1 0,1 0 0,-7 6 0,8-9 0,1 7 0,3-4 0,-3 4 0,-3-5 0,0 1 0,1 0 0,-1-1 0,0 1 0,-1 2 0,-3-5 0,-2 3 0,0 2 0,6-5 0,1 3 0,-1 0 0,2-3 0,-5 7 0,3-6 5,-4-1 0,-2 5 2,0-8 1,0 7 0,2-3 0,3 2 25,1-1 1,0-1-1,-6 4-21,0-3 0,3-1 0,1 4 1,2-5 0,-2-1 1,-1 6 0,-3-5-10,0 1 1,0-1 0,0-6 34,0 3 0,0 5 0,-2-5-16,-5-3 1,12 5 0,-5-1-1,2 0 13,0 1 1,4 6 0,1-5 0,-3 1-9,-2-5 0,4 3 0,1-1 0,-3 1-35,-2-1 1,-2 1-1,0-5 1,2 2-3,5-2 0,-5 5 0,4-1 10,-4 3 0,-2-5 26,0 7-25,9-9 0,-7 11 1,4-7 25,-4 3 0,5 2 0,1 4 1,1-3 15,-1-1 0,5 0 0,-5 4-23,3-5 0,-7 3 0,3-9-32,-5-1 0,4 5 0,0 3 0,-1 2 45,-3-3 1,0 3 0,2-6-1,3 1 27,-3 5 0,-2-4 1,0-1-1,2 1-42,3-1 1,-1-3 0,-4 3 41,5-1 0,-5 3-66,4-5 1,2 7 0,1-3 47,2 0-17,1 6 1,5-9 6,-4 5 1,-3 1 0,-5-5 29,1 1 0,0-5-14,-6 1 1,7 5-19,-1 1 1,7-1 0,-5-1-36,3-1 1,-1 6 0,3-5 29,-7 1 1,3 4-31,-3-9 1,1 7-90,-7-7 96,0 0 1,6 3-22,0 4 45,1-5 1,-1 9-1,2-7 94,3 1-86,-7 6 0,5-13-40,-9 9 0,8-3 1,3 5-5,-1-2 1,5-3 0,-8 5-6,-3-2 1,6-3 0,1 5 7,-1-2 1,-1-2 4,-9 1 0,0-1 5,0-5-4,0-4 0,6 15 0,3-6 0,1-1 0,-5 7 0,12-8 0,-7 5 3,1-1 1,4-7-2,-9 7 1,7-7-1,-5 5 7,3-2 0,-1 5 1,5-3 10,-2-1 1,-3 7 0,5-6-8,-2-1 0,-3 7 1,5-6-15,-2 0 1,-3 3 0,3-5 19,-7 1 70,5 3-85,-9-2 0,13 5 24,-9-3-22,9 4 1,-7-4 2,5-1 0,-2-7 21,-5 1-78,-4 5 101,7-9 0,-1 13 23,5-9 1,2 9 31,-3-3 1,5 3 32,-4-2-310,-5 4 221,1-7 1,-1 7 52,5-4 1,2 4-60,-3-5 2,5 5 0,-6 0 7,8-4 0,-2 4 0,-3-7-313,-1 1 244,0 6 1,0-9 49,-1 5 0,1 4 0,4-7 0,-2 7-35,-3-4 7,1 4 0,4-7-25,-5 9 0,5-2 0,-6-2-7,-1-2 1,7-3 8,-4 3 0,2 4 43,-2-4-23,3-5 1,-7 9 0,6-6-7,-3-1 0,-1 7-1,2-4 2,3 4-1,-13-7 1,11 7-1,-5-6 21,1-1-19,3 7 0,0-8 4,-1 3 17,1 5 0,-2-15 1,6 13-22,-5-9 1,3 9-3,-2-2 0,4 2 5,-5-3 1,-1 3 168,2-9-138,-1 9 15,7-4 1,-2 6 76,-4-5 0,4 5-89,-7-6 91,9 8 808,0 0-766,-8 0-8,6 0-1169,-7 0-2057,9 0 3063,0 0 0,9 0 0,1 0 0</inkml:trace>
  <inkml:trace contextRef="#ctx0" brushRef="#br0" timeOffset="1">209 399 7555,'2'11'320,"2"-3"305,3 1 868,-1-7-814,-6 6 0,6-6 379,1 5-389,-1-5 374,-6 6-72,0-8-806,0 0 1,0-8-254,0-5 0,0 2 0,-2 1 0,-2-1 76,-3 1 1,1 4 0,4-7 20,-4-2 1,4-2-1,-7 0 61,1 5 0,6-5-245,-5 4 119,-3-4 0,8 5 1,-7 1-1,3 1 8,0-1 1,-1 5-1,5-5 1,-2 1-31,-2-1 1,-3 5 11,3-7 0,2 1-75,-9-7 0,9 6 59,-3 0 1,3 9-1,0-4-83,-2-1 160,-1 7 1,7-8-73,0 3 127,0 5 0,0-8 17,0 3-213,0 5 25,0-6 1,0 6-59,0-5 175,0 5 60,0-6 1,0 6 84,0-5-115,0 5 0,-2-6-17,-4 8-35,4 0-305,-7 0-526,9 0 16,0 0 0,0 0 0</inkml:trace>
  <inkml:trace contextRef="#ctx0" brushRef="#br0" timeOffset="2">19 39 7437,'-10'0'3710,"1"0"-2849,9 0-660,0 0 1,7 2-72,-1 4 1,9-4-1,-2 5 31,3-5 0,-3-2 0,0 0-212,1 0 33,3 8 0,4-6 0,3 5 0,1-3 6,-2 2 1,4-4 0,1 5-1,-1-5-101,1-2 1,3 2-1,-3 2 1,-1 2-14,0-1 1,-1-3 0,-7-2-1,0 0 71,0 0 55,-9-9 0,7 7 0,-7-6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AF60B-82F9-7CF4-1DC5-200D8A488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4032A-7E62-5D31-C168-B1992EDC3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87455-5F28-76EC-A314-E07670CD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D15C-CE29-1040-8B33-CDF5846B92E5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7BA27-9142-8214-3282-E0F5CD8AF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71A3E-A8BB-67E2-16AB-191D7D75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9F97-D732-4444-B095-02CA952E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5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D1D8-3BCC-5492-1C30-2DE096837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79C43-B0D4-E088-3B76-767C9321D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C49C8-0E53-5D08-A60F-A6D520A6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D15C-CE29-1040-8B33-CDF5846B92E5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68F7A-3E3D-3DCE-4A95-3A13AB1FF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F3FC5-CC95-E042-EF52-4EF74399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9F97-D732-4444-B095-02CA952E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5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70C53A-4D04-D72F-9F9F-FAB84F727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84589-FA27-8528-24ED-1020485B6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B65F3-0A9B-7DC3-1759-48624111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D15C-CE29-1040-8B33-CDF5846B92E5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2285A-6548-5862-D49A-3749CD4E3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C51CE-B288-0FC6-0AE6-F3EA4994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9F97-D732-4444-B095-02CA952E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27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Presentation</a:t>
            </a:r>
            <a:br>
              <a:rPr lang="en-US"/>
            </a:br>
            <a:r>
              <a:rPr lang="en-US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0400" y="6041329"/>
            <a:ext cx="4800600" cy="35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8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58C3E-683A-B0C6-EA79-7150018E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28459-BFC9-9DB5-2AAD-4C5BD47C2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93FD6-C351-EF98-8C1C-9A3B1F9B8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D15C-CE29-1040-8B33-CDF5846B92E5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9D7FC-8AAA-C49B-DB84-AC6F291BE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A4594-8B5D-35BB-2527-DDE8BF09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9F97-D732-4444-B095-02CA952E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7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87DB4-1DC5-8ABC-5F25-CCA5B578E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3E2B0-F410-706B-C896-CC988E1B7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F2F8C-1F32-3A37-59A4-98C94B40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D15C-CE29-1040-8B33-CDF5846B92E5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4549E-8116-BF0B-FF26-A3B3AFD8D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F7F52-05A6-69CD-6A86-E46074980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9F97-D732-4444-B095-02CA952E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7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1A69-B556-5AF0-8128-D93BB63CB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00ABD-E620-BE9D-8FF4-03E901BD8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C408E-DACE-8C0F-1084-6426DE139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6F114-CF42-3295-00B6-E143E581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D15C-CE29-1040-8B33-CDF5846B92E5}" type="datetimeFigureOut">
              <a:rPr lang="en-US" smtClean="0"/>
              <a:t>5/30/22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A9717-964B-817E-B85D-096134B8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D3663-D6DF-4116-349E-4A7BA630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9F97-D732-4444-B095-02CA952E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5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FA67-AB29-C2FF-97F2-5AD5F77B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D063B-157F-EA7A-8EE7-FF974BB5C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3FE83-4144-ABC9-CD70-2551F9CE8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38979-3AF8-3603-517D-762C93867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9E412-8056-2A4C-F4A2-7F6452355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A19F0D-A3C3-EBED-4DEC-CCC3185F9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D15C-CE29-1040-8B33-CDF5846B92E5}" type="datetimeFigureOut">
              <a:rPr lang="en-US" smtClean="0"/>
              <a:t>5/30/22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CA60AA-0230-A2A0-6050-B953C81C9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74D5C-00A8-F006-BC05-C215F653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9F97-D732-4444-B095-02CA952E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4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484B-A55D-E093-531E-A3EB7588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4C46EB-9539-9377-FA10-CD827D9B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D15C-CE29-1040-8B33-CDF5846B92E5}" type="datetimeFigureOut">
              <a:rPr lang="en-US" smtClean="0"/>
              <a:t>5/30/22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77107-3AC8-DD24-D2D8-F830AF2D6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909D4-9EC8-A9CD-E408-7F4AED97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9F97-D732-4444-B095-02CA952E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9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71CB18-6D68-54DA-326C-37DB672F2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D15C-CE29-1040-8B33-CDF5846B92E5}" type="datetimeFigureOut">
              <a:rPr lang="en-US" smtClean="0"/>
              <a:t>5/30/22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09D62B-859D-1D0B-F18D-2676C2F7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853F2-4678-5920-14CF-3A8FC814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9F97-D732-4444-B095-02CA952E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6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B1496-E277-D11C-2286-AB9B7D135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7FB74-2F3D-5463-6736-3AF3BE4EC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ED85A-9ABE-21D4-5AFB-7FDC0468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3F095-3AB2-AFEF-8839-FB112DEFB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D15C-CE29-1040-8B33-CDF5846B92E5}" type="datetimeFigureOut">
              <a:rPr lang="en-US" smtClean="0"/>
              <a:t>5/30/22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E608F-F397-39BA-AFBC-B1AEEB794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CAA14-9131-4046-D3C6-8469BF80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9F97-D732-4444-B095-02CA952E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FD4BD-865C-C044-A5C5-03FA74D77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5AADF-A938-A7AF-44C6-FE238434E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1F4CF-00F9-575F-8B2D-8637C710A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F35E8-6059-4E49-B9B3-DE020ECF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D15C-CE29-1040-8B33-CDF5846B92E5}" type="datetimeFigureOut">
              <a:rPr lang="en-US" smtClean="0"/>
              <a:t>5/30/22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6D650-9D33-48C6-5171-C047939F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8C19E-7A8F-7C99-AB40-5B217346B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59F97-D732-4444-B095-02CA952E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6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36D1F-2AB7-640A-491E-63C2B0A4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E778D-CCB8-8A2C-EBBB-020135BCD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0BB42-977C-90FE-92B3-AD4DFC0F1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FD15C-CE29-1040-8B33-CDF5846B92E5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AF20C-9400-D9CA-A2FE-40813D0AF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46789-8A7F-B4B9-B876-179A0A274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59F97-D732-4444-B095-02CA952E6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8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esentation Title">
            <a:extLst>
              <a:ext uri="{FF2B5EF4-FFF2-40B4-BE49-F238E27FC236}">
                <a16:creationId xmlns:a16="http://schemas.microsoft.com/office/drawing/2014/main" id="{1089AC9A-5D7D-5A4C-8605-7607252D4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latin typeface="Arial"/>
                <a:cs typeface="Arial"/>
              </a:rPr>
              <a:t>Big Data Transfer: Performance Optimization </a:t>
            </a:r>
            <a:endParaRPr lang="en-US" sz="4000" dirty="0"/>
          </a:p>
        </p:txBody>
      </p:sp>
      <p:sp>
        <p:nvSpPr>
          <p:cNvPr id="7" name="Sub-topic">
            <a:extLst>
              <a:ext uri="{FF2B5EF4-FFF2-40B4-BE49-F238E27FC236}">
                <a16:creationId xmlns:a16="http://schemas.microsoft.com/office/drawing/2014/main" id="{9C71998B-4791-F94C-B599-D1D7674364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0" tIns="45720" rIns="91440" bIns="45720" rtlCol="0" anchor="t">
            <a:noAutofit/>
          </a:bodyPr>
          <a:lstStyle/>
          <a:p>
            <a:r>
              <a:rPr lang="en-US" dirty="0" err="1">
                <a:ea typeface="+mn-lt"/>
                <a:cs typeface="+mn-lt"/>
              </a:rPr>
              <a:t>mdhasibu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elvisdav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jacobgol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81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78B158-E7BE-BF57-2863-4565C85B5E91}"/>
              </a:ext>
            </a:extLst>
          </p:cNvPr>
          <p:cNvSpPr/>
          <p:nvPr/>
        </p:nvSpPr>
        <p:spPr>
          <a:xfrm>
            <a:off x="2857734" y="3048657"/>
            <a:ext cx="1985200" cy="587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Transfer 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E2B0A2-83ED-F822-F96E-5D6741FB14C0}"/>
              </a:ext>
            </a:extLst>
          </p:cNvPr>
          <p:cNvSpPr/>
          <p:nvPr/>
        </p:nvSpPr>
        <p:spPr>
          <a:xfrm>
            <a:off x="337954" y="5784459"/>
            <a:ext cx="2777067" cy="587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Sending Machine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DA9184-C561-C9FD-AD7B-B3FB3FE39743}"/>
              </a:ext>
            </a:extLst>
          </p:cNvPr>
          <p:cNvSpPr/>
          <p:nvPr/>
        </p:nvSpPr>
        <p:spPr>
          <a:xfrm>
            <a:off x="3118552" y="2565481"/>
            <a:ext cx="1561625" cy="474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Receiving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Machine 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CFA1F996-4B92-7137-31F8-AFE71DB29C3F}"/>
              </a:ext>
            </a:extLst>
          </p:cNvPr>
          <p:cNvSpPr/>
          <p:nvPr/>
        </p:nvSpPr>
        <p:spPr>
          <a:xfrm>
            <a:off x="1651247" y="4305670"/>
            <a:ext cx="1367161" cy="958788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WAN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DE8D2845-9675-612B-B299-0EF76A1990FD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rot="10800000" flipV="1">
            <a:off x="2334828" y="3342168"/>
            <a:ext cx="522906" cy="1018321"/>
          </a:xfrm>
          <a:prstGeom prst="bentConnector2">
            <a:avLst/>
          </a:prstGeom>
          <a:ln w="28575">
            <a:headEnd type="triangl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5E6440-5C52-72B2-2125-FD8F19F87DB2}"/>
              </a:ext>
            </a:extLst>
          </p:cNvPr>
          <p:cNvCxnSpPr>
            <a:stCxn id="7" idx="1"/>
          </p:cNvCxnSpPr>
          <p:nvPr/>
        </p:nvCxnSpPr>
        <p:spPr>
          <a:xfrm flipH="1">
            <a:off x="2334827" y="5263437"/>
            <a:ext cx="1" cy="521022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1022B15-6F38-29CC-D348-C1F4230A3ED6}"/>
              </a:ext>
            </a:extLst>
          </p:cNvPr>
          <p:cNvSpPr/>
          <p:nvPr/>
        </p:nvSpPr>
        <p:spPr>
          <a:xfrm>
            <a:off x="1069429" y="1851176"/>
            <a:ext cx="1632890" cy="587023"/>
          </a:xfrm>
          <a:prstGeom prst="rect">
            <a:avLst/>
          </a:prstGeom>
          <a:solidFill>
            <a:schemeClr val="bg1"/>
          </a:solidFill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FF0000"/>
                </a:highlight>
              </a:rPr>
              <a:t>File Information &amp;TCP buffer size and chunk size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D5E0A33-098F-947B-D20E-F74517AEDECB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702319" y="2144688"/>
            <a:ext cx="316089" cy="903969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7830967-841D-018E-8CB5-AE4DE3F5AFE5}"/>
              </a:ext>
            </a:extLst>
          </p:cNvPr>
          <p:cNvSpPr/>
          <p:nvPr/>
        </p:nvSpPr>
        <p:spPr>
          <a:xfrm>
            <a:off x="5960534" y="2802630"/>
            <a:ext cx="2777067" cy="11981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GYM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environment Class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Wrapped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around Transfer Module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E4102E-25B9-2249-BE2E-8FAB7FD2C462}"/>
              </a:ext>
            </a:extLst>
          </p:cNvPr>
          <p:cNvCxnSpPr/>
          <p:nvPr/>
        </p:nvCxnSpPr>
        <p:spPr>
          <a:xfrm>
            <a:off x="4842934" y="3160889"/>
            <a:ext cx="1117600" cy="0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1AA486A-B96C-E535-901F-978A50F28734}"/>
              </a:ext>
            </a:extLst>
          </p:cNvPr>
          <p:cNvSpPr/>
          <p:nvPr/>
        </p:nvSpPr>
        <p:spPr>
          <a:xfrm>
            <a:off x="4572000" y="1308150"/>
            <a:ext cx="1409656" cy="13092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1.FileSize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2.File number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3.Bandwidth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4.Buffer size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5.RTT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6.P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7.CC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8.pp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7132EA-9599-5435-3AC3-8A5380DFBAD7}"/>
              </a:ext>
            </a:extLst>
          </p:cNvPr>
          <p:cNvCxnSpPr>
            <a:cxnSpLocks/>
          </p:cNvCxnSpPr>
          <p:nvPr/>
        </p:nvCxnSpPr>
        <p:spPr>
          <a:xfrm rot="10800000">
            <a:off x="4807041" y="3431823"/>
            <a:ext cx="1117600" cy="0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95814A4-DC32-103C-42E7-E77E129BB966}"/>
              </a:ext>
            </a:extLst>
          </p:cNvPr>
          <p:cNvSpPr/>
          <p:nvPr/>
        </p:nvSpPr>
        <p:spPr>
          <a:xfrm>
            <a:off x="4661013" y="3280657"/>
            <a:ext cx="1409656" cy="13092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1.P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2.CC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3.pp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9C3AB16-5169-57D6-76E7-0665E44C18A8}"/>
              </a:ext>
            </a:extLst>
          </p:cNvPr>
          <p:cNvSpPr/>
          <p:nvPr/>
        </p:nvSpPr>
        <p:spPr>
          <a:xfrm>
            <a:off x="6660445" y="508000"/>
            <a:ext cx="1377244" cy="11964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C5DAA8-2864-FB2E-10D6-85380B4672E1}"/>
              </a:ext>
            </a:extLst>
          </p:cNvPr>
          <p:cNvSpPr txBox="1"/>
          <p:nvPr/>
        </p:nvSpPr>
        <p:spPr>
          <a:xfrm>
            <a:off x="6853995" y="876490"/>
            <a:ext cx="1043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RL agent </a:t>
            </a:r>
          </a:p>
          <a:p>
            <a:r>
              <a:rPr lang="en-US" dirty="0"/>
              <a:t>   active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00EF68-64B4-7402-17B8-ECBAE11A783D}"/>
              </a:ext>
            </a:extLst>
          </p:cNvPr>
          <p:cNvCxnSpPr>
            <a:cxnSpLocks/>
            <a:stCxn id="28" idx="3"/>
          </p:cNvCxnSpPr>
          <p:nvPr/>
        </p:nvCxnSpPr>
        <p:spPr>
          <a:xfrm flipH="1">
            <a:off x="6853995" y="1529208"/>
            <a:ext cx="8143" cy="1292812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5754D96-5E18-CF8A-576B-F20707E6B085}"/>
              </a:ext>
            </a:extLst>
          </p:cNvPr>
          <p:cNvSpPr txBox="1"/>
          <p:nvPr/>
        </p:nvSpPr>
        <p:spPr>
          <a:xfrm>
            <a:off x="6058764" y="197252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action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D6703F-6CA5-C023-2CB8-B33F331ED2D9}"/>
              </a:ext>
            </a:extLst>
          </p:cNvPr>
          <p:cNvCxnSpPr>
            <a:cxnSpLocks/>
          </p:cNvCxnSpPr>
          <p:nvPr/>
        </p:nvCxnSpPr>
        <p:spPr>
          <a:xfrm rot="10800000" flipH="1">
            <a:off x="7851337" y="1518826"/>
            <a:ext cx="8143" cy="1292812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78347C8-6CA0-CCAE-49ED-FFD2A38F5353}"/>
              </a:ext>
            </a:extLst>
          </p:cNvPr>
          <p:cNvSpPr txBox="1"/>
          <p:nvPr/>
        </p:nvSpPr>
        <p:spPr>
          <a:xfrm>
            <a:off x="7915262" y="1960021"/>
            <a:ext cx="1327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Observation</a:t>
            </a:r>
          </a:p>
          <a:p>
            <a:r>
              <a:rPr lang="en-US" dirty="0">
                <a:highlight>
                  <a:srgbClr val="00FFFF"/>
                </a:highlight>
              </a:rPr>
              <a:t>   reward</a:t>
            </a:r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F7FA4AB3-8751-8226-2E6B-00ED1552F0E8}"/>
              </a:ext>
            </a:extLst>
          </p:cNvPr>
          <p:cNvSpPr/>
          <p:nvPr/>
        </p:nvSpPr>
        <p:spPr>
          <a:xfrm>
            <a:off x="6722532" y="4866918"/>
            <a:ext cx="1253067" cy="131406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76E9741E-C9D2-D3C1-AA13-D7E8B2A57C7E}"/>
              </a:ext>
            </a:extLst>
          </p:cNvPr>
          <p:cNvCxnSpPr>
            <a:stCxn id="4" idx="2"/>
            <a:endCxn id="36" idx="2"/>
          </p:cNvCxnSpPr>
          <p:nvPr/>
        </p:nvCxnSpPr>
        <p:spPr>
          <a:xfrm rot="16200000" flipH="1">
            <a:off x="4342299" y="3143715"/>
            <a:ext cx="1888268" cy="2872198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FB0E358-74F0-E98F-7714-9494E1686336}"/>
              </a:ext>
            </a:extLst>
          </p:cNvPr>
          <p:cNvSpPr txBox="1"/>
          <p:nvPr/>
        </p:nvSpPr>
        <p:spPr>
          <a:xfrm>
            <a:off x="6822572" y="5278346"/>
            <a:ext cx="11108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Historical </a:t>
            </a:r>
          </a:p>
          <a:p>
            <a:r>
              <a:rPr lang="en-US" dirty="0"/>
              <a:t>     log</a:t>
            </a:r>
          </a:p>
          <a:p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E855299-A8B2-B29D-5486-DE5F94CD63D6}"/>
              </a:ext>
            </a:extLst>
          </p:cNvPr>
          <p:cNvSpPr/>
          <p:nvPr/>
        </p:nvSpPr>
        <p:spPr>
          <a:xfrm>
            <a:off x="8877123" y="4703200"/>
            <a:ext cx="2777067" cy="11981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GYM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environment Class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Wrapped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around History Log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8139831-D201-55A0-DA7F-1CFCA78F885F}"/>
              </a:ext>
            </a:extLst>
          </p:cNvPr>
          <p:cNvSpPr/>
          <p:nvPr/>
        </p:nvSpPr>
        <p:spPr>
          <a:xfrm>
            <a:off x="9577034" y="2408570"/>
            <a:ext cx="1377244" cy="11964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E17115-0607-AEE6-548E-A400F65D2BEF}"/>
              </a:ext>
            </a:extLst>
          </p:cNvPr>
          <p:cNvSpPr txBox="1"/>
          <p:nvPr/>
        </p:nvSpPr>
        <p:spPr>
          <a:xfrm>
            <a:off x="9770584" y="2777060"/>
            <a:ext cx="1147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RL agent</a:t>
            </a:r>
          </a:p>
          <a:p>
            <a:r>
              <a:rPr lang="en-US" dirty="0"/>
              <a:t>secondary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56ABD4A-ED47-F8FA-024A-5FC7181CB870}"/>
              </a:ext>
            </a:extLst>
          </p:cNvPr>
          <p:cNvCxnSpPr>
            <a:cxnSpLocks/>
            <a:stCxn id="48" idx="3"/>
          </p:cNvCxnSpPr>
          <p:nvPr/>
        </p:nvCxnSpPr>
        <p:spPr>
          <a:xfrm flipH="1">
            <a:off x="9770584" y="3429778"/>
            <a:ext cx="8143" cy="1292812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D482C53-77C3-B0DC-1052-A248A9B89A39}"/>
              </a:ext>
            </a:extLst>
          </p:cNvPr>
          <p:cNvSpPr txBox="1"/>
          <p:nvPr/>
        </p:nvSpPr>
        <p:spPr>
          <a:xfrm>
            <a:off x="9742828" y="393989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action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A78DB68-ACB8-38DD-50C4-975EF000FD00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767926" y="3419396"/>
            <a:ext cx="8143" cy="1292812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D123154-6BC3-7434-4001-18BA47ABC262}"/>
              </a:ext>
            </a:extLst>
          </p:cNvPr>
          <p:cNvSpPr txBox="1"/>
          <p:nvPr/>
        </p:nvSpPr>
        <p:spPr>
          <a:xfrm>
            <a:off x="10709951" y="3793518"/>
            <a:ext cx="1327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Observation</a:t>
            </a:r>
          </a:p>
          <a:p>
            <a:r>
              <a:rPr lang="en-US" dirty="0">
                <a:highlight>
                  <a:srgbClr val="00FFFF"/>
                </a:highlight>
              </a:rPr>
              <a:t>   reward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A0AB672-5043-EDFE-1E9D-185404DCA56E}"/>
              </a:ext>
            </a:extLst>
          </p:cNvPr>
          <p:cNvCxnSpPr>
            <a:cxnSpLocks/>
          </p:cNvCxnSpPr>
          <p:nvPr/>
        </p:nvCxnSpPr>
        <p:spPr>
          <a:xfrm>
            <a:off x="7956032" y="5413022"/>
            <a:ext cx="943669" cy="0"/>
          </a:xfrm>
          <a:prstGeom prst="line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8" name="Ink 21">
                <a:extLst>
                  <a:ext uri="{FF2B5EF4-FFF2-40B4-BE49-F238E27FC236}">
                    <a16:creationId xmlns:a16="http://schemas.microsoft.com/office/drawing/2014/main" id="{17D5341E-7D9B-EF49-0304-AFFA450AE615}"/>
                  </a:ext>
                </a:extLst>
              </p14:cNvPr>
              <p14:cNvContentPartPr/>
              <p14:nvPr/>
            </p14:nvContentPartPr>
            <p14:xfrm>
              <a:off x="7768610" y="643136"/>
              <a:ext cx="2772720" cy="1809720"/>
            </p14:xfrm>
          </p:contentPart>
        </mc:Choice>
        <mc:Fallback>
          <p:pic>
            <p:nvPicPr>
              <p:cNvPr id="68" name="Ink 21">
                <a:extLst>
                  <a:ext uri="{FF2B5EF4-FFF2-40B4-BE49-F238E27FC236}">
                    <a16:creationId xmlns:a16="http://schemas.microsoft.com/office/drawing/2014/main" id="{17D5341E-7D9B-EF49-0304-AFFA450AE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53128" y="627656"/>
                <a:ext cx="2803324" cy="18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9" name="Ink 40">
                <a:extLst>
                  <a:ext uri="{FF2B5EF4-FFF2-40B4-BE49-F238E27FC236}">
                    <a16:creationId xmlns:a16="http://schemas.microsoft.com/office/drawing/2014/main" id="{9124D09F-DCF7-B14A-0519-91938E1E0D45}"/>
                  </a:ext>
                </a:extLst>
              </p14:cNvPr>
              <p14:cNvContentPartPr/>
              <p14:nvPr/>
            </p14:nvContentPartPr>
            <p14:xfrm>
              <a:off x="8014490" y="1318856"/>
              <a:ext cx="2437920" cy="1099800"/>
            </p14:xfrm>
          </p:contentPart>
        </mc:Choice>
        <mc:Fallback>
          <p:pic>
            <p:nvPicPr>
              <p:cNvPr id="69" name="Ink 40">
                <a:extLst>
                  <a:ext uri="{FF2B5EF4-FFF2-40B4-BE49-F238E27FC236}">
                    <a16:creationId xmlns:a16="http://schemas.microsoft.com/office/drawing/2014/main" id="{9124D09F-DCF7-B14A-0519-91938E1E0D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99012" y="1303371"/>
                <a:ext cx="2468515" cy="113041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CD36BFD2-C044-2E91-1BBC-835CD50AA8AE}"/>
              </a:ext>
            </a:extLst>
          </p:cNvPr>
          <p:cNvSpPr txBox="1"/>
          <p:nvPr/>
        </p:nvSpPr>
        <p:spPr>
          <a:xfrm>
            <a:off x="8579194" y="1185889"/>
            <a:ext cx="917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00FF"/>
                </a:highlight>
              </a:rPr>
              <a:t>Periodic</a:t>
            </a:r>
          </a:p>
          <a:p>
            <a:r>
              <a:rPr lang="en-US" sz="1400" dirty="0">
                <a:highlight>
                  <a:srgbClr val="FF00FF"/>
                </a:highlight>
              </a:rPr>
              <a:t>swapping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0987829-4076-3B2E-0648-C9315E7132FA}"/>
              </a:ext>
            </a:extLst>
          </p:cNvPr>
          <p:cNvSpPr/>
          <p:nvPr/>
        </p:nvSpPr>
        <p:spPr>
          <a:xfrm>
            <a:off x="2643878" y="225777"/>
            <a:ext cx="6379073" cy="4091181"/>
          </a:xfrm>
          <a:prstGeom prst="rect">
            <a:avLst/>
          </a:prstGeom>
          <a:noFill/>
          <a:ln w="25400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036828-A862-1E8D-016C-068D1210DC4E}"/>
              </a:ext>
            </a:extLst>
          </p:cNvPr>
          <p:cNvSpPr txBox="1"/>
          <p:nvPr/>
        </p:nvSpPr>
        <p:spPr>
          <a:xfrm>
            <a:off x="2702319" y="24688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ONLINE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90116C6-B075-D50C-D359-A3A7895011C7}"/>
              </a:ext>
            </a:extLst>
          </p:cNvPr>
          <p:cNvGrpSpPr/>
          <p:nvPr/>
        </p:nvGrpSpPr>
        <p:grpSpPr>
          <a:xfrm>
            <a:off x="5833414" y="1868756"/>
            <a:ext cx="6161317" cy="4723955"/>
            <a:chOff x="5833414" y="1868756"/>
            <a:chExt cx="6161317" cy="4723955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8B42140-EDF1-D1A3-1075-7674FCC3ECA5}"/>
                </a:ext>
              </a:extLst>
            </p:cNvPr>
            <p:cNvCxnSpPr/>
            <p:nvPr/>
          </p:nvCxnSpPr>
          <p:spPr>
            <a:xfrm>
              <a:off x="5833414" y="4506922"/>
              <a:ext cx="0" cy="2085789"/>
            </a:xfrm>
            <a:prstGeom prst="line">
              <a:avLst/>
            </a:prstGeom>
            <a:ln w="15875">
              <a:solidFill>
                <a:srgbClr val="FF0000"/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E2DAF76-875F-E036-8052-181046F3B7EA}"/>
                </a:ext>
              </a:extLst>
            </p:cNvPr>
            <p:cNvCxnSpPr/>
            <p:nvPr/>
          </p:nvCxnSpPr>
          <p:spPr>
            <a:xfrm>
              <a:off x="5833414" y="4506922"/>
              <a:ext cx="3525217" cy="0"/>
            </a:xfrm>
            <a:prstGeom prst="line">
              <a:avLst/>
            </a:prstGeom>
            <a:ln w="15875">
              <a:solidFill>
                <a:srgbClr val="FF0000"/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70D0582-E98A-B16C-9AA6-AED695418C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8631" y="1960021"/>
              <a:ext cx="0" cy="2546901"/>
            </a:xfrm>
            <a:prstGeom prst="line">
              <a:avLst/>
            </a:prstGeom>
            <a:ln w="15875">
              <a:solidFill>
                <a:srgbClr val="FF0000"/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4CA2FCE-06DD-B436-203D-D904A91F14FD}"/>
                </a:ext>
              </a:extLst>
            </p:cNvPr>
            <p:cNvCxnSpPr/>
            <p:nvPr/>
          </p:nvCxnSpPr>
          <p:spPr>
            <a:xfrm flipV="1">
              <a:off x="9358631" y="1868756"/>
              <a:ext cx="2539858" cy="91265"/>
            </a:xfrm>
            <a:prstGeom prst="line">
              <a:avLst/>
            </a:prstGeom>
            <a:ln w="15875">
              <a:solidFill>
                <a:srgbClr val="FF0000"/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DFA0CED-0F76-1FE3-F41A-3CE7F9E2A4DD}"/>
                </a:ext>
              </a:extLst>
            </p:cNvPr>
            <p:cNvCxnSpPr>
              <a:cxnSpLocks/>
            </p:cNvCxnSpPr>
            <p:nvPr/>
          </p:nvCxnSpPr>
          <p:spPr>
            <a:xfrm>
              <a:off x="11879225" y="1868756"/>
              <a:ext cx="110645" cy="4672217"/>
            </a:xfrm>
            <a:prstGeom prst="line">
              <a:avLst/>
            </a:prstGeom>
            <a:ln w="15875">
              <a:solidFill>
                <a:srgbClr val="FF0000"/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181B944-42A8-4C9D-1B02-3C9E620DFD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0276" y="6540973"/>
              <a:ext cx="6154455" cy="51738"/>
            </a:xfrm>
            <a:prstGeom prst="line">
              <a:avLst/>
            </a:prstGeom>
            <a:ln w="15875">
              <a:solidFill>
                <a:srgbClr val="FF0000"/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4813ADD6-AB53-1F57-3F91-935F9A95BC98}"/>
              </a:ext>
            </a:extLst>
          </p:cNvPr>
          <p:cNvSpPr txBox="1"/>
          <p:nvPr/>
        </p:nvSpPr>
        <p:spPr>
          <a:xfrm>
            <a:off x="10932443" y="6164689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OFFLINE</a:t>
            </a:r>
          </a:p>
        </p:txBody>
      </p:sp>
    </p:spTree>
    <p:extLst>
      <p:ext uri="{BB962C8B-B14F-4D97-AF65-F5344CB8AC3E}">
        <p14:creationId xmlns:p14="http://schemas.microsoft.com/office/powerpoint/2010/main" val="235401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C96E13F8-F83C-64AA-77A3-40CDE510A1FF}"/>
              </a:ext>
            </a:extLst>
          </p:cNvPr>
          <p:cNvGrpSpPr/>
          <p:nvPr/>
        </p:nvGrpSpPr>
        <p:grpSpPr>
          <a:xfrm>
            <a:off x="1182315" y="1418346"/>
            <a:ext cx="3773505" cy="1784504"/>
            <a:chOff x="1069429" y="1851176"/>
            <a:chExt cx="3773505" cy="178450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D82B7A1-143B-03A8-D029-FEC836D26E4F}"/>
                </a:ext>
              </a:extLst>
            </p:cNvPr>
            <p:cNvSpPr/>
            <p:nvPr/>
          </p:nvSpPr>
          <p:spPr>
            <a:xfrm>
              <a:off x="2857734" y="3048657"/>
              <a:ext cx="1985200" cy="5870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Transfer Module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8AF3D22-830A-38A5-75B0-1937BC45D92C}"/>
                </a:ext>
              </a:extLst>
            </p:cNvPr>
            <p:cNvSpPr/>
            <p:nvPr/>
          </p:nvSpPr>
          <p:spPr>
            <a:xfrm>
              <a:off x="3118552" y="2565481"/>
              <a:ext cx="1561625" cy="4742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Receiving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Machine 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C2D5567-833C-0AF6-5760-C353B419F9F6}"/>
                </a:ext>
              </a:extLst>
            </p:cNvPr>
            <p:cNvSpPr/>
            <p:nvPr/>
          </p:nvSpPr>
          <p:spPr>
            <a:xfrm>
              <a:off x="1069429" y="1851176"/>
              <a:ext cx="1632890" cy="587023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highlight>
                    <a:srgbClr val="FF0000"/>
                  </a:highlight>
                </a:rPr>
                <a:t>File Information &amp;TCP buffer size and chunk size</a:t>
              </a:r>
            </a:p>
          </p:txBody>
        </p:sp>
        <p:cxnSp>
          <p:nvCxnSpPr>
            <p:cNvPr id="67" name="Elbow Connector 66">
              <a:extLst>
                <a:ext uri="{FF2B5EF4-FFF2-40B4-BE49-F238E27FC236}">
                  <a16:creationId xmlns:a16="http://schemas.microsoft.com/office/drawing/2014/main" id="{46C5EB6F-B51B-F8E0-F5F7-A13191AD60E2}"/>
                </a:ext>
              </a:extLst>
            </p:cNvPr>
            <p:cNvCxnSpPr>
              <a:cxnSpLocks/>
              <a:stCxn id="66" idx="3"/>
            </p:cNvCxnSpPr>
            <p:nvPr/>
          </p:nvCxnSpPr>
          <p:spPr>
            <a:xfrm>
              <a:off x="2702319" y="2144688"/>
              <a:ext cx="316089" cy="903969"/>
            </a:xfrm>
            <a:prstGeom prst="bentConnector2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1B55234-4F74-2C54-D544-7D27A6600740}"/>
              </a:ext>
            </a:extLst>
          </p:cNvPr>
          <p:cNvGrpSpPr/>
          <p:nvPr/>
        </p:nvGrpSpPr>
        <p:grpSpPr>
          <a:xfrm>
            <a:off x="76894" y="2897621"/>
            <a:ext cx="2904000" cy="3441088"/>
            <a:chOff x="337954" y="2930394"/>
            <a:chExt cx="2904000" cy="3441088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99901-CA04-7012-C42E-E4C9ADD76B7E}"/>
                </a:ext>
              </a:extLst>
            </p:cNvPr>
            <p:cNvSpPr/>
            <p:nvPr/>
          </p:nvSpPr>
          <p:spPr>
            <a:xfrm>
              <a:off x="337954" y="5784459"/>
              <a:ext cx="2777067" cy="5870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Sending Machine</a:t>
              </a:r>
            </a:p>
          </p:txBody>
        </p:sp>
        <p:sp>
          <p:nvSpPr>
            <p:cNvPr id="75" name="Cloud 74">
              <a:extLst>
                <a:ext uri="{FF2B5EF4-FFF2-40B4-BE49-F238E27FC236}">
                  <a16:creationId xmlns:a16="http://schemas.microsoft.com/office/drawing/2014/main" id="{EF84E3AF-5608-61C1-269E-900CB1C9863F}"/>
                </a:ext>
              </a:extLst>
            </p:cNvPr>
            <p:cNvSpPr/>
            <p:nvPr/>
          </p:nvSpPr>
          <p:spPr>
            <a:xfrm>
              <a:off x="1651247" y="4305670"/>
              <a:ext cx="1367161" cy="958788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WAN</a:t>
              </a:r>
            </a:p>
          </p:txBody>
        </p:sp>
        <p:cxnSp>
          <p:nvCxnSpPr>
            <p:cNvPr id="76" name="Elbow Connector 75">
              <a:extLst>
                <a:ext uri="{FF2B5EF4-FFF2-40B4-BE49-F238E27FC236}">
                  <a16:creationId xmlns:a16="http://schemas.microsoft.com/office/drawing/2014/main" id="{43B26D83-9B29-E324-7A86-F378A3D84848}"/>
                </a:ext>
              </a:extLst>
            </p:cNvPr>
            <p:cNvCxnSpPr>
              <a:cxnSpLocks/>
              <a:endCxn id="75" idx="3"/>
            </p:cNvCxnSpPr>
            <p:nvPr/>
          </p:nvCxnSpPr>
          <p:spPr>
            <a:xfrm rot="10800000" flipV="1">
              <a:off x="2334828" y="2930394"/>
              <a:ext cx="907126" cy="1430096"/>
            </a:xfrm>
            <a:prstGeom prst="bentConnector2">
              <a:avLst/>
            </a:prstGeom>
            <a:ln w="28575"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398519E-A87A-3D6F-A31E-66463DFDB3A1}"/>
                </a:ext>
              </a:extLst>
            </p:cNvPr>
            <p:cNvCxnSpPr>
              <a:stCxn id="75" idx="1"/>
            </p:cNvCxnSpPr>
            <p:nvPr/>
          </p:nvCxnSpPr>
          <p:spPr>
            <a:xfrm flipH="1">
              <a:off x="2334827" y="5263437"/>
              <a:ext cx="1" cy="521022"/>
            </a:xfrm>
            <a:prstGeom prst="line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8D7C603-D019-975B-37F4-B202D408FC08}"/>
              </a:ext>
            </a:extLst>
          </p:cNvPr>
          <p:cNvGrpSpPr/>
          <p:nvPr/>
        </p:nvGrpSpPr>
        <p:grpSpPr>
          <a:xfrm>
            <a:off x="4716659" y="89045"/>
            <a:ext cx="4587485" cy="4081860"/>
            <a:chOff x="6577450" y="812329"/>
            <a:chExt cx="4587485" cy="4081860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E45C22A-6813-7A66-A5AF-0D2BA9F63E84}"/>
                </a:ext>
              </a:extLst>
            </p:cNvPr>
            <p:cNvGrpSpPr/>
            <p:nvPr/>
          </p:nvGrpSpPr>
          <p:grpSpPr>
            <a:xfrm>
              <a:off x="6577450" y="812329"/>
              <a:ext cx="4165601" cy="4081860"/>
              <a:chOff x="6581422" y="914400"/>
              <a:chExt cx="4165601" cy="408186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A765FFF-2C73-29F6-3C14-B5BEDC632981}"/>
                  </a:ext>
                </a:extLst>
              </p:cNvPr>
              <p:cNvSpPr/>
              <p:nvPr/>
            </p:nvSpPr>
            <p:spPr>
              <a:xfrm>
                <a:off x="6670435" y="3687057"/>
                <a:ext cx="1409656" cy="130920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1.P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2.CC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3.pp</a:t>
                </a: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9907941-1EED-0F18-140B-C262A8C9C822}"/>
                  </a:ext>
                </a:extLst>
              </p:cNvPr>
              <p:cNvGrpSpPr/>
              <p:nvPr/>
            </p:nvGrpSpPr>
            <p:grpSpPr>
              <a:xfrm>
                <a:off x="6581422" y="914400"/>
                <a:ext cx="4165601" cy="3492768"/>
                <a:chOff x="6581422" y="914400"/>
                <a:chExt cx="4165601" cy="3492768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AA11DA57-DF55-5920-CC63-955A1774FF59}"/>
                    </a:ext>
                  </a:extLst>
                </p:cNvPr>
                <p:cNvSpPr/>
                <p:nvPr/>
              </p:nvSpPr>
              <p:spPr>
                <a:xfrm>
                  <a:off x="7969956" y="3209030"/>
                  <a:ext cx="2777067" cy="1198138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GYM 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environment Class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Wrapped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around Transfer Module </a:t>
                  </a:r>
                </a:p>
              </p:txBody>
            </p: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7A5F0E6D-4F0F-C724-4BB6-60D19A1CA685}"/>
                    </a:ext>
                  </a:extLst>
                </p:cNvPr>
                <p:cNvCxnSpPr/>
                <p:nvPr/>
              </p:nvCxnSpPr>
              <p:spPr>
                <a:xfrm>
                  <a:off x="6852356" y="3567289"/>
                  <a:ext cx="1117600" cy="0"/>
                </a:xfrm>
                <a:prstGeom prst="line">
                  <a:avLst/>
                </a:prstGeom>
                <a:ln>
                  <a:prstDash val="dash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C8E60458-8147-5E39-F142-AEF9965EFAB8}"/>
                    </a:ext>
                  </a:extLst>
                </p:cNvPr>
                <p:cNvSpPr/>
                <p:nvPr/>
              </p:nvSpPr>
              <p:spPr>
                <a:xfrm>
                  <a:off x="6581422" y="1714550"/>
                  <a:ext cx="1409656" cy="130920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highlight>
                        <a:srgbClr val="FFFF00"/>
                      </a:highlight>
                    </a:rPr>
                    <a:t>1.FileSize</a:t>
                  </a: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highlight>
                        <a:srgbClr val="FFFF00"/>
                      </a:highlight>
                    </a:rPr>
                    <a:t>2.File number</a:t>
                  </a: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highlight>
                        <a:srgbClr val="FFFF00"/>
                      </a:highlight>
                    </a:rPr>
                    <a:t>3.Bandwidth</a:t>
                  </a: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highlight>
                        <a:srgbClr val="FFFF00"/>
                      </a:highlight>
                    </a:rPr>
                    <a:t>4.Buffer size</a:t>
                  </a: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highlight>
                        <a:srgbClr val="FFFF00"/>
                      </a:highlight>
                    </a:rPr>
                    <a:t>5.RTT</a:t>
                  </a: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highlight>
                        <a:srgbClr val="FFFF00"/>
                      </a:highlight>
                    </a:rPr>
                    <a:t>6.P</a:t>
                  </a: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highlight>
                        <a:srgbClr val="FFFF00"/>
                      </a:highlight>
                    </a:rPr>
                    <a:t>7.CC</a:t>
                  </a: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  <a:highlight>
                        <a:srgbClr val="FFFF00"/>
                      </a:highlight>
                    </a:rPr>
                    <a:t>8.pp</a:t>
                  </a:r>
                </a:p>
              </p:txBody>
            </p: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027A2239-C4AB-41C4-F348-35F81AB968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6816463" y="3838223"/>
                  <a:ext cx="1117600" cy="0"/>
                </a:xfrm>
                <a:prstGeom prst="line">
                  <a:avLst/>
                </a:prstGeom>
                <a:ln>
                  <a:prstDash val="dash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2E0D186F-BFB1-668A-22C9-C68F8BDE8FC8}"/>
                    </a:ext>
                  </a:extLst>
                </p:cNvPr>
                <p:cNvSpPr/>
                <p:nvPr/>
              </p:nvSpPr>
              <p:spPr>
                <a:xfrm>
                  <a:off x="8669867" y="914400"/>
                  <a:ext cx="1377244" cy="119642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6D64296F-5927-F3A9-A082-129D18BE8166}"/>
                    </a:ext>
                  </a:extLst>
                </p:cNvPr>
                <p:cNvCxnSpPr>
                  <a:cxnSpLocks/>
                  <a:stCxn id="95" idx="3"/>
                </p:cNvCxnSpPr>
                <p:nvPr/>
              </p:nvCxnSpPr>
              <p:spPr>
                <a:xfrm flipH="1">
                  <a:off x="8863417" y="1935608"/>
                  <a:ext cx="8143" cy="1292812"/>
                </a:xfrm>
                <a:prstGeom prst="line">
                  <a:avLst/>
                </a:prstGeom>
                <a:ln>
                  <a:prstDash val="dash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2B59EABB-3348-F108-B6F3-3CDC520D9D6C}"/>
                    </a:ext>
                  </a:extLst>
                </p:cNvPr>
                <p:cNvSpPr txBox="1"/>
                <p:nvPr/>
              </p:nvSpPr>
              <p:spPr>
                <a:xfrm>
                  <a:off x="8068186" y="2378924"/>
                  <a:ext cx="7665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highlight>
                        <a:srgbClr val="00FFFF"/>
                      </a:highlight>
                    </a:rPr>
                    <a:t>action</a:t>
                  </a:r>
                </a:p>
              </p:txBody>
            </p: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837FE77E-7E00-4DDB-E58A-B397DE8B5C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9860759" y="1925226"/>
                  <a:ext cx="8143" cy="1292812"/>
                </a:xfrm>
                <a:prstGeom prst="line">
                  <a:avLst/>
                </a:prstGeom>
                <a:ln>
                  <a:prstDash val="dash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B2200615-6ED1-6328-B5C2-055AA41E5A94}"/>
                    </a:ext>
                  </a:extLst>
                </p:cNvPr>
                <p:cNvSpPr txBox="1"/>
                <p:nvPr/>
              </p:nvSpPr>
              <p:spPr>
                <a:xfrm>
                  <a:off x="8836968" y="1151668"/>
                  <a:ext cx="104304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RL agent </a:t>
                  </a:r>
                </a:p>
                <a:p>
                  <a:r>
                    <a:rPr lang="en-US" dirty="0"/>
                    <a:t>   active</a:t>
                  </a:r>
                </a:p>
              </p:txBody>
            </p:sp>
          </p:grp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1D58C82-9229-3DB4-962D-E490DF9953C7}"/>
                </a:ext>
              </a:extLst>
            </p:cNvPr>
            <p:cNvSpPr txBox="1"/>
            <p:nvPr/>
          </p:nvSpPr>
          <p:spPr>
            <a:xfrm>
              <a:off x="9837071" y="2188901"/>
              <a:ext cx="13278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ighlight>
                    <a:srgbClr val="00FFFF"/>
                  </a:highlight>
                </a:rPr>
                <a:t>Observation</a:t>
              </a:r>
            </a:p>
            <a:p>
              <a:r>
                <a:rPr lang="en-US" dirty="0">
                  <a:highlight>
                    <a:srgbClr val="00FFFF"/>
                  </a:highlight>
                </a:rPr>
                <a:t>   reward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1DFDAFB-BA97-5467-D73A-DB330CD18D20}"/>
              </a:ext>
            </a:extLst>
          </p:cNvPr>
          <p:cNvGrpSpPr/>
          <p:nvPr/>
        </p:nvGrpSpPr>
        <p:grpSpPr>
          <a:xfrm>
            <a:off x="3963220" y="1965023"/>
            <a:ext cx="8303150" cy="3793106"/>
            <a:chOff x="2077111" y="1561204"/>
            <a:chExt cx="8303150" cy="3793106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BDB3D3C-E283-3EB0-F1DA-0D4ACFBA2761}"/>
                </a:ext>
              </a:extLst>
            </p:cNvPr>
            <p:cNvSpPr txBox="1"/>
            <p:nvPr/>
          </p:nvSpPr>
          <p:spPr>
            <a:xfrm>
              <a:off x="5075068" y="4430980"/>
              <a:ext cx="11108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Historical </a:t>
              </a:r>
            </a:p>
            <a:p>
              <a:r>
                <a:rPr lang="en-US" dirty="0"/>
                <a:t>     log</a:t>
              </a:r>
            </a:p>
            <a:p>
              <a:endParaRPr lang="en-US" dirty="0"/>
            </a:p>
          </p:txBody>
        </p:sp>
        <p:sp>
          <p:nvSpPr>
            <p:cNvPr id="102" name="Can 101">
              <a:extLst>
                <a:ext uri="{FF2B5EF4-FFF2-40B4-BE49-F238E27FC236}">
                  <a16:creationId xmlns:a16="http://schemas.microsoft.com/office/drawing/2014/main" id="{041C6C5B-4018-222C-882C-A53AF5E09965}"/>
                </a:ext>
              </a:extLst>
            </p:cNvPr>
            <p:cNvSpPr/>
            <p:nvPr/>
          </p:nvSpPr>
          <p:spPr>
            <a:xfrm>
              <a:off x="5064978" y="4019552"/>
              <a:ext cx="1253067" cy="1314060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Elbow Connector 102">
              <a:extLst>
                <a:ext uri="{FF2B5EF4-FFF2-40B4-BE49-F238E27FC236}">
                  <a16:creationId xmlns:a16="http://schemas.microsoft.com/office/drawing/2014/main" id="{AF808C26-E73B-FC89-F4D6-DED60932454B}"/>
                </a:ext>
              </a:extLst>
            </p:cNvPr>
            <p:cNvCxnSpPr>
              <a:cxnSpLocks/>
              <a:stCxn id="64" idx="2"/>
              <a:endCxn id="102" idx="2"/>
            </p:cNvCxnSpPr>
            <p:nvPr/>
          </p:nvCxnSpPr>
          <p:spPr>
            <a:xfrm rot="16200000" flipH="1">
              <a:off x="2632269" y="2243872"/>
              <a:ext cx="1877551" cy="2987867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ACF8B72-39AF-B2CE-038E-3CE3D35943CB}"/>
                </a:ext>
              </a:extLst>
            </p:cNvPr>
            <p:cNvSpPr/>
            <p:nvPr/>
          </p:nvSpPr>
          <p:spPr>
            <a:xfrm>
              <a:off x="7219569" y="3855834"/>
              <a:ext cx="2777067" cy="119813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GYM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environment Class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Wrapped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around History Log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7C03ACED-FD54-0589-B605-99109CA89D25}"/>
                </a:ext>
              </a:extLst>
            </p:cNvPr>
            <p:cNvSpPr/>
            <p:nvPr/>
          </p:nvSpPr>
          <p:spPr>
            <a:xfrm>
              <a:off x="7919480" y="1561204"/>
              <a:ext cx="1377244" cy="11964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576946-92D4-F9D0-C826-D4B5E49EADA4}"/>
                </a:ext>
              </a:extLst>
            </p:cNvPr>
            <p:cNvSpPr txBox="1"/>
            <p:nvPr/>
          </p:nvSpPr>
          <p:spPr>
            <a:xfrm>
              <a:off x="8113030" y="1929694"/>
              <a:ext cx="1147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RL agent</a:t>
              </a:r>
            </a:p>
            <a:p>
              <a:r>
                <a:rPr lang="en-US" dirty="0"/>
                <a:t>secondary</a:t>
              </a: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E602F75-BB43-964F-CB0C-10073B672B4C}"/>
                </a:ext>
              </a:extLst>
            </p:cNvPr>
            <p:cNvCxnSpPr>
              <a:cxnSpLocks/>
              <a:stCxn id="105" idx="3"/>
            </p:cNvCxnSpPr>
            <p:nvPr/>
          </p:nvCxnSpPr>
          <p:spPr>
            <a:xfrm flipH="1">
              <a:off x="8113030" y="2582412"/>
              <a:ext cx="8143" cy="1292812"/>
            </a:xfrm>
            <a:prstGeom prst="line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B8DDCF9-42D6-4F4B-DFF3-0743D3075CF4}"/>
                </a:ext>
              </a:extLst>
            </p:cNvPr>
            <p:cNvSpPr txBox="1"/>
            <p:nvPr/>
          </p:nvSpPr>
          <p:spPr>
            <a:xfrm>
              <a:off x="8085274" y="3092524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ighlight>
                    <a:srgbClr val="00FFFF"/>
                  </a:highlight>
                </a:rPr>
                <a:t>action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543274B-58C8-AF59-7397-EDD36F2702D9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9110372" y="2572030"/>
              <a:ext cx="8143" cy="1292812"/>
            </a:xfrm>
            <a:prstGeom prst="line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271D30F-9C81-568D-09A5-911CB828C75A}"/>
                </a:ext>
              </a:extLst>
            </p:cNvPr>
            <p:cNvSpPr txBox="1"/>
            <p:nvPr/>
          </p:nvSpPr>
          <p:spPr>
            <a:xfrm>
              <a:off x="9052397" y="2946152"/>
              <a:ext cx="13278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ighlight>
                    <a:srgbClr val="00FFFF"/>
                  </a:highlight>
                </a:rPr>
                <a:t>Observation</a:t>
              </a:r>
            </a:p>
            <a:p>
              <a:r>
                <a:rPr lang="en-US" dirty="0">
                  <a:highlight>
                    <a:srgbClr val="00FFFF"/>
                  </a:highlight>
                </a:rPr>
                <a:t>   reward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77D5F07-F38C-19A7-A24B-5387A334A6B2}"/>
                </a:ext>
              </a:extLst>
            </p:cNvPr>
            <p:cNvCxnSpPr>
              <a:cxnSpLocks/>
            </p:cNvCxnSpPr>
            <p:nvPr/>
          </p:nvCxnSpPr>
          <p:spPr>
            <a:xfrm>
              <a:off x="6298478" y="4565656"/>
              <a:ext cx="943669" cy="0"/>
            </a:xfrm>
            <a:prstGeom prst="line">
              <a:avLst/>
            </a:prstGeom>
            <a:ln>
              <a:prstDash val="dash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4A1A531-FDD3-B2C7-8D39-B38D6163ECDA}"/>
              </a:ext>
            </a:extLst>
          </p:cNvPr>
          <p:cNvGrpSpPr/>
          <p:nvPr/>
        </p:nvGrpSpPr>
        <p:grpSpPr>
          <a:xfrm>
            <a:off x="7900258" y="182817"/>
            <a:ext cx="2772720" cy="1809720"/>
            <a:chOff x="7768610" y="643136"/>
            <a:chExt cx="2772720" cy="180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13" name="Ink 21">
                  <a:extLst>
                    <a:ext uri="{FF2B5EF4-FFF2-40B4-BE49-F238E27FC236}">
                      <a16:creationId xmlns:a16="http://schemas.microsoft.com/office/drawing/2014/main" id="{B14AAA5E-0631-43A6-900D-383EFDD9B26D}"/>
                    </a:ext>
                  </a:extLst>
                </p14:cNvPr>
                <p14:cNvContentPartPr/>
                <p14:nvPr/>
              </p14:nvContentPartPr>
              <p14:xfrm>
                <a:off x="7768610" y="643136"/>
                <a:ext cx="2772720" cy="1809720"/>
              </p14:xfrm>
            </p:contentPart>
          </mc:Choice>
          <mc:Fallback>
            <p:pic>
              <p:nvPicPr>
                <p:cNvPr id="113" name="Ink 21">
                  <a:extLst>
                    <a:ext uri="{FF2B5EF4-FFF2-40B4-BE49-F238E27FC236}">
                      <a16:creationId xmlns:a16="http://schemas.microsoft.com/office/drawing/2014/main" id="{B14AAA5E-0631-43A6-900D-383EFDD9B26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53128" y="627656"/>
                  <a:ext cx="2803324" cy="18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4" name="Ink 40">
                  <a:extLst>
                    <a:ext uri="{FF2B5EF4-FFF2-40B4-BE49-F238E27FC236}">
                      <a16:creationId xmlns:a16="http://schemas.microsoft.com/office/drawing/2014/main" id="{7E523C8C-82CD-F9B7-4D2A-691BF1FD4ABB}"/>
                    </a:ext>
                  </a:extLst>
                </p14:cNvPr>
                <p14:cNvContentPartPr/>
                <p14:nvPr/>
              </p14:nvContentPartPr>
              <p14:xfrm>
                <a:off x="8014490" y="1318856"/>
                <a:ext cx="2437920" cy="1099800"/>
              </p14:xfrm>
            </p:contentPart>
          </mc:Choice>
          <mc:Fallback>
            <p:pic>
              <p:nvPicPr>
                <p:cNvPr id="114" name="Ink 40">
                  <a:extLst>
                    <a:ext uri="{FF2B5EF4-FFF2-40B4-BE49-F238E27FC236}">
                      <a16:creationId xmlns:a16="http://schemas.microsoft.com/office/drawing/2014/main" id="{7E523C8C-82CD-F9B7-4D2A-691BF1FD4A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99012" y="1303371"/>
                  <a:ext cx="2468515" cy="113041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778D42D-B5DD-18B5-71EE-5D065F33087E}"/>
                </a:ext>
              </a:extLst>
            </p:cNvPr>
            <p:cNvSpPr txBox="1"/>
            <p:nvPr/>
          </p:nvSpPr>
          <p:spPr>
            <a:xfrm>
              <a:off x="8579194" y="1185889"/>
              <a:ext cx="9175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highlight>
                    <a:srgbClr val="FF00FF"/>
                  </a:highlight>
                </a:rPr>
                <a:t>Periodic</a:t>
              </a:r>
            </a:p>
            <a:p>
              <a:r>
                <a:rPr lang="en-US" sz="1400" dirty="0">
                  <a:highlight>
                    <a:srgbClr val="FF00FF"/>
                  </a:highlight>
                </a:rPr>
                <a:t>swapping 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EEB0FD1-80C6-18ED-E68A-A49F0F4EF998}"/>
              </a:ext>
            </a:extLst>
          </p:cNvPr>
          <p:cNvGrpSpPr/>
          <p:nvPr/>
        </p:nvGrpSpPr>
        <p:grpSpPr>
          <a:xfrm>
            <a:off x="6058886" y="1455545"/>
            <a:ext cx="6161317" cy="4632690"/>
            <a:chOff x="5771172" y="1965631"/>
            <a:chExt cx="6161317" cy="4632690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3C0C5A8-A53B-D0C9-A2CC-0C3ADA580C2A}"/>
                </a:ext>
              </a:extLst>
            </p:cNvPr>
            <p:cNvSpPr txBox="1"/>
            <p:nvPr/>
          </p:nvSpPr>
          <p:spPr>
            <a:xfrm>
              <a:off x="10932443" y="6164689"/>
              <a:ext cx="965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ighlight>
                    <a:srgbClr val="808080"/>
                  </a:highlight>
                </a:rPr>
                <a:t>OFFLINE</a:t>
              </a: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AD6976F8-55FC-13AD-EFA9-392D984984CA}"/>
                </a:ext>
              </a:extLst>
            </p:cNvPr>
            <p:cNvGrpSpPr/>
            <p:nvPr/>
          </p:nvGrpSpPr>
          <p:grpSpPr>
            <a:xfrm>
              <a:off x="5771172" y="1965631"/>
              <a:ext cx="6161317" cy="4632690"/>
              <a:chOff x="5833414" y="1960021"/>
              <a:chExt cx="6161317" cy="4632690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CD001974-D97B-FF9C-1A9F-8E9D0CE687BC}"/>
                  </a:ext>
                </a:extLst>
              </p:cNvPr>
              <p:cNvCxnSpPr/>
              <p:nvPr/>
            </p:nvCxnSpPr>
            <p:spPr>
              <a:xfrm>
                <a:off x="5833414" y="4506922"/>
                <a:ext cx="0" cy="2085789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3008DCB6-2DEA-6051-5FEE-7B2A663522D1}"/>
                  </a:ext>
                </a:extLst>
              </p:cNvPr>
              <p:cNvCxnSpPr/>
              <p:nvPr/>
            </p:nvCxnSpPr>
            <p:spPr>
              <a:xfrm>
                <a:off x="5833414" y="4506922"/>
                <a:ext cx="3525217" cy="0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94C82469-8A9B-AE5F-3F01-361E8EC83B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58631" y="1960021"/>
                <a:ext cx="0" cy="2546901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9C0D224D-FE02-496F-CC35-8D056B134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8631" y="1960021"/>
                <a:ext cx="2539141" cy="0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860CEECD-454E-4548-8C07-AA720249B3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97772" y="1960021"/>
                <a:ext cx="92098" cy="4580952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4D3BC26A-D356-DC4E-8100-174682F09C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0276" y="6540973"/>
                <a:ext cx="6154455" cy="51738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dash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06AA3E1-FEAE-6127-1657-6CA5B3F8A282}"/>
              </a:ext>
            </a:extLst>
          </p:cNvPr>
          <p:cNvGrpSpPr/>
          <p:nvPr/>
        </p:nvGrpSpPr>
        <p:grpSpPr>
          <a:xfrm>
            <a:off x="3149860" y="79055"/>
            <a:ext cx="6379073" cy="4091181"/>
            <a:chOff x="4653300" y="632177"/>
            <a:chExt cx="6379073" cy="4091181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85D40F7B-F20B-B1DF-82B1-A45E43E3DD47}"/>
                </a:ext>
              </a:extLst>
            </p:cNvPr>
            <p:cNvSpPr/>
            <p:nvPr/>
          </p:nvSpPr>
          <p:spPr>
            <a:xfrm>
              <a:off x="4653300" y="632177"/>
              <a:ext cx="6379073" cy="4091181"/>
            </a:xfrm>
            <a:prstGeom prst="rect">
              <a:avLst/>
            </a:prstGeom>
            <a:noFill/>
            <a:ln w="25400"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93E9807-C0A4-9C22-E656-540AC3AC4107}"/>
                </a:ext>
              </a:extLst>
            </p:cNvPr>
            <p:cNvSpPr txBox="1"/>
            <p:nvPr/>
          </p:nvSpPr>
          <p:spPr>
            <a:xfrm>
              <a:off x="4711741" y="653285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ighlight>
                    <a:srgbClr val="808080"/>
                  </a:highlight>
                </a:rPr>
                <a:t>ONLINE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375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78B158-E7BE-BF57-2863-4565C85B5E91}"/>
              </a:ext>
            </a:extLst>
          </p:cNvPr>
          <p:cNvSpPr/>
          <p:nvPr/>
        </p:nvSpPr>
        <p:spPr>
          <a:xfrm>
            <a:off x="2857734" y="3048657"/>
            <a:ext cx="1985200" cy="587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Transfer 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E2B0A2-83ED-F822-F96E-5D6741FB14C0}"/>
              </a:ext>
            </a:extLst>
          </p:cNvPr>
          <p:cNvSpPr/>
          <p:nvPr/>
        </p:nvSpPr>
        <p:spPr>
          <a:xfrm>
            <a:off x="337954" y="5784459"/>
            <a:ext cx="2777067" cy="587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Sending Machine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DA9184-C561-C9FD-AD7B-B3FB3FE39743}"/>
              </a:ext>
            </a:extLst>
          </p:cNvPr>
          <p:cNvSpPr/>
          <p:nvPr/>
        </p:nvSpPr>
        <p:spPr>
          <a:xfrm>
            <a:off x="3118552" y="2565481"/>
            <a:ext cx="1561625" cy="474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Receiving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Machine 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CFA1F996-4B92-7137-31F8-AFE71DB29C3F}"/>
              </a:ext>
            </a:extLst>
          </p:cNvPr>
          <p:cNvSpPr/>
          <p:nvPr/>
        </p:nvSpPr>
        <p:spPr>
          <a:xfrm>
            <a:off x="1651247" y="4305670"/>
            <a:ext cx="1367161" cy="958788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WAN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DE8D2845-9675-612B-B299-0EF76A1990FD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rot="10800000" flipV="1">
            <a:off x="2334828" y="3342168"/>
            <a:ext cx="522906" cy="1018321"/>
          </a:xfrm>
          <a:prstGeom prst="bentConnector2">
            <a:avLst/>
          </a:prstGeom>
          <a:ln w="28575">
            <a:headEnd type="triangl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5E6440-5C52-72B2-2125-FD8F19F87DB2}"/>
              </a:ext>
            </a:extLst>
          </p:cNvPr>
          <p:cNvCxnSpPr>
            <a:stCxn id="7" idx="1"/>
          </p:cNvCxnSpPr>
          <p:nvPr/>
        </p:nvCxnSpPr>
        <p:spPr>
          <a:xfrm flipH="1">
            <a:off x="2334827" y="5263437"/>
            <a:ext cx="1" cy="521022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1022B15-6F38-29CC-D348-C1F4230A3ED6}"/>
              </a:ext>
            </a:extLst>
          </p:cNvPr>
          <p:cNvSpPr/>
          <p:nvPr/>
        </p:nvSpPr>
        <p:spPr>
          <a:xfrm>
            <a:off x="1069429" y="1851176"/>
            <a:ext cx="1632890" cy="587023"/>
          </a:xfrm>
          <a:prstGeom prst="rect">
            <a:avLst/>
          </a:prstGeom>
          <a:solidFill>
            <a:schemeClr val="bg1"/>
          </a:solidFill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FF0000"/>
                </a:highlight>
              </a:rPr>
              <a:t>File Information &amp;TCP buffer size and chunk size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D5E0A33-098F-947B-D20E-F74517AEDECB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702319" y="2144688"/>
            <a:ext cx="316089" cy="903969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7830967-841D-018E-8CB5-AE4DE3F5AFE5}"/>
              </a:ext>
            </a:extLst>
          </p:cNvPr>
          <p:cNvSpPr/>
          <p:nvPr/>
        </p:nvSpPr>
        <p:spPr>
          <a:xfrm>
            <a:off x="5960534" y="2802630"/>
            <a:ext cx="2777067" cy="11981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GYM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environment Class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Wrapped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around Transfer Module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E4102E-25B9-2249-BE2E-8FAB7FD2C462}"/>
              </a:ext>
            </a:extLst>
          </p:cNvPr>
          <p:cNvCxnSpPr/>
          <p:nvPr/>
        </p:nvCxnSpPr>
        <p:spPr>
          <a:xfrm>
            <a:off x="4842934" y="3160889"/>
            <a:ext cx="1117600" cy="0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1AA486A-B96C-E535-901F-978A50F28734}"/>
              </a:ext>
            </a:extLst>
          </p:cNvPr>
          <p:cNvSpPr/>
          <p:nvPr/>
        </p:nvSpPr>
        <p:spPr>
          <a:xfrm>
            <a:off x="4572000" y="1308150"/>
            <a:ext cx="1409656" cy="13092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1.FileSize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2.File number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3.Bandwidth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4.Buffer size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5.RTT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6.P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7.CC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8.pp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7132EA-9599-5435-3AC3-8A5380DFBAD7}"/>
              </a:ext>
            </a:extLst>
          </p:cNvPr>
          <p:cNvCxnSpPr>
            <a:cxnSpLocks/>
          </p:cNvCxnSpPr>
          <p:nvPr/>
        </p:nvCxnSpPr>
        <p:spPr>
          <a:xfrm rot="10800000">
            <a:off x="4807041" y="3431823"/>
            <a:ext cx="1117600" cy="0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95814A4-DC32-103C-42E7-E77E129BB966}"/>
              </a:ext>
            </a:extLst>
          </p:cNvPr>
          <p:cNvSpPr/>
          <p:nvPr/>
        </p:nvSpPr>
        <p:spPr>
          <a:xfrm>
            <a:off x="4661013" y="3280657"/>
            <a:ext cx="1409656" cy="13092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1.P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2.CC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3.pp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9C3AB16-5169-57D6-76E7-0665E44C18A8}"/>
              </a:ext>
            </a:extLst>
          </p:cNvPr>
          <p:cNvSpPr/>
          <p:nvPr/>
        </p:nvSpPr>
        <p:spPr>
          <a:xfrm>
            <a:off x="6660445" y="508000"/>
            <a:ext cx="1377244" cy="11964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C5DAA8-2864-FB2E-10D6-85380B4672E1}"/>
              </a:ext>
            </a:extLst>
          </p:cNvPr>
          <p:cNvSpPr txBox="1"/>
          <p:nvPr/>
        </p:nvSpPr>
        <p:spPr>
          <a:xfrm>
            <a:off x="6853995" y="876490"/>
            <a:ext cx="1043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RL agent </a:t>
            </a:r>
          </a:p>
          <a:p>
            <a:r>
              <a:rPr lang="en-US" dirty="0"/>
              <a:t>   active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00EF68-64B4-7402-17B8-ECBAE11A783D}"/>
              </a:ext>
            </a:extLst>
          </p:cNvPr>
          <p:cNvCxnSpPr>
            <a:cxnSpLocks/>
            <a:stCxn id="28" idx="3"/>
          </p:cNvCxnSpPr>
          <p:nvPr/>
        </p:nvCxnSpPr>
        <p:spPr>
          <a:xfrm flipH="1">
            <a:off x="6853995" y="1529208"/>
            <a:ext cx="8143" cy="1292812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5754D96-5E18-CF8A-576B-F20707E6B085}"/>
              </a:ext>
            </a:extLst>
          </p:cNvPr>
          <p:cNvSpPr txBox="1"/>
          <p:nvPr/>
        </p:nvSpPr>
        <p:spPr>
          <a:xfrm>
            <a:off x="6058764" y="197252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action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D6703F-6CA5-C023-2CB8-B33F331ED2D9}"/>
              </a:ext>
            </a:extLst>
          </p:cNvPr>
          <p:cNvCxnSpPr>
            <a:cxnSpLocks/>
          </p:cNvCxnSpPr>
          <p:nvPr/>
        </p:nvCxnSpPr>
        <p:spPr>
          <a:xfrm rot="10800000" flipH="1">
            <a:off x="7851337" y="1518826"/>
            <a:ext cx="8143" cy="1292812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78347C8-6CA0-CCAE-49ED-FFD2A38F5353}"/>
              </a:ext>
            </a:extLst>
          </p:cNvPr>
          <p:cNvSpPr txBox="1"/>
          <p:nvPr/>
        </p:nvSpPr>
        <p:spPr>
          <a:xfrm>
            <a:off x="7779338" y="1960021"/>
            <a:ext cx="1327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Observation</a:t>
            </a:r>
          </a:p>
          <a:p>
            <a:r>
              <a:rPr lang="en-US" dirty="0">
                <a:highlight>
                  <a:srgbClr val="00FFFF"/>
                </a:highlight>
              </a:rPr>
              <a:t>   reward</a:t>
            </a:r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F7FA4AB3-8751-8226-2E6B-00ED1552F0E8}"/>
              </a:ext>
            </a:extLst>
          </p:cNvPr>
          <p:cNvSpPr/>
          <p:nvPr/>
        </p:nvSpPr>
        <p:spPr>
          <a:xfrm>
            <a:off x="6722532" y="4866918"/>
            <a:ext cx="1253067" cy="131406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76E9741E-C9D2-D3C1-AA13-D7E8B2A57C7E}"/>
              </a:ext>
            </a:extLst>
          </p:cNvPr>
          <p:cNvCxnSpPr>
            <a:stCxn id="4" idx="2"/>
            <a:endCxn id="36" idx="2"/>
          </p:cNvCxnSpPr>
          <p:nvPr/>
        </p:nvCxnSpPr>
        <p:spPr>
          <a:xfrm rot="16200000" flipH="1">
            <a:off x="4342299" y="3143715"/>
            <a:ext cx="1888268" cy="2872198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FB0E358-74F0-E98F-7714-9494E1686336}"/>
              </a:ext>
            </a:extLst>
          </p:cNvPr>
          <p:cNvSpPr txBox="1"/>
          <p:nvPr/>
        </p:nvSpPr>
        <p:spPr>
          <a:xfrm>
            <a:off x="6822572" y="5278346"/>
            <a:ext cx="11108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Historical </a:t>
            </a:r>
          </a:p>
          <a:p>
            <a:r>
              <a:rPr lang="en-US" dirty="0"/>
              <a:t>     log</a:t>
            </a:r>
          </a:p>
          <a:p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E855299-A8B2-B29D-5486-DE5F94CD63D6}"/>
              </a:ext>
            </a:extLst>
          </p:cNvPr>
          <p:cNvSpPr/>
          <p:nvPr/>
        </p:nvSpPr>
        <p:spPr>
          <a:xfrm>
            <a:off x="8877123" y="4703200"/>
            <a:ext cx="2777067" cy="11981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GYM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environment Class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Wrapped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around History Log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8139831-D201-55A0-DA7F-1CFCA78F885F}"/>
              </a:ext>
            </a:extLst>
          </p:cNvPr>
          <p:cNvSpPr/>
          <p:nvPr/>
        </p:nvSpPr>
        <p:spPr>
          <a:xfrm>
            <a:off x="9577034" y="2408570"/>
            <a:ext cx="1377244" cy="11964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E17115-0607-AEE6-548E-A400F65D2BEF}"/>
              </a:ext>
            </a:extLst>
          </p:cNvPr>
          <p:cNvSpPr txBox="1"/>
          <p:nvPr/>
        </p:nvSpPr>
        <p:spPr>
          <a:xfrm>
            <a:off x="9770584" y="2777060"/>
            <a:ext cx="1147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RL agent</a:t>
            </a:r>
          </a:p>
          <a:p>
            <a:r>
              <a:rPr lang="en-US" dirty="0"/>
              <a:t>secondary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56ABD4A-ED47-F8FA-024A-5FC7181CB870}"/>
              </a:ext>
            </a:extLst>
          </p:cNvPr>
          <p:cNvCxnSpPr>
            <a:cxnSpLocks/>
            <a:stCxn id="48" idx="3"/>
          </p:cNvCxnSpPr>
          <p:nvPr/>
        </p:nvCxnSpPr>
        <p:spPr>
          <a:xfrm flipH="1">
            <a:off x="9770584" y="3429778"/>
            <a:ext cx="8143" cy="1292812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D482C53-77C3-B0DC-1052-A248A9B89A39}"/>
              </a:ext>
            </a:extLst>
          </p:cNvPr>
          <p:cNvSpPr txBox="1"/>
          <p:nvPr/>
        </p:nvSpPr>
        <p:spPr>
          <a:xfrm>
            <a:off x="9742828" y="393989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action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A78DB68-ACB8-38DD-50C4-975EF000FD00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767926" y="3419396"/>
            <a:ext cx="8143" cy="1292812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D123154-6BC3-7434-4001-18BA47ABC262}"/>
              </a:ext>
            </a:extLst>
          </p:cNvPr>
          <p:cNvSpPr txBox="1"/>
          <p:nvPr/>
        </p:nvSpPr>
        <p:spPr>
          <a:xfrm>
            <a:off x="10709951" y="3793518"/>
            <a:ext cx="1327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Observation</a:t>
            </a:r>
          </a:p>
          <a:p>
            <a:r>
              <a:rPr lang="en-US" dirty="0">
                <a:highlight>
                  <a:srgbClr val="00FFFF"/>
                </a:highlight>
              </a:rPr>
              <a:t>   reward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A0AB672-5043-EDFE-1E9D-185404DCA56E}"/>
              </a:ext>
            </a:extLst>
          </p:cNvPr>
          <p:cNvCxnSpPr>
            <a:cxnSpLocks/>
          </p:cNvCxnSpPr>
          <p:nvPr/>
        </p:nvCxnSpPr>
        <p:spPr>
          <a:xfrm>
            <a:off x="7956032" y="5413022"/>
            <a:ext cx="943669" cy="0"/>
          </a:xfrm>
          <a:prstGeom prst="line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0987829-4076-3B2E-0648-C9315E7132FA}"/>
              </a:ext>
            </a:extLst>
          </p:cNvPr>
          <p:cNvSpPr/>
          <p:nvPr/>
        </p:nvSpPr>
        <p:spPr>
          <a:xfrm>
            <a:off x="2643878" y="225777"/>
            <a:ext cx="6379073" cy="4091181"/>
          </a:xfrm>
          <a:prstGeom prst="rect">
            <a:avLst/>
          </a:prstGeom>
          <a:noFill/>
          <a:ln w="25400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036828-A862-1E8D-016C-068D1210DC4E}"/>
              </a:ext>
            </a:extLst>
          </p:cNvPr>
          <p:cNvSpPr txBox="1"/>
          <p:nvPr/>
        </p:nvSpPr>
        <p:spPr>
          <a:xfrm>
            <a:off x="2702319" y="24688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ONLINE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90116C6-B075-D50C-D359-A3A7895011C7}"/>
              </a:ext>
            </a:extLst>
          </p:cNvPr>
          <p:cNvGrpSpPr/>
          <p:nvPr/>
        </p:nvGrpSpPr>
        <p:grpSpPr>
          <a:xfrm>
            <a:off x="5833414" y="1868756"/>
            <a:ext cx="6161317" cy="4723955"/>
            <a:chOff x="5833414" y="1868756"/>
            <a:chExt cx="6161317" cy="4723955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8B42140-EDF1-D1A3-1075-7674FCC3ECA5}"/>
                </a:ext>
              </a:extLst>
            </p:cNvPr>
            <p:cNvCxnSpPr/>
            <p:nvPr/>
          </p:nvCxnSpPr>
          <p:spPr>
            <a:xfrm>
              <a:off x="5833414" y="4506922"/>
              <a:ext cx="0" cy="2085789"/>
            </a:xfrm>
            <a:prstGeom prst="line">
              <a:avLst/>
            </a:prstGeom>
            <a:ln w="15875">
              <a:solidFill>
                <a:srgbClr val="FF0000"/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E2DAF76-875F-E036-8052-181046F3B7EA}"/>
                </a:ext>
              </a:extLst>
            </p:cNvPr>
            <p:cNvCxnSpPr/>
            <p:nvPr/>
          </p:nvCxnSpPr>
          <p:spPr>
            <a:xfrm>
              <a:off x="5833414" y="4506922"/>
              <a:ext cx="3525217" cy="0"/>
            </a:xfrm>
            <a:prstGeom prst="line">
              <a:avLst/>
            </a:prstGeom>
            <a:ln w="15875">
              <a:solidFill>
                <a:srgbClr val="FF0000"/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70D0582-E98A-B16C-9AA6-AED695418C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8631" y="1960021"/>
              <a:ext cx="0" cy="2546901"/>
            </a:xfrm>
            <a:prstGeom prst="line">
              <a:avLst/>
            </a:prstGeom>
            <a:ln w="15875">
              <a:solidFill>
                <a:srgbClr val="FF0000"/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4CA2FCE-06DD-B436-203D-D904A91F14FD}"/>
                </a:ext>
              </a:extLst>
            </p:cNvPr>
            <p:cNvCxnSpPr/>
            <p:nvPr/>
          </p:nvCxnSpPr>
          <p:spPr>
            <a:xfrm flipV="1">
              <a:off x="9358631" y="1868756"/>
              <a:ext cx="2539858" cy="91265"/>
            </a:xfrm>
            <a:prstGeom prst="line">
              <a:avLst/>
            </a:prstGeom>
            <a:ln w="15875">
              <a:solidFill>
                <a:srgbClr val="FF0000"/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DFA0CED-0F76-1FE3-F41A-3CE7F9E2A4DD}"/>
                </a:ext>
              </a:extLst>
            </p:cNvPr>
            <p:cNvCxnSpPr>
              <a:cxnSpLocks/>
            </p:cNvCxnSpPr>
            <p:nvPr/>
          </p:nvCxnSpPr>
          <p:spPr>
            <a:xfrm>
              <a:off x="11879225" y="1868756"/>
              <a:ext cx="110645" cy="4672217"/>
            </a:xfrm>
            <a:prstGeom prst="line">
              <a:avLst/>
            </a:prstGeom>
            <a:ln w="15875">
              <a:solidFill>
                <a:srgbClr val="FF0000"/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181B944-42A8-4C9D-1B02-3C9E620DFD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0276" y="6540973"/>
              <a:ext cx="6154455" cy="51738"/>
            </a:xfrm>
            <a:prstGeom prst="line">
              <a:avLst/>
            </a:prstGeom>
            <a:ln w="15875">
              <a:solidFill>
                <a:srgbClr val="FF0000"/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4813ADD6-AB53-1F57-3F91-935F9A95BC98}"/>
              </a:ext>
            </a:extLst>
          </p:cNvPr>
          <p:cNvSpPr txBox="1"/>
          <p:nvPr/>
        </p:nvSpPr>
        <p:spPr>
          <a:xfrm>
            <a:off x="10932443" y="6164689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OFFLINE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A523CA-66EE-0665-C48C-7EEBB7F7FC68}"/>
              </a:ext>
            </a:extLst>
          </p:cNvPr>
          <p:cNvSpPr/>
          <p:nvPr/>
        </p:nvSpPr>
        <p:spPr>
          <a:xfrm>
            <a:off x="9151022" y="804251"/>
            <a:ext cx="2386425" cy="474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Shared weights for policy and value estimation network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4606BC-D3CB-3710-F625-CEEDEBF9AA65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10211507" y="1278549"/>
            <a:ext cx="54149" cy="1130021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FF48847-C7DE-7F9D-1FA6-EBD3FF1978B7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7973654" y="1041400"/>
            <a:ext cx="1177368" cy="19094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29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78B158-E7BE-BF57-2863-4565C85B5E91}"/>
              </a:ext>
            </a:extLst>
          </p:cNvPr>
          <p:cNvSpPr/>
          <p:nvPr/>
        </p:nvSpPr>
        <p:spPr>
          <a:xfrm>
            <a:off x="2857734" y="3048657"/>
            <a:ext cx="1985200" cy="587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Transfer 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E2B0A2-83ED-F822-F96E-5D6741FB14C0}"/>
              </a:ext>
            </a:extLst>
          </p:cNvPr>
          <p:cNvSpPr/>
          <p:nvPr/>
        </p:nvSpPr>
        <p:spPr>
          <a:xfrm>
            <a:off x="337954" y="5784459"/>
            <a:ext cx="2777067" cy="587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Sending Machine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DA9184-C561-C9FD-AD7B-B3FB3FE39743}"/>
              </a:ext>
            </a:extLst>
          </p:cNvPr>
          <p:cNvSpPr/>
          <p:nvPr/>
        </p:nvSpPr>
        <p:spPr>
          <a:xfrm>
            <a:off x="3118552" y="2565481"/>
            <a:ext cx="1561625" cy="474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Receiving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Machine 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CFA1F996-4B92-7137-31F8-AFE71DB29C3F}"/>
              </a:ext>
            </a:extLst>
          </p:cNvPr>
          <p:cNvSpPr/>
          <p:nvPr/>
        </p:nvSpPr>
        <p:spPr>
          <a:xfrm>
            <a:off x="1651247" y="4305670"/>
            <a:ext cx="1367161" cy="958788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WAN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DE8D2845-9675-612B-B299-0EF76A1990FD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rot="10800000" flipV="1">
            <a:off x="2334828" y="3342168"/>
            <a:ext cx="522906" cy="1018321"/>
          </a:xfrm>
          <a:prstGeom prst="bentConnector2">
            <a:avLst/>
          </a:prstGeom>
          <a:ln w="28575">
            <a:headEnd type="triangl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5E6440-5C52-72B2-2125-FD8F19F87DB2}"/>
              </a:ext>
            </a:extLst>
          </p:cNvPr>
          <p:cNvCxnSpPr>
            <a:stCxn id="7" idx="1"/>
          </p:cNvCxnSpPr>
          <p:nvPr/>
        </p:nvCxnSpPr>
        <p:spPr>
          <a:xfrm flipH="1">
            <a:off x="2334827" y="5263437"/>
            <a:ext cx="1" cy="521022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1022B15-6F38-29CC-D348-C1F4230A3ED6}"/>
              </a:ext>
            </a:extLst>
          </p:cNvPr>
          <p:cNvSpPr/>
          <p:nvPr/>
        </p:nvSpPr>
        <p:spPr>
          <a:xfrm>
            <a:off x="1069429" y="1851176"/>
            <a:ext cx="1632890" cy="587023"/>
          </a:xfrm>
          <a:prstGeom prst="rect">
            <a:avLst/>
          </a:prstGeom>
          <a:solidFill>
            <a:schemeClr val="bg1"/>
          </a:solidFill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FF0000"/>
                </a:highlight>
              </a:rPr>
              <a:t>File Information &amp;TCP buffer size and chunk size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D5E0A33-098F-947B-D20E-F74517AEDECB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702319" y="2144688"/>
            <a:ext cx="316089" cy="903969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7830967-841D-018E-8CB5-AE4DE3F5AFE5}"/>
              </a:ext>
            </a:extLst>
          </p:cNvPr>
          <p:cNvSpPr/>
          <p:nvPr/>
        </p:nvSpPr>
        <p:spPr>
          <a:xfrm>
            <a:off x="5960534" y="2802630"/>
            <a:ext cx="2777067" cy="11981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GYM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environment Class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Wrapped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around Transfer Module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AA486A-B96C-E535-901F-978A50F28734}"/>
              </a:ext>
            </a:extLst>
          </p:cNvPr>
          <p:cNvSpPr/>
          <p:nvPr/>
        </p:nvSpPr>
        <p:spPr>
          <a:xfrm>
            <a:off x="4572000" y="1308150"/>
            <a:ext cx="1409656" cy="13092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1.FileSize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2.File number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3.Bandwidth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4.Buffer size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5.RTT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6.P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7.CC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8.pp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7132EA-9599-5435-3AC3-8A5380DFBAD7}"/>
              </a:ext>
            </a:extLst>
          </p:cNvPr>
          <p:cNvCxnSpPr>
            <a:cxnSpLocks/>
          </p:cNvCxnSpPr>
          <p:nvPr/>
        </p:nvCxnSpPr>
        <p:spPr>
          <a:xfrm flipH="1">
            <a:off x="5704972" y="3267233"/>
            <a:ext cx="276684" cy="0"/>
          </a:xfrm>
          <a:prstGeom prst="line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95814A4-DC32-103C-42E7-E77E129BB966}"/>
              </a:ext>
            </a:extLst>
          </p:cNvPr>
          <p:cNvSpPr/>
          <p:nvPr/>
        </p:nvSpPr>
        <p:spPr>
          <a:xfrm>
            <a:off x="4661013" y="3280657"/>
            <a:ext cx="1409656" cy="13092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1.P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2.CC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3.pp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9C3AB16-5169-57D6-76E7-0665E44C18A8}"/>
              </a:ext>
            </a:extLst>
          </p:cNvPr>
          <p:cNvSpPr/>
          <p:nvPr/>
        </p:nvSpPr>
        <p:spPr>
          <a:xfrm>
            <a:off x="6660445" y="508000"/>
            <a:ext cx="1377244" cy="11964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C5DAA8-2864-FB2E-10D6-85380B4672E1}"/>
              </a:ext>
            </a:extLst>
          </p:cNvPr>
          <p:cNvSpPr txBox="1"/>
          <p:nvPr/>
        </p:nvSpPr>
        <p:spPr>
          <a:xfrm>
            <a:off x="6853995" y="876490"/>
            <a:ext cx="1043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RL agent </a:t>
            </a:r>
          </a:p>
          <a:p>
            <a:r>
              <a:rPr lang="en-US" dirty="0"/>
              <a:t>   active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00EF68-64B4-7402-17B8-ECBAE11A783D}"/>
              </a:ext>
            </a:extLst>
          </p:cNvPr>
          <p:cNvCxnSpPr>
            <a:cxnSpLocks/>
            <a:stCxn id="28" idx="3"/>
          </p:cNvCxnSpPr>
          <p:nvPr/>
        </p:nvCxnSpPr>
        <p:spPr>
          <a:xfrm flipH="1">
            <a:off x="6853995" y="1529208"/>
            <a:ext cx="8143" cy="1292812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5754D96-5E18-CF8A-576B-F20707E6B085}"/>
              </a:ext>
            </a:extLst>
          </p:cNvPr>
          <p:cNvSpPr txBox="1"/>
          <p:nvPr/>
        </p:nvSpPr>
        <p:spPr>
          <a:xfrm>
            <a:off x="6058764" y="1972524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action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D6703F-6CA5-C023-2CB8-B33F331ED2D9}"/>
              </a:ext>
            </a:extLst>
          </p:cNvPr>
          <p:cNvCxnSpPr>
            <a:cxnSpLocks/>
          </p:cNvCxnSpPr>
          <p:nvPr/>
        </p:nvCxnSpPr>
        <p:spPr>
          <a:xfrm rot="10800000" flipH="1">
            <a:off x="7851337" y="1518826"/>
            <a:ext cx="8143" cy="1292812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78347C8-6CA0-CCAE-49ED-FFD2A38F5353}"/>
              </a:ext>
            </a:extLst>
          </p:cNvPr>
          <p:cNvSpPr txBox="1"/>
          <p:nvPr/>
        </p:nvSpPr>
        <p:spPr>
          <a:xfrm>
            <a:off x="7779338" y="1960021"/>
            <a:ext cx="1327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Observation</a:t>
            </a:r>
          </a:p>
          <a:p>
            <a:r>
              <a:rPr lang="en-US" dirty="0">
                <a:highlight>
                  <a:srgbClr val="00FFFF"/>
                </a:highlight>
              </a:rPr>
              <a:t>   reward</a:t>
            </a:r>
          </a:p>
        </p:txBody>
      </p:sp>
      <p:sp>
        <p:nvSpPr>
          <p:cNvPr id="36" name="Can 35">
            <a:extLst>
              <a:ext uri="{FF2B5EF4-FFF2-40B4-BE49-F238E27FC236}">
                <a16:creationId xmlns:a16="http://schemas.microsoft.com/office/drawing/2014/main" id="{F7FA4AB3-8751-8226-2E6B-00ED1552F0E8}"/>
              </a:ext>
            </a:extLst>
          </p:cNvPr>
          <p:cNvSpPr/>
          <p:nvPr/>
        </p:nvSpPr>
        <p:spPr>
          <a:xfrm>
            <a:off x="6722532" y="4866918"/>
            <a:ext cx="1253067" cy="131406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76E9741E-C9D2-D3C1-AA13-D7E8B2A57C7E}"/>
              </a:ext>
            </a:extLst>
          </p:cNvPr>
          <p:cNvCxnSpPr>
            <a:stCxn id="4" idx="2"/>
            <a:endCxn id="36" idx="2"/>
          </p:cNvCxnSpPr>
          <p:nvPr/>
        </p:nvCxnSpPr>
        <p:spPr>
          <a:xfrm rot="16200000" flipH="1">
            <a:off x="4342299" y="3143715"/>
            <a:ext cx="1888268" cy="2872198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FB0E358-74F0-E98F-7714-9494E1686336}"/>
              </a:ext>
            </a:extLst>
          </p:cNvPr>
          <p:cNvSpPr txBox="1"/>
          <p:nvPr/>
        </p:nvSpPr>
        <p:spPr>
          <a:xfrm>
            <a:off x="6822572" y="5278346"/>
            <a:ext cx="11108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Historical </a:t>
            </a:r>
          </a:p>
          <a:p>
            <a:r>
              <a:rPr lang="en-US" dirty="0"/>
              <a:t>     log</a:t>
            </a:r>
          </a:p>
          <a:p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E855299-A8B2-B29D-5486-DE5F94CD63D6}"/>
              </a:ext>
            </a:extLst>
          </p:cNvPr>
          <p:cNvSpPr/>
          <p:nvPr/>
        </p:nvSpPr>
        <p:spPr>
          <a:xfrm>
            <a:off x="8877123" y="4703200"/>
            <a:ext cx="2777067" cy="11981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GYM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environment Class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Wrapped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around History Log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8139831-D201-55A0-DA7F-1CFCA78F885F}"/>
              </a:ext>
            </a:extLst>
          </p:cNvPr>
          <p:cNvSpPr/>
          <p:nvPr/>
        </p:nvSpPr>
        <p:spPr>
          <a:xfrm>
            <a:off x="9577034" y="2408570"/>
            <a:ext cx="1377244" cy="11964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E17115-0607-AEE6-548E-A400F65D2BEF}"/>
              </a:ext>
            </a:extLst>
          </p:cNvPr>
          <p:cNvSpPr txBox="1"/>
          <p:nvPr/>
        </p:nvSpPr>
        <p:spPr>
          <a:xfrm>
            <a:off x="9770584" y="2777060"/>
            <a:ext cx="1147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RL agent</a:t>
            </a:r>
          </a:p>
          <a:p>
            <a:r>
              <a:rPr lang="en-US" dirty="0"/>
              <a:t>secondary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56ABD4A-ED47-F8FA-024A-5FC7181CB870}"/>
              </a:ext>
            </a:extLst>
          </p:cNvPr>
          <p:cNvCxnSpPr>
            <a:cxnSpLocks/>
            <a:stCxn id="48" idx="3"/>
          </p:cNvCxnSpPr>
          <p:nvPr/>
        </p:nvCxnSpPr>
        <p:spPr>
          <a:xfrm flipH="1">
            <a:off x="9770584" y="3429778"/>
            <a:ext cx="8143" cy="1292812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D482C53-77C3-B0DC-1052-A248A9B89A39}"/>
              </a:ext>
            </a:extLst>
          </p:cNvPr>
          <p:cNvSpPr txBox="1"/>
          <p:nvPr/>
        </p:nvSpPr>
        <p:spPr>
          <a:xfrm>
            <a:off x="9742828" y="3939890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action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A78DB68-ACB8-38DD-50C4-975EF000FD00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767926" y="3419396"/>
            <a:ext cx="8143" cy="1292812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D123154-6BC3-7434-4001-18BA47ABC262}"/>
              </a:ext>
            </a:extLst>
          </p:cNvPr>
          <p:cNvSpPr txBox="1"/>
          <p:nvPr/>
        </p:nvSpPr>
        <p:spPr>
          <a:xfrm>
            <a:off x="10709951" y="3793518"/>
            <a:ext cx="1327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Observation</a:t>
            </a:r>
          </a:p>
          <a:p>
            <a:r>
              <a:rPr lang="en-US" dirty="0">
                <a:highlight>
                  <a:srgbClr val="00FFFF"/>
                </a:highlight>
              </a:rPr>
              <a:t>   reward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A0AB672-5043-EDFE-1E9D-185404DCA56E}"/>
              </a:ext>
            </a:extLst>
          </p:cNvPr>
          <p:cNvCxnSpPr>
            <a:cxnSpLocks/>
          </p:cNvCxnSpPr>
          <p:nvPr/>
        </p:nvCxnSpPr>
        <p:spPr>
          <a:xfrm>
            <a:off x="7956032" y="5413022"/>
            <a:ext cx="943669" cy="0"/>
          </a:xfrm>
          <a:prstGeom prst="line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0987829-4076-3B2E-0648-C9315E7132FA}"/>
              </a:ext>
            </a:extLst>
          </p:cNvPr>
          <p:cNvSpPr/>
          <p:nvPr/>
        </p:nvSpPr>
        <p:spPr>
          <a:xfrm>
            <a:off x="2643878" y="225777"/>
            <a:ext cx="6379073" cy="4091181"/>
          </a:xfrm>
          <a:prstGeom prst="rect">
            <a:avLst/>
          </a:prstGeom>
          <a:noFill/>
          <a:ln w="25400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036828-A862-1E8D-016C-068D1210DC4E}"/>
              </a:ext>
            </a:extLst>
          </p:cNvPr>
          <p:cNvSpPr txBox="1"/>
          <p:nvPr/>
        </p:nvSpPr>
        <p:spPr>
          <a:xfrm>
            <a:off x="2702319" y="24688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ONLINE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90116C6-B075-D50C-D359-A3A7895011C7}"/>
              </a:ext>
            </a:extLst>
          </p:cNvPr>
          <p:cNvGrpSpPr/>
          <p:nvPr/>
        </p:nvGrpSpPr>
        <p:grpSpPr>
          <a:xfrm>
            <a:off x="5833414" y="1960021"/>
            <a:ext cx="6161317" cy="4632690"/>
            <a:chOff x="5833414" y="1960021"/>
            <a:chExt cx="6161317" cy="4632690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8B42140-EDF1-D1A3-1075-7674FCC3ECA5}"/>
                </a:ext>
              </a:extLst>
            </p:cNvPr>
            <p:cNvCxnSpPr/>
            <p:nvPr/>
          </p:nvCxnSpPr>
          <p:spPr>
            <a:xfrm>
              <a:off x="5833414" y="4506922"/>
              <a:ext cx="0" cy="2085789"/>
            </a:xfrm>
            <a:prstGeom prst="line">
              <a:avLst/>
            </a:prstGeom>
            <a:ln w="15875">
              <a:solidFill>
                <a:srgbClr val="FF0000"/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E2DAF76-875F-E036-8052-181046F3B7EA}"/>
                </a:ext>
              </a:extLst>
            </p:cNvPr>
            <p:cNvCxnSpPr/>
            <p:nvPr/>
          </p:nvCxnSpPr>
          <p:spPr>
            <a:xfrm>
              <a:off x="5833414" y="4506922"/>
              <a:ext cx="3525217" cy="0"/>
            </a:xfrm>
            <a:prstGeom prst="line">
              <a:avLst/>
            </a:prstGeom>
            <a:ln w="15875">
              <a:solidFill>
                <a:srgbClr val="FF0000"/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70D0582-E98A-B16C-9AA6-AED695418C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8631" y="1960021"/>
              <a:ext cx="0" cy="2546901"/>
            </a:xfrm>
            <a:prstGeom prst="line">
              <a:avLst/>
            </a:prstGeom>
            <a:ln w="15875">
              <a:solidFill>
                <a:srgbClr val="FF0000"/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4CA2FCE-06DD-B436-203D-D904A91F14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8631" y="1960021"/>
              <a:ext cx="2520594" cy="12357"/>
            </a:xfrm>
            <a:prstGeom prst="line">
              <a:avLst/>
            </a:prstGeom>
            <a:ln w="15875">
              <a:solidFill>
                <a:srgbClr val="FF0000"/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DFA0CED-0F76-1FE3-F41A-3CE7F9E2A4DD}"/>
                </a:ext>
              </a:extLst>
            </p:cNvPr>
            <p:cNvCxnSpPr>
              <a:cxnSpLocks/>
            </p:cNvCxnSpPr>
            <p:nvPr/>
          </p:nvCxnSpPr>
          <p:spPr>
            <a:xfrm>
              <a:off x="11879225" y="1960021"/>
              <a:ext cx="110645" cy="4580952"/>
            </a:xfrm>
            <a:prstGeom prst="line">
              <a:avLst/>
            </a:prstGeom>
            <a:ln w="15875">
              <a:solidFill>
                <a:srgbClr val="FF0000"/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181B944-42A8-4C9D-1B02-3C9E620DFD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0276" y="6540973"/>
              <a:ext cx="6154455" cy="51738"/>
            </a:xfrm>
            <a:prstGeom prst="line">
              <a:avLst/>
            </a:prstGeom>
            <a:ln w="15875">
              <a:solidFill>
                <a:srgbClr val="FF0000"/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4813ADD6-AB53-1F57-3F91-935F9A95BC98}"/>
              </a:ext>
            </a:extLst>
          </p:cNvPr>
          <p:cNvSpPr txBox="1"/>
          <p:nvPr/>
        </p:nvSpPr>
        <p:spPr>
          <a:xfrm>
            <a:off x="10932443" y="6164689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OFFLINE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A523CA-66EE-0665-C48C-7EEBB7F7FC68}"/>
              </a:ext>
            </a:extLst>
          </p:cNvPr>
          <p:cNvSpPr/>
          <p:nvPr/>
        </p:nvSpPr>
        <p:spPr>
          <a:xfrm>
            <a:off x="9151022" y="804251"/>
            <a:ext cx="2386425" cy="474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Shared weights for policy and value estimation network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4606BC-D3CB-3710-F625-CEEDEBF9AA65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10211507" y="1278549"/>
            <a:ext cx="54149" cy="1130021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FF48847-C7DE-7F9D-1FA6-EBD3FF1978B7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7973654" y="1041400"/>
            <a:ext cx="1177368" cy="19094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675FA52-3856-9CA4-4DE6-2CF24C54E6C1}"/>
              </a:ext>
            </a:extLst>
          </p:cNvPr>
          <p:cNvCxnSpPr>
            <a:cxnSpLocks/>
          </p:cNvCxnSpPr>
          <p:nvPr/>
        </p:nvCxnSpPr>
        <p:spPr>
          <a:xfrm>
            <a:off x="4842934" y="3267233"/>
            <a:ext cx="221261" cy="0"/>
          </a:xfrm>
          <a:prstGeom prst="line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Cloud 56">
            <a:extLst>
              <a:ext uri="{FF2B5EF4-FFF2-40B4-BE49-F238E27FC236}">
                <a16:creationId xmlns:a16="http://schemas.microsoft.com/office/drawing/2014/main" id="{C81A9CC7-46B4-358D-90B1-4C0E68A84795}"/>
              </a:ext>
            </a:extLst>
          </p:cNvPr>
          <p:cNvSpPr/>
          <p:nvPr/>
        </p:nvSpPr>
        <p:spPr>
          <a:xfrm>
            <a:off x="5064195" y="3064958"/>
            <a:ext cx="660633" cy="453425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WAN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4A7F1C-D3B4-EDF5-8E55-433A55428886}"/>
              </a:ext>
            </a:extLst>
          </p:cNvPr>
          <p:cNvGrpSpPr/>
          <p:nvPr/>
        </p:nvGrpSpPr>
        <p:grpSpPr>
          <a:xfrm>
            <a:off x="2742589" y="2002298"/>
            <a:ext cx="2217700" cy="2052846"/>
            <a:chOff x="2720237" y="1879234"/>
            <a:chExt cx="2217700" cy="205284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7C8826C-4A74-0333-AD3D-E8E90CF5F253}"/>
                </a:ext>
              </a:extLst>
            </p:cNvPr>
            <p:cNvSpPr/>
            <p:nvPr/>
          </p:nvSpPr>
          <p:spPr>
            <a:xfrm>
              <a:off x="2720237" y="1941981"/>
              <a:ext cx="2217700" cy="1990099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396332-D670-6C67-DB26-C9D8F69CCB71}"/>
                </a:ext>
              </a:extLst>
            </p:cNvPr>
            <p:cNvSpPr txBox="1"/>
            <p:nvPr/>
          </p:nvSpPr>
          <p:spPr>
            <a:xfrm>
              <a:off x="3274111" y="1879234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Machine 1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DBB437E-B0C5-F1CF-F530-5965A2E390BC}"/>
              </a:ext>
            </a:extLst>
          </p:cNvPr>
          <p:cNvGrpSpPr/>
          <p:nvPr/>
        </p:nvGrpSpPr>
        <p:grpSpPr>
          <a:xfrm>
            <a:off x="5782586" y="-76282"/>
            <a:ext cx="3442821" cy="4717701"/>
            <a:chOff x="2720237" y="1845495"/>
            <a:chExt cx="2217700" cy="208658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9F67DBC-C37A-DF32-0DB9-264C237045A0}"/>
                </a:ext>
              </a:extLst>
            </p:cNvPr>
            <p:cNvSpPr/>
            <p:nvPr/>
          </p:nvSpPr>
          <p:spPr>
            <a:xfrm>
              <a:off x="2720237" y="1941981"/>
              <a:ext cx="2217700" cy="1990099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EF34C3F-FDC2-16A0-72E4-F96D6645BBEA}"/>
                </a:ext>
              </a:extLst>
            </p:cNvPr>
            <p:cNvSpPr txBox="1"/>
            <p:nvPr/>
          </p:nvSpPr>
          <p:spPr>
            <a:xfrm>
              <a:off x="3266696" y="1845495"/>
              <a:ext cx="755021" cy="285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  <a:p>
              <a:r>
                <a:rPr lang="en-US" dirty="0"/>
                <a:t>Machine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886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78C0F-98A5-D528-90EA-3D654FBB6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Goal: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60F8F-0FB8-0A94-DAC1-EEED30BCA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98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1. Different RL agent:</a:t>
            </a:r>
          </a:p>
          <a:p>
            <a:pPr lvl="1"/>
            <a:r>
              <a:rPr lang="en-US" dirty="0"/>
              <a:t>1. DQN</a:t>
            </a:r>
          </a:p>
          <a:p>
            <a:pPr lvl="1"/>
            <a:r>
              <a:rPr lang="en-US" dirty="0"/>
              <a:t>2.Actor Critic (Asynchronous)</a:t>
            </a:r>
          </a:p>
          <a:p>
            <a:pPr lvl="1"/>
            <a:r>
              <a:rPr lang="en-US" dirty="0"/>
              <a:t>3.TD3/DDPG</a:t>
            </a:r>
          </a:p>
          <a:p>
            <a:pPr lvl="1"/>
            <a:r>
              <a:rPr lang="en-US" dirty="0"/>
              <a:t>4.Soft Actor Critic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With following Performance Metrics:</a:t>
            </a:r>
          </a:p>
          <a:p>
            <a:pPr marL="914400" lvl="1" indent="-457200">
              <a:buAutoNum type="arabicPeriod"/>
            </a:pPr>
            <a:r>
              <a:rPr lang="en-US" dirty="0"/>
              <a:t>Achieved Throughput (online)</a:t>
            </a:r>
          </a:p>
          <a:p>
            <a:pPr marL="914400" lvl="1" indent="-457200">
              <a:buAutoNum type="arabicPeriod"/>
            </a:pPr>
            <a:r>
              <a:rPr lang="en-US" dirty="0"/>
              <a:t>Training time/convergence time(offline)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We will compare the RL agent performance with a Base line </a:t>
            </a:r>
            <a:r>
              <a:rPr lang="en-US" sz="3000" dirty="0">
                <a:highlight>
                  <a:srgbClr val="00FFFF"/>
                </a:highlight>
              </a:rPr>
              <a:t>Bayesian optimizer</a:t>
            </a:r>
            <a:endParaRPr lang="en-US" dirty="0">
              <a:highlight>
                <a:srgbClr val="00FFFF"/>
              </a:highlight>
            </a:endParaRPr>
          </a:p>
          <a:p>
            <a:pPr marL="457200" lvl="1" indent="0">
              <a:buNone/>
            </a:pPr>
            <a:r>
              <a:rPr lang="en-US" dirty="0"/>
              <a:t>For Performance (achieved throughput) comparison.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800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78C0F-98A5-D528-90EA-3D654FBB6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Goal: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60F8F-0FB8-0A94-DAC1-EEED30BCA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981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Create a GYM environment package and opensource it and write a paper about 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70EEAF-3B03-BACF-1027-309C8E9ADE59}"/>
              </a:ext>
            </a:extLst>
          </p:cNvPr>
          <p:cNvSpPr/>
          <p:nvPr/>
        </p:nvSpPr>
        <p:spPr>
          <a:xfrm>
            <a:off x="2462623" y="4339908"/>
            <a:ext cx="1985200" cy="587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Transfer 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E5BBDC-DB6C-7D62-863F-71862060ED27}"/>
              </a:ext>
            </a:extLst>
          </p:cNvPr>
          <p:cNvSpPr/>
          <p:nvPr/>
        </p:nvSpPr>
        <p:spPr>
          <a:xfrm>
            <a:off x="5565423" y="4093881"/>
            <a:ext cx="2777067" cy="11981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GYM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environment Class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Wrapped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around Transfer Module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82AF12-CD77-86BB-523B-938C29EADE2C}"/>
              </a:ext>
            </a:extLst>
          </p:cNvPr>
          <p:cNvCxnSpPr/>
          <p:nvPr/>
        </p:nvCxnSpPr>
        <p:spPr>
          <a:xfrm>
            <a:off x="4447823" y="4452140"/>
            <a:ext cx="1117600" cy="0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0AFB1F-7602-5C24-98E8-D6666E84AB25}"/>
              </a:ext>
            </a:extLst>
          </p:cNvPr>
          <p:cNvCxnSpPr>
            <a:cxnSpLocks/>
          </p:cNvCxnSpPr>
          <p:nvPr/>
        </p:nvCxnSpPr>
        <p:spPr>
          <a:xfrm rot="10800000">
            <a:off x="4411930" y="4723074"/>
            <a:ext cx="1117600" cy="0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2E2640-0F7A-F32E-2972-0528A9CD6BBB}"/>
              </a:ext>
            </a:extLst>
          </p:cNvPr>
          <p:cNvCxnSpPr>
            <a:cxnSpLocks/>
          </p:cNvCxnSpPr>
          <p:nvPr/>
        </p:nvCxnSpPr>
        <p:spPr>
          <a:xfrm flipH="1">
            <a:off x="6458884" y="2820459"/>
            <a:ext cx="8143" cy="1292812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9881151-B796-1BE2-0C09-9C7B177FE883}"/>
              </a:ext>
            </a:extLst>
          </p:cNvPr>
          <p:cNvSpPr txBox="1"/>
          <p:nvPr/>
        </p:nvSpPr>
        <p:spPr>
          <a:xfrm>
            <a:off x="5663653" y="326377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action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8B469D-DE7B-4FA4-CDB0-7AFD1E0772BA}"/>
              </a:ext>
            </a:extLst>
          </p:cNvPr>
          <p:cNvCxnSpPr>
            <a:cxnSpLocks/>
          </p:cNvCxnSpPr>
          <p:nvPr/>
        </p:nvCxnSpPr>
        <p:spPr>
          <a:xfrm rot="10800000" flipH="1">
            <a:off x="7456226" y="2810077"/>
            <a:ext cx="8143" cy="1292812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262B8F3-F274-4B2E-5733-30BB138BA4D0}"/>
              </a:ext>
            </a:extLst>
          </p:cNvPr>
          <p:cNvSpPr txBox="1"/>
          <p:nvPr/>
        </p:nvSpPr>
        <p:spPr>
          <a:xfrm>
            <a:off x="7384227" y="3251272"/>
            <a:ext cx="1327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Observation</a:t>
            </a:r>
          </a:p>
          <a:p>
            <a:r>
              <a:rPr lang="en-US" dirty="0">
                <a:highlight>
                  <a:srgbClr val="00FFFF"/>
                </a:highlight>
              </a:rPr>
              <a:t>   reward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F9848F-47EE-8A02-F29F-EE507804A9A5}"/>
              </a:ext>
            </a:extLst>
          </p:cNvPr>
          <p:cNvCxnSpPr>
            <a:cxnSpLocks/>
          </p:cNvCxnSpPr>
          <p:nvPr/>
        </p:nvCxnSpPr>
        <p:spPr>
          <a:xfrm rot="5400000">
            <a:off x="2703690" y="3749519"/>
            <a:ext cx="1117600" cy="0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70E83D-1C25-EE99-2C90-D8E3948240E6}"/>
              </a:ext>
            </a:extLst>
          </p:cNvPr>
          <p:cNvSpPr txBox="1"/>
          <p:nvPr/>
        </p:nvSpPr>
        <p:spPr>
          <a:xfrm>
            <a:off x="1810922" y="2534241"/>
            <a:ext cx="3383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INPUT APIs:  FILE information and </a:t>
            </a:r>
          </a:p>
          <a:p>
            <a:r>
              <a:rPr lang="en-US" dirty="0">
                <a:highlight>
                  <a:srgbClr val="00FF00"/>
                </a:highlight>
              </a:rPr>
              <a:t>              INPUT parameters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1F89D2-2EC5-E497-374A-FD34C1D5D719}"/>
              </a:ext>
            </a:extLst>
          </p:cNvPr>
          <p:cNvSpPr txBox="1"/>
          <p:nvPr/>
        </p:nvSpPr>
        <p:spPr>
          <a:xfrm>
            <a:off x="5449945" y="2338550"/>
            <a:ext cx="5046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OUTPUT APIs: GYM equivalent interface parameters</a:t>
            </a:r>
          </a:p>
          <a:p>
            <a:r>
              <a:rPr lang="en-US" dirty="0">
                <a:highlight>
                  <a:srgbClr val="00FF00"/>
                </a:highlight>
              </a:rPr>
              <a:t>             (Observation, reward , actions) </a:t>
            </a:r>
          </a:p>
        </p:txBody>
      </p:sp>
    </p:spTree>
    <p:extLst>
      <p:ext uri="{BB962C8B-B14F-4D97-AF65-F5344CB8AC3E}">
        <p14:creationId xmlns:p14="http://schemas.microsoft.com/office/powerpoint/2010/main" val="3076108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506</Words>
  <Application>Microsoft Macintosh PowerPoint</Application>
  <PresentationFormat>Widescreen</PresentationFormat>
  <Paragraphs>195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Big Data Transfer: Performance Optimization </vt:lpstr>
      <vt:lpstr>PowerPoint Presentation</vt:lpstr>
      <vt:lpstr>PowerPoint Presentation</vt:lpstr>
      <vt:lpstr>PowerPoint Presentation</vt:lpstr>
      <vt:lpstr>PowerPoint Presentation</vt:lpstr>
      <vt:lpstr>Work Goal:</vt:lpstr>
      <vt:lpstr>Work Goal: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Jamil, Md Hasibul</dc:creator>
  <cp:lastModifiedBy>Jamil, Md Hasibul</cp:lastModifiedBy>
  <cp:revision>1</cp:revision>
  <dcterms:created xsi:type="dcterms:W3CDTF">2022-05-30T20:00:26Z</dcterms:created>
  <dcterms:modified xsi:type="dcterms:W3CDTF">2022-05-31T17:17:18Z</dcterms:modified>
</cp:coreProperties>
</file>