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91" r:id="rId6"/>
    <p:sldId id="292" r:id="rId7"/>
    <p:sldId id="300" r:id="rId8"/>
    <p:sldId id="293" r:id="rId9"/>
    <p:sldId id="297" r:id="rId10"/>
    <p:sldId id="299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6"/>
    <p:restoredTop sz="86447"/>
  </p:normalViewPr>
  <p:slideViewPr>
    <p:cSldViewPr snapToGrid="0">
      <p:cViewPr varScale="1">
        <p:scale>
          <a:sx n="133" d="100"/>
          <a:sy n="133" d="100"/>
        </p:scale>
        <p:origin x="19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7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9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Inventory Basics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Hosts and Groups [INI Format]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Hosts and Groups [YAML Format]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Hosts in multiple groups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IN" sz="2000" dirty="0"/>
              <a:t>Handle hosts needing different user accounts or ports to log in.</a:t>
            </a:r>
            <a:endParaRPr lang="en-US" sz="2000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Tips to manage inventory file efficiently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Inventory Basics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Ansible works against multiple remote hosts in your infrastructure at the same time. How it does this?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It actually does this by selecting portions of systems listed in Ansible’s Inventory file.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Default location of Inventory file is </a:t>
            </a:r>
            <a:r>
              <a:rPr lang="en-US" sz="1600" dirty="0">
                <a:solidFill>
                  <a:srgbClr val="FFFF00"/>
                </a:solidFill>
              </a:rPr>
              <a:t>[/</a:t>
            </a:r>
            <a:r>
              <a:rPr lang="en-US" sz="1600" dirty="0" err="1">
                <a:solidFill>
                  <a:srgbClr val="FFFF00"/>
                </a:solidFill>
              </a:rPr>
              <a:t>etc</a:t>
            </a:r>
            <a:r>
              <a:rPr lang="en-US" sz="1600" dirty="0">
                <a:solidFill>
                  <a:srgbClr val="FFFF00"/>
                </a:solidFill>
              </a:rPr>
              <a:t>/ansible/hosts]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also specify different inventory file using </a:t>
            </a:r>
            <a:r>
              <a:rPr lang="en-US" sz="1600" dirty="0">
                <a:solidFill>
                  <a:srgbClr val="FFFF00"/>
                </a:solidFill>
              </a:rPr>
              <a:t>[–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 &lt;path&gt;]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Generally, inventory files can be in different formats </a:t>
            </a:r>
            <a:r>
              <a:rPr lang="en-US" sz="1600" dirty="0">
                <a:solidFill>
                  <a:srgbClr val="FFFF00"/>
                </a:solidFill>
              </a:rPr>
              <a:t>[YAML, </a:t>
            </a:r>
            <a:r>
              <a:rPr lang="en-US" sz="1600" dirty="0" err="1">
                <a:solidFill>
                  <a:srgbClr val="FFFF00"/>
                </a:solidFill>
              </a:rPr>
              <a:t>ini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etc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 dirty="0"/>
              <a:t>but ansible uses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ini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/>
              <a:t>as a </a:t>
            </a:r>
            <a:r>
              <a:rPr lang="en-US" sz="1600" dirty="0"/>
              <a:t>default inventory file format.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Hosts and Groups [INI-Format]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Lets see some examples in INI format [This is the default format of Ansible]</a:t>
            </a:r>
          </a:p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The headings in [brackets] are group names, which are basically used to classify the hosts and deciding what systems you are controlling at what times and for what purpose.</a:t>
            </a:r>
          </a:p>
          <a:p>
            <a:pPr marL="57150" indent="0">
              <a:buNone/>
            </a:pPr>
            <a:r>
              <a:rPr lang="en-US" sz="1200" dirty="0"/>
              <a:t>       # Single host without any group</a:t>
            </a:r>
          </a:p>
          <a:p>
            <a:pPr marL="57150" indent="0">
              <a:buNone/>
            </a:pPr>
            <a:r>
              <a:rPr lang="en-US" sz="1200" dirty="0"/>
              <a:t>       </a:t>
            </a:r>
            <a:r>
              <a:rPr lang="en-US" sz="1200" dirty="0" err="1"/>
              <a:t>mail.example.com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 # Hosts listed under Group # Below we have classified all the web  servers.</a:t>
            </a:r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chemeClr val="accent2"/>
                </a:solidFill>
              </a:rPr>
              <a:t>[WEB servers]</a:t>
            </a:r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one.example.com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two.example.com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# Below we have classified all the DB servers.</a:t>
            </a:r>
          </a:p>
          <a:p>
            <a:pPr marL="571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</a:rPr>
              <a:t>[DB servers]</a:t>
            </a:r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three.example.com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four.example.com</a:t>
            </a:r>
            <a:endParaRPr lang="en-US" sz="1200" dirty="0"/>
          </a:p>
          <a:p>
            <a:pPr marL="5715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five.example.com</a:t>
            </a:r>
            <a:endParaRPr lang="en-US" sz="1200" dirty="0"/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Hosts and Groups [YAML-Format]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Lets see some examples in YAML format. </a:t>
            </a:r>
          </a:p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[Note : This is not and default format used by Ansible, Its just one of the options available for our comfort]</a:t>
            </a:r>
          </a:p>
          <a:p>
            <a:pPr marL="342900" indent="-171450">
              <a:buFont typeface="Arial" panose="020B0604020202020204" pitchFamily="34" charset="0"/>
              <a:buChar char="•"/>
            </a:pPr>
            <a:r>
              <a:rPr lang="en-US" sz="1200" dirty="0"/>
              <a:t>Here no [brackets] for group names and groups 	are classified under children's category</a:t>
            </a:r>
          </a:p>
          <a:p>
            <a:pPr marL="171450" indent="0">
              <a:buNone/>
            </a:pPr>
            <a:endParaRPr lang="en-US" sz="1200" dirty="0"/>
          </a:p>
          <a:p>
            <a:pPr marL="57150" indent="0">
              <a:buNone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AB2AC-3014-9D45-A938-401462E12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01" y="1923176"/>
            <a:ext cx="2058474" cy="28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Hosts in Multiple groups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also put systems in more than one group, for instance a server could be part of both webserver and specific datacenter.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For Example you can create groups that track.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What – Whether that host is Webserver, Database or Performance testing etc..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Where – You can specify the datacenter region.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When – You can specify whether it is PROD, TEST or STAAGING.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0575" y="189426"/>
            <a:ext cx="597217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1600" dirty="0"/>
              <a:t>Handle hosts needing different user accounts or ports to log in</a:t>
            </a:r>
            <a:endParaRPr lang="en-US" sz="16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This is called inventory variables (or) host variables.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/>
              <a:t>Setting inventory variables in the inventory file is the easiest way.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/>
              <a:t>For instance, suppose these hosts have different usernames and ports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accent2"/>
                </a:solidFill>
              </a:rPr>
              <a:t>[webservers]</a:t>
            </a:r>
          </a:p>
          <a:p>
            <a:pPr marL="0" indent="0">
              <a:buNone/>
            </a:pPr>
            <a:r>
              <a:rPr lang="en-US" sz="1600" dirty="0"/>
              <a:t>        server1.example.com  </a:t>
            </a:r>
            <a:r>
              <a:rPr lang="en-US" sz="1600" dirty="0" err="1"/>
              <a:t>ansible_port</a:t>
            </a:r>
            <a:r>
              <a:rPr lang="en-US" sz="1600" dirty="0"/>
              <a:t>=5000   </a:t>
            </a:r>
            <a:r>
              <a:rPr lang="en-US" sz="1600" dirty="0" err="1"/>
              <a:t>ansible_user</a:t>
            </a:r>
            <a:r>
              <a:rPr lang="en-US" sz="1600" dirty="0"/>
              <a:t>=oracle</a:t>
            </a:r>
          </a:p>
          <a:p>
            <a:pPr marL="0" indent="0">
              <a:buNone/>
            </a:pPr>
            <a:r>
              <a:rPr lang="en-US" sz="1600" dirty="0"/>
              <a:t>        server2.example.com   </a:t>
            </a:r>
            <a:r>
              <a:rPr lang="en-US" sz="1600" dirty="0" err="1"/>
              <a:t>ansible_port</a:t>
            </a:r>
            <a:r>
              <a:rPr lang="en-US" sz="1600" dirty="0"/>
              <a:t>=5001   </a:t>
            </a:r>
            <a:r>
              <a:rPr lang="en-US" sz="1600" dirty="0" err="1"/>
              <a:t>ansible_user</a:t>
            </a:r>
            <a:r>
              <a:rPr lang="en-US" sz="1600" dirty="0"/>
              <a:t>=</a:t>
            </a:r>
            <a:r>
              <a:rPr lang="en-US" sz="1600" dirty="0" err="1"/>
              <a:t>mysql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31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Tips to manage inventory file efficiently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you need to add lot of hosts with following similar patterns, you can do this rather than listing </a:t>
            </a:r>
            <a:r>
              <a:rPr lang="en-US" sz="1600"/>
              <a:t>each hostname.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accent2"/>
                </a:solidFill>
              </a:rPr>
              <a:t>[webservers]</a:t>
            </a:r>
          </a:p>
          <a:p>
            <a:pPr marL="0" indent="0">
              <a:buNone/>
            </a:pPr>
            <a:r>
              <a:rPr lang="en-US" sz="1600" dirty="0"/>
              <a:t>        www[01:50].</a:t>
            </a:r>
            <a:r>
              <a:rPr lang="en-US" sz="1600" dirty="0" err="1"/>
              <a:t>example.com</a:t>
            </a:r>
            <a:endParaRPr lang="en-US" sz="1600" dirty="0"/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88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541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Inventory Basics</vt:lpstr>
      <vt:lpstr>Hosts and Groups [INI-Format]</vt:lpstr>
      <vt:lpstr>Hosts and Groups [YAML-Format]</vt:lpstr>
      <vt:lpstr>Hosts in Multiple groups</vt:lpstr>
      <vt:lpstr>Handle hosts needing different user accounts or ports to log in</vt:lpstr>
      <vt:lpstr>Tips to manage inventory file efficiently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61</cp:revision>
  <dcterms:modified xsi:type="dcterms:W3CDTF">2021-01-27T01:34:19Z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