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291" r:id="rId6"/>
    <p:sldId id="292" r:id="rId7"/>
    <p:sldId id="293" r:id="rId8"/>
    <p:sldId id="294" r:id="rId9"/>
    <p:sldId id="295" r:id="rId10"/>
    <p:sldId id="278" r:id="rId11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3"/>
      <p:bold r:id="rId14"/>
      <p:italic r:id="rId15"/>
      <p:boldItalic r:id="rId16"/>
    </p:embeddedFont>
    <p:embeddedFont>
      <p:font typeface="Fira Sans SemiBold" panose="020B06030500000200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32"/>
    <p:restoredTop sz="86447"/>
  </p:normalViewPr>
  <p:slideViewPr>
    <p:cSldViewPr snapToGrid="0">
      <p:cViewPr varScale="1">
        <p:scale>
          <a:sx n="135" d="100"/>
          <a:sy n="135" d="100"/>
        </p:scale>
        <p:origin x="192" y="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74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5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30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30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ocs.ansible.com/ansible/latest/collections/index.html#list-of-collection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What is Modules ?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Sample Modules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Where you can find all this modules for reference ?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Finding Module information’s from Command line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Run Commands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What is Modules 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Modules are programs that Ansible uses to perform operations on managed hosts.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They are ready-to-use tools designed to perform specific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Modules can be executed from the Ansible command line or used in playbooks to execute the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Three Type of Modules 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Core Modules : These modules are written and maintained by Ansible development team. Core modules are most important modules and are used for common administrative tasks.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Extra Modules : These modules are developed by the community.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Custom Modules : These modules are mostly developed by end users itself.</a:t>
            </a:r>
          </a:p>
          <a:p>
            <a:pPr marL="400050" lvl="1" indent="0">
              <a:buNone/>
            </a:pPr>
            <a:r>
              <a:rPr lang="en-US" sz="1600" dirty="0"/>
              <a:t> If a module not already exist for a task, an admin can create by its own which is called  custom ones. [Modules are written in Python]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86225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Modules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6676" y="819150"/>
            <a:ext cx="6753224" cy="4103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7150" indent="0">
              <a:buNone/>
            </a:pPr>
            <a:endParaRPr lang="en-US" sz="1600" dirty="0"/>
          </a:p>
          <a:p>
            <a:pPr marL="228600" indent="-171450">
              <a:buFont typeface="Arial" panose="020B0604020202020204" pitchFamily="34" charset="0"/>
              <a:buChar char="•"/>
            </a:pPr>
            <a:r>
              <a:rPr lang="en-US" sz="1600" dirty="0"/>
              <a:t>Ansible ships several hundreds of modules today, some samples are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apt/yum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copy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file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ping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service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git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 err="1"/>
              <a:t>get_url</a:t>
            </a:r>
            <a:endParaRPr lang="en-US" sz="1600" dirty="0"/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shell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1800" dirty="0"/>
              <a:t>Where you can find all this modules for reference ?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600" dirty="0">
                <a:hlinkClick r:id="rId4"/>
              </a:rPr>
              <a:t>Modules</a:t>
            </a: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BDEF7B-F22A-2C42-94CC-7C9F1536B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1" y="1161472"/>
            <a:ext cx="2493407" cy="360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0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1800" dirty="0"/>
              <a:t>Finding Module information’s from Command line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 can retrieve all the modules and use case of modules from machine where Ansible is installed.</a:t>
            </a:r>
          </a:p>
          <a:p>
            <a:pPr marL="88900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ansible-doc –l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ansible-doc -l | grep copy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ansible-doc copy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26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1800" dirty="0"/>
              <a:t>RUN Commands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If Ansible doesn’t have a module that suits your needs, there are some “run command” modules.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command</a:t>
            </a:r>
            <a:r>
              <a:rPr lang="en-US" sz="1600" dirty="0"/>
              <a:t>: Takes the command and executes it on the host. The most secure and predictable.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shell</a:t>
            </a:r>
            <a:r>
              <a:rPr lang="en-US" sz="1600" dirty="0"/>
              <a:t>: Executes through a shell like /bin/</a:t>
            </a:r>
            <a:r>
              <a:rPr lang="en-US" sz="1600" dirty="0" err="1"/>
              <a:t>sh</a:t>
            </a:r>
            <a:r>
              <a:rPr lang="en-US" sz="1600" dirty="0"/>
              <a:t> so you can use pipes etc. Be careful.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script</a:t>
            </a:r>
            <a:r>
              <a:rPr lang="en-US" sz="1600" dirty="0"/>
              <a:t>: Runs a local script on a remote node after transferring it.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1704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329</Words>
  <Application>Microsoft Macintosh PowerPoint</Application>
  <PresentationFormat>On-screen Show 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Fira Sans SemiBold</vt:lpstr>
      <vt:lpstr>Fira Sans Light</vt:lpstr>
      <vt:lpstr>Wingdings</vt:lpstr>
      <vt:lpstr>Arial</vt:lpstr>
      <vt:lpstr>Leontes template</vt:lpstr>
      <vt:lpstr>What are we going to see in this session?</vt:lpstr>
      <vt:lpstr>What is Modules ?</vt:lpstr>
      <vt:lpstr>Sample Modules</vt:lpstr>
      <vt:lpstr>Where you can find all this modules for reference ?</vt:lpstr>
      <vt:lpstr>Finding Module information’s from Command line</vt:lpstr>
      <vt:lpstr>RUN Commands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70</cp:revision>
  <dcterms:modified xsi:type="dcterms:W3CDTF">2020-11-26T03:29:43Z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