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86" r:id="rId5"/>
    <p:sldId id="262" r:id="rId6"/>
    <p:sldId id="264" r:id="rId7"/>
    <p:sldId id="265" r:id="rId8"/>
    <p:sldId id="273" r:id="rId9"/>
    <p:sldId id="268" r:id="rId10"/>
    <p:sldId id="267" r:id="rId11"/>
    <p:sldId id="277" r:id="rId12"/>
    <p:sldId id="266" r:id="rId13"/>
    <p:sldId id="287" r:id="rId14"/>
    <p:sldId id="288" r:id="rId15"/>
    <p:sldId id="289" r:id="rId16"/>
    <p:sldId id="278" r:id="rId17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9"/>
      <p:bold r:id="rId20"/>
      <p:italic r:id="rId21"/>
      <p:boldItalic r:id="rId22"/>
    </p:embeddedFont>
    <p:embeddedFont>
      <p:font typeface="Fira Sans SemiBold" panose="020B06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>
      <p:cViewPr varScale="1">
        <p:scale>
          <a:sx n="146" d="100"/>
          <a:sy n="146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109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53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hicorp/terrafor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 in Linux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Goto </a:t>
            </a:r>
            <a:r>
              <a:rPr lang="pl-PL" sz="1800" dirty="0">
                <a:hlinkClick r:id="rId3"/>
              </a:rPr>
              <a:t>website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Download the Linux 64bit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zip file will get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Unzip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You will get an extract file “terraform” move it to end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 machine just move the file under [/</a:t>
            </a:r>
            <a:r>
              <a:rPr lang="en-IN" sz="1800" dirty="0" err="1"/>
              <a:t>usr</a:t>
            </a:r>
            <a:r>
              <a:rPr lang="en-IN" sz="1800" dirty="0"/>
              <a:t>/local/bin/]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Enable execute privilege [</a:t>
            </a:r>
            <a:r>
              <a:rPr lang="en-IN" sz="1800" dirty="0" err="1"/>
              <a:t>chmod</a:t>
            </a:r>
            <a:r>
              <a:rPr lang="en-IN" sz="1800" dirty="0"/>
              <a:t> +x /</a:t>
            </a:r>
            <a:r>
              <a:rPr lang="en-IN" sz="1800" dirty="0" err="1"/>
              <a:t>usr</a:t>
            </a:r>
            <a:r>
              <a:rPr lang="en-IN" sz="1800" dirty="0"/>
              <a:t>/local/bin/terraform]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Just type "terraform" to check if components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just check the version “terraform version”</a:t>
            </a:r>
            <a:endParaRPr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 in Windows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Goto </a:t>
            </a:r>
            <a:r>
              <a:rPr lang="pl-PL" sz="1800" dirty="0">
                <a:hlinkClick r:id="rId3"/>
              </a:rPr>
              <a:t>website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Download the windows 64bit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zip file will get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Unzip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You will get an extract file “terraform”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Open command prompt or PowerShell.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run navigate to the directory where terraform executable.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make the executable available globally, you can set the path in environment variable. [My computer – Properties – Advanced system settings – Environment variables – set your terraform executable location]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9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+ Cloud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Terraform can integrate with any cloud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 coming sessions we will be seeing Terraform in combination with AWS.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" name="Google Shape;573;p38">
            <a:extLst>
              <a:ext uri="{FF2B5EF4-FFF2-40B4-BE49-F238E27FC236}">
                <a16:creationId xmlns:a16="http://schemas.microsoft.com/office/drawing/2014/main" id="{FC00D883-FEE2-421E-8310-2D15E832099B}"/>
              </a:ext>
            </a:extLst>
          </p:cNvPr>
          <p:cNvGrpSpPr/>
          <p:nvPr/>
        </p:nvGrpSpPr>
        <p:grpSpPr>
          <a:xfrm>
            <a:off x="162730" y="157789"/>
            <a:ext cx="386943" cy="372647"/>
            <a:chOff x="2583325" y="2972875"/>
            <a:chExt cx="462850" cy="445750"/>
          </a:xfrm>
        </p:grpSpPr>
        <p:sp>
          <p:nvSpPr>
            <p:cNvPr id="9" name="Google Shape;574;p38">
              <a:extLst>
                <a:ext uri="{FF2B5EF4-FFF2-40B4-BE49-F238E27FC236}">
                  <a16:creationId xmlns:a16="http://schemas.microsoft.com/office/drawing/2014/main" id="{7E53486A-569A-4125-A1A4-EA0A289F1104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575;p38">
              <a:extLst>
                <a:ext uri="{FF2B5EF4-FFF2-40B4-BE49-F238E27FC236}">
                  <a16:creationId xmlns:a16="http://schemas.microsoft.com/office/drawing/2014/main" id="{C37CCEE2-7F67-44D0-ACC3-55917B121259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What is IAAS &amp; IAC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Introduction to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Why Terraform?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Terraform Vs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Common use cases of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How Terraform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Architecture of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Terraform Core &amp;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Terraform Installation in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Terraform Installation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Terraform + Cloud</a:t>
            </a:r>
          </a:p>
          <a:p>
            <a:pPr marL="342900" indent="-342900">
              <a:buFont typeface="Wingdings" pitchFamily="2" charset="2"/>
              <a:buChar char="§"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94709" y="104832"/>
            <a:ext cx="4474697" cy="3531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IAAS &amp; IAC ?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13725" y="834300"/>
            <a:ext cx="2146200" cy="4109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IAAS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IAAS is Infrastructure as service.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Where you can get Infrastructure on-demand. These type of services are provided by [AWS, GCP, Azure &amp; Digital Ocean] 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2"/>
          </p:nvPr>
        </p:nvSpPr>
        <p:spPr>
          <a:xfrm>
            <a:off x="2843092" y="952820"/>
            <a:ext cx="2346111" cy="33348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</a:t>
            </a:r>
            <a:r>
              <a:rPr lang="en-IN" b="1" dirty="0"/>
              <a:t>C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I</a:t>
            </a:r>
            <a:r>
              <a:rPr lang="en-IN" dirty="0"/>
              <a:t>AC is Infrastructure as code.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Through code you can pass set of instructions which is needed to provision and configure your infrastructure.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3"/>
          </p:nvPr>
        </p:nvSpPr>
        <p:spPr>
          <a:xfrm>
            <a:off x="5979839" y="964928"/>
            <a:ext cx="2146200" cy="3584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Terraform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Using Terraform </a:t>
            </a:r>
            <a:r>
              <a:rPr lang="en-IN" dirty="0"/>
              <a:t>you can write your own code to setup your infrastructure.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Hence basically its fit into IAC. 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1" name="Google Shape;191;p21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92" name="Google Shape;19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76195" y="814506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Terraform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76195" y="1315189"/>
            <a:ext cx="4087905" cy="3733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Terraform is an open-source Infrastructure as a code software tool developed by Hashicorp.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It helps users to define and provision datacentre infrastructure using language known as Hashicorp Configuration Language (HCL) </a:t>
            </a:r>
            <a:endParaRPr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570011"/>
            <a:ext cx="3816150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51488" y="838226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Terraform ?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751500" y="1330816"/>
            <a:ext cx="2146188" cy="1071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n-IN" b="1" dirty="0"/>
              <a:t>u</a:t>
            </a:r>
            <a:r>
              <a:rPr lang="en" b="1" dirty="0"/>
              <a:t>tomation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Helps you to automate your infrastructure rather then doing things manually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123210" y="1434529"/>
            <a:ext cx="2146188" cy="2815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Managing State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Helps to keep your infrastructure in certain state.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For example : Your code is written for [2 web instances with 2 volumes &amp; 1 Load balancer] If incase one of your instance is modified or deleted, you can still retain the machine with same configuration when you rerun the code.</a:t>
            </a:r>
            <a:endParaRPr sz="1200"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5494920" y="1434529"/>
            <a:ext cx="2035433" cy="2084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Auditable 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By seeing the code, you can understand what is your infrastructure made of.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Also you can keep your infrastructure change history in version control system like Git.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751488" y="2402157"/>
            <a:ext cx="2146200" cy="175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Flexible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Easy to manage multiple cloud providers such as [AWS, AZURE, GCP, Digital Ocean] and private infrastructure such as [VMware]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/>
          </a:p>
        </p:txBody>
      </p:sp>
      <p:sp>
        <p:nvSpPr>
          <p:cNvPr id="334" name="Google Shape;334;p30"/>
          <p:cNvSpPr txBox="1">
            <a:spLocks noGrp="1"/>
          </p:cNvSpPr>
          <p:nvPr>
            <p:ph type="body" idx="2"/>
          </p:nvPr>
        </p:nvSpPr>
        <p:spPr>
          <a:xfrm>
            <a:off x="751488" y="3825982"/>
            <a:ext cx="2146188" cy="666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Open source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Free to deploy and </a:t>
            </a:r>
            <a:r>
              <a:rPr lang="en-IN" sz="1200" dirty="0"/>
              <a:t>use.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3"/>
          </p:nvPr>
        </p:nvSpPr>
        <p:spPr>
          <a:xfrm>
            <a:off x="5494920" y="3616924"/>
            <a:ext cx="2146200" cy="13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Easy </a:t>
            </a:r>
            <a:r>
              <a:rPr lang="en-IN" b="1" dirty="0"/>
              <a:t>to use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Easy to install and use.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Codes written are human readable.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Vs Other orchestration tools</a:t>
            </a:r>
            <a:endParaRPr dirty="0"/>
          </a:p>
        </p:txBody>
      </p:sp>
      <p:graphicFrame>
        <p:nvGraphicFramePr>
          <p:cNvPr id="247" name="Google Shape;247;p25"/>
          <p:cNvGraphicFramePr/>
          <p:nvPr>
            <p:extLst>
              <p:ext uri="{D42A27DB-BD31-4B8C-83A1-F6EECF244321}">
                <p14:modId xmlns:p14="http://schemas.microsoft.com/office/powerpoint/2010/main" val="491562154"/>
              </p:ext>
            </p:extLst>
          </p:nvPr>
        </p:nvGraphicFramePr>
        <p:xfrm>
          <a:off x="751500" y="751481"/>
          <a:ext cx="6824400" cy="4338895"/>
        </p:xfrm>
        <a:graphic>
          <a:graphicData uri="http://schemas.openxmlformats.org/drawingml/2006/table">
            <a:tbl>
              <a:tblPr>
                <a:noFill/>
                <a:tableStyleId>{094934CF-CE69-47D2-92FA-E619299D4F4D}</a:tableStyleId>
              </a:tblPr>
              <a:tblGrid>
                <a:gridCol w="170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Chef, Puppet &amp; Ansible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Formation, Heat 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Python Boto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Custom solutions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Configuration management tools are used to install and manage software on the machine that already exist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 &amp; heat are native solutions provided by there own cloud providers which helps to code the infrastructure into a configuration file.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Libraries like Boto are used to provide native access to cloud providers and services by using their API’s.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Many organizations starts to setup there own infrastructure solutions either through simple scripts or web-based interfaces.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predominantly used to automate the infrastructure itself.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does the same, you can code the infrastructure setup into configuration file and implement.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very flexible and uses plugin based model to support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Difficulty here is when infrastructure grows it might become tedious to mange your custom solutions.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not an Configuration management tool, and it allows and existing tools to focus on there strengths.</a:t>
                      </a: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Terraform is cloud-agnostic. It can work with multiple public &amp; private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libraries might give only low-level programmatic access through APIs but Terraform gives high-level access.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designed to tackle these kind of challenges. It provides simple solution to mange your Infrastructure.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50" name="Google Shape;250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Common </a:t>
            </a:r>
            <a:r>
              <a:rPr lang="en" dirty="0"/>
              <a:t>us</a:t>
            </a:r>
            <a:r>
              <a:rPr lang="en-IN" dirty="0"/>
              <a:t>e cases of Terraform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Multi-Tier Appl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ications: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very common patter is 2-tire architecture [Pool of Web servers along with DB Servers] Additional tires may get added based on requirement. Terraform is very useful to handle in setting up this kind of Infrastructures.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8" y="2255147"/>
            <a:ext cx="7408177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Disposable Environment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very easy to setup an test environment when and where required and its not going to be complex anymore.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234351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Multi-Cloud Deployment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often attractive to spread infrastructure across multiple clouds to increase FT. This is vey much possible through Terraforms.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Terraform Works?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built on a plugin-based architecture.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helps developers to extend Terraform by writing new plugins or compiling modified versions of existing plugins.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logically split into two main parts [Terraform Core &amp; Terraform Plugins]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Core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uses remote procedure calls (RPC) to communicate with Terraform Plugins.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is written in Go programming language. The code is open source and you can find it </a:t>
            </a:r>
            <a:r>
              <a:rPr lang="en-IN" sz="1600" dirty="0" err="1">
                <a:hlinkClick r:id="rId4"/>
              </a:rPr>
              <a:t>Github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Terraform Plugins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Plugins are also written in Go programming language.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are used in configuration files.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consists of 2 things [Providers &amp; Provisioners]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solidFill>
                  <a:schemeClr val="lt1"/>
                </a:solidFill>
              </a:rPr>
              <a:t>Architecture of Terraform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CF726E-E7F5-4F09-AF36-4BF66F3B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9" y="751500"/>
            <a:ext cx="7641047" cy="363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988</Words>
  <Application>Microsoft Macintosh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Fira Sans Light</vt:lpstr>
      <vt:lpstr>Arial</vt:lpstr>
      <vt:lpstr>Wingdings</vt:lpstr>
      <vt:lpstr>Fira Sans SemiBold</vt:lpstr>
      <vt:lpstr>Leontes template</vt:lpstr>
      <vt:lpstr>Lets get started</vt:lpstr>
      <vt:lpstr>What are we going to see in this session?</vt:lpstr>
      <vt:lpstr>What is IAAS &amp; IAC ?</vt:lpstr>
      <vt:lpstr>Introduction to Terraform</vt:lpstr>
      <vt:lpstr>Why Terraform ?</vt:lpstr>
      <vt:lpstr>Terraform Vs Other orchestration tools</vt:lpstr>
      <vt:lpstr>Common use cases of Terraform</vt:lpstr>
      <vt:lpstr>How Terraform Works?</vt:lpstr>
      <vt:lpstr>Architecture of Terraform</vt:lpstr>
      <vt:lpstr>Terraform Installation in Linux</vt:lpstr>
      <vt:lpstr>Terraform Installation in Windows</vt:lpstr>
      <vt:lpstr>Terraform + Cloud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9</cp:revision>
  <dcterms:modified xsi:type="dcterms:W3CDTF">2021-05-07T16:36:19Z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