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65" r:id="rId6"/>
    <p:sldId id="289" r:id="rId7"/>
    <p:sldId id="294" r:id="rId8"/>
    <p:sldId id="295" r:id="rId9"/>
    <p:sldId id="292" r:id="rId10"/>
    <p:sldId id="290" r:id="rId11"/>
    <p:sldId id="296" r:id="rId12"/>
    <p:sldId id="291" r:id="rId13"/>
    <p:sldId id="28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8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46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0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3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/blob/master/Codes/E0_understand-variables/simple_variable.t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/blob/master/Codes/E0_understand-variables/simple_variable.t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507958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simple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complex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Most commonly used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What is the use of variables?</a:t>
            </a:r>
          </a:p>
          <a:p>
            <a:pPr marL="342900" indent="-342900"/>
            <a:endParaRPr lang="en-IN" sz="20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String: Just a text “hello”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Number: represents whole no “15” and fractional no “6.20”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bool: Logical conditionals “true or false”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List: Sequence of values ["us-west-1a", "us-west-1c“]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Map: Group of values with names labels {name = "Mabel", age = 52}</a:t>
            </a:r>
          </a:p>
          <a:p>
            <a:pPr marL="914400" lvl="2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"example"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"abc123"</a:t>
            </a:r>
            <a:endParaRPr lang="en-IN" sz="1600" dirty="0"/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simple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97971" y="947057"/>
            <a:ext cx="6678447" cy="37999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Number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IN" sz="1400" dirty="0">
                <a:solidFill>
                  <a:srgbClr val="FFFF00"/>
                </a:solidFill>
              </a:rPr>
              <a:t>E0_understand-variables/</a:t>
            </a:r>
            <a:r>
              <a:rPr lang="en-IN" sz="1400" dirty="0">
                <a:solidFill>
                  <a:srgbClr val="FFFF00"/>
                </a:solidFill>
                <a:hlinkClick r:id="rId3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simple_variable.tf</a:t>
            </a: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4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complex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73448" y="877280"/>
            <a:ext cx="6292666" cy="38253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Map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IN" sz="1400" dirty="0">
                <a:solidFill>
                  <a:srgbClr val="FFFF00"/>
                </a:solidFill>
              </a:rPr>
              <a:t>E0_understand-variables/</a:t>
            </a:r>
            <a:r>
              <a:rPr lang="en-IN" sz="1400" dirty="0" err="1">
                <a:solidFill>
                  <a:srgbClr val="FFFF00"/>
                </a:solidFill>
              </a:rPr>
              <a:t>complex</a:t>
            </a:r>
            <a:r>
              <a:rPr lang="en-IN" sz="1400" u="sng" dirty="0" err="1">
                <a:solidFill>
                  <a:srgbClr val="FFFF00"/>
                </a:solidFill>
                <a:hlinkClick r:id="rId3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_variables.tf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Terraform set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4"/>
            <a:ext cx="6668841" cy="41929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400" u="sng" dirty="0"/>
              <a:t>Set :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 is also more similar to list but it doesn’t keep the list in order how you are keeping in list and it can only contain unique values.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Example :  A list that has [5, 1, 1, 2] becomes [1, 2, 5] in set.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call declared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/>
              <a:t>How to call your variables ? This can be tested in terraform console.</a:t>
            </a:r>
          </a:p>
          <a:p>
            <a:pPr marL="0" indent="0">
              <a:buNone/>
            </a:pPr>
            <a:r>
              <a:rPr lang="en-IN" sz="1600" u="sng" dirty="0"/>
              <a:t>String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"${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}“ 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Map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var.mymap.name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“${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[“name”]}”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Lists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Most commonly used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65764" y="1481986"/>
            <a:ext cx="6449721" cy="1670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most commonly used variable types are List &amp;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Other variable types are used periodically if required but its good to know about them.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the of 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can be kept in a separate file.</a:t>
            </a:r>
          </a:p>
          <a:p>
            <a:pPr marL="0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 files are used to keep your secrets [AWS credentials]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Through this you can avoid updating AWS credentials in Git repo.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are also widely used to store the elements which keep changing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For Example : AMI IDs might changes for each and every region.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Using variables makes the script reusable.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512</Words>
  <Application>Microsoft Macintosh PowerPoint</Application>
  <PresentationFormat>On-screen Show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SemiBold</vt:lpstr>
      <vt:lpstr>Fira Sans Light</vt:lpstr>
      <vt:lpstr>Calibri</vt:lpstr>
      <vt:lpstr>Arial</vt:lpstr>
      <vt:lpstr>Wingdings</vt:lpstr>
      <vt:lpstr>Leontes template</vt:lpstr>
      <vt:lpstr>What are we going to see in this session?</vt:lpstr>
      <vt:lpstr>Understanding Terraform HCL</vt:lpstr>
      <vt:lpstr>Argument &amp; Blocks</vt:lpstr>
      <vt:lpstr>Terraform simple variable types</vt:lpstr>
      <vt:lpstr>Terraform complex variable types</vt:lpstr>
      <vt:lpstr>Terraform set</vt:lpstr>
      <vt:lpstr>How to call declared variables</vt:lpstr>
      <vt:lpstr>Most commonly used variable types</vt:lpstr>
      <vt:lpstr>What is the of use variables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27</cp:revision>
  <dcterms:modified xsi:type="dcterms:W3CDTF">2021-05-07T18:01:59Z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