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282" r:id="rId6"/>
    <p:sldId id="277" r:id="rId7"/>
    <p:sldId id="279" r:id="rId8"/>
    <p:sldId id="280" r:id="rId9"/>
    <p:sldId id="278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5A34EC2A-6BB9-47D1-8F6E-1DCE6AF001E9}" v="26" dt="2020-08-06T07:36:14.04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515962759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515962759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515962759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515962759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515962759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1827287582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2550806736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2986364471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3783748016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5A34EC2A-6BB9-47D1-8F6E-1DCE6AF001E9}"/>
    <pc:docChg chg="undo custSel addSld delSld modSld sldOrd">
      <pc:chgData name="Thangavel, Prabhu" userId="3e579001-273a-496a-ad86-41a8219b525d" providerId="ADAL" clId="{5A34EC2A-6BB9-47D1-8F6E-1DCE6AF001E9}" dt="2020-08-06T07:36:16.578" v="2493" actId="1076"/>
      <pc:docMkLst>
        <pc:docMk/>
      </pc:docMkLst>
      <pc:sldChg chg="del">
        <pc:chgData name="Thangavel, Prabhu" userId="3e579001-273a-496a-ad86-41a8219b525d" providerId="ADAL" clId="{5A34EC2A-6BB9-47D1-8F6E-1DCE6AF001E9}" dt="2020-08-05T14:00:06.30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5A34EC2A-6BB9-47D1-8F6E-1DCE6AF001E9}" dt="2020-08-05T14:03:43.529" v="139" actId="20577"/>
        <pc:sldMkLst>
          <pc:docMk/>
          <pc:sldMk cId="0" sldId="262"/>
        </pc:sldMkLst>
        <pc:spChg chg="mod">
          <ac:chgData name="Thangavel, Prabhu" userId="3e579001-273a-496a-ad86-41a8219b525d" providerId="ADAL" clId="{5A34EC2A-6BB9-47D1-8F6E-1DCE6AF001E9}" dt="2020-08-05T14:03:43.529" v="139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5A34EC2A-6BB9-47D1-8F6E-1DCE6AF001E9}" dt="2020-08-05T14:25:42.090" v="563" actId="2696"/>
        <pc:sldMkLst>
          <pc:docMk/>
          <pc:sldMk cId="0" sldId="264"/>
        </pc:sldMkLst>
      </pc:sldChg>
      <pc:sldChg chg="del">
        <pc:chgData name="Thangavel, Prabhu" userId="3e579001-273a-496a-ad86-41a8219b525d" providerId="ADAL" clId="{5A34EC2A-6BB9-47D1-8F6E-1DCE6AF001E9}" dt="2020-08-05T14:03:06.495" v="132" actId="2696"/>
        <pc:sldMkLst>
          <pc:docMk/>
          <pc:sldMk cId="0" sldId="265"/>
        </pc:sldMkLst>
      </pc:sldChg>
      <pc:sldChg chg="del">
        <pc:chgData name="Thangavel, Prabhu" userId="3e579001-273a-496a-ad86-41a8219b525d" providerId="ADAL" clId="{5A34EC2A-6BB9-47D1-8F6E-1DCE6AF001E9}" dt="2020-08-05T14:03:23.314" v="137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5A34EC2A-6BB9-47D1-8F6E-1DCE6AF001E9}" dt="2020-08-05T14:25:32.631" v="56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5A34EC2A-6BB9-47D1-8F6E-1DCE6AF001E9}" dt="2020-08-05T14:03:11.761" v="135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5A34EC2A-6BB9-47D1-8F6E-1DCE6AF001E9}" dt="2020-08-05T14:03:09.445" v="134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5A34EC2A-6BB9-47D1-8F6E-1DCE6AF001E9}" dt="2020-08-05T14:03:21.093" v="136" actId="2696"/>
        <pc:sldMkLst>
          <pc:docMk/>
          <pc:sldMk cId="515962759" sldId="277"/>
        </pc:sldMkLst>
      </pc:sldChg>
      <pc:sldChg chg="del">
        <pc:chgData name="Thangavel, Prabhu" userId="3e579001-273a-496a-ad86-41a8219b525d" providerId="ADAL" clId="{5A34EC2A-6BB9-47D1-8F6E-1DCE6AF001E9}" dt="2020-08-05T14:35:21.347" v="950" actId="2696"/>
        <pc:sldMkLst>
          <pc:docMk/>
          <pc:sldMk cId="661667781" sldId="285"/>
        </pc:sldMkLst>
      </pc:sldChg>
      <pc:sldChg chg="addSp delSp modSp add ord">
        <pc:chgData name="Thangavel, Prabhu" userId="3e579001-273a-496a-ad86-41a8219b525d" providerId="ADAL" clId="{5A34EC2A-6BB9-47D1-8F6E-1DCE6AF001E9}" dt="2020-08-06T07:34:53.611" v="2459" actId="1076"/>
        <pc:sldMkLst>
          <pc:docMk/>
          <pc:sldMk cId="1998108652" sldId="286"/>
        </pc:sldMkLst>
        <pc:spChg chg="mod">
          <ac:chgData name="Thangavel, Prabhu" userId="3e579001-273a-496a-ad86-41a8219b525d" providerId="ADAL" clId="{5A34EC2A-6BB9-47D1-8F6E-1DCE6AF001E9}" dt="2020-08-05T14:03:56.059" v="150" actId="20577"/>
          <ac:spMkLst>
            <pc:docMk/>
            <pc:sldMk cId="1998108652" sldId="286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20:17.628" v="979" actId="6549"/>
          <ac:spMkLst>
            <pc:docMk/>
            <pc:sldMk cId="1998108652" sldId="286"/>
            <ac:spMk id="230" creationId="{00000000-0000-0000-0000-000000000000}"/>
          </ac:spMkLst>
        </pc:spChg>
        <pc:spChg chg="del mod">
          <ac:chgData name="Thangavel, Prabhu" userId="3e579001-273a-496a-ad86-41a8219b525d" providerId="ADAL" clId="{5A34EC2A-6BB9-47D1-8F6E-1DCE6AF001E9}" dt="2020-08-05T14:04:00.984" v="152" actId="478"/>
          <ac:spMkLst>
            <pc:docMk/>
            <pc:sldMk cId="1998108652" sldId="286"/>
            <ac:spMk id="233" creationId="{00000000-0000-0000-0000-000000000000}"/>
          </ac:spMkLst>
        </pc:spChg>
        <pc:spChg chg="del">
          <ac:chgData name="Thangavel, Prabhu" userId="3e579001-273a-496a-ad86-41a8219b525d" providerId="ADAL" clId="{5A34EC2A-6BB9-47D1-8F6E-1DCE6AF001E9}" dt="2020-08-05T14:04:03.594" v="153" actId="478"/>
          <ac:spMkLst>
            <pc:docMk/>
            <pc:sldMk cId="1998108652" sldId="286"/>
            <ac:spMk id="235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4:53.611" v="2459" actId="1076"/>
          <ac:grpSpMkLst>
            <pc:docMk/>
            <pc:sldMk cId="1998108652" sldId="286"/>
            <ac:grpSpMk id="11" creationId="{7CE97057-4EFA-4B63-93CF-896CD138C495}"/>
          </ac:grpSpMkLst>
        </pc:grpChg>
        <pc:grpChg chg="del mod">
          <ac:chgData name="Thangavel, Prabhu" userId="3e579001-273a-496a-ad86-41a8219b525d" providerId="ADAL" clId="{5A34EC2A-6BB9-47D1-8F6E-1DCE6AF001E9}" dt="2020-08-06T07:34:49.674" v="2457" actId="478"/>
          <ac:grpSpMkLst>
            <pc:docMk/>
            <pc:sldMk cId="1998108652" sldId="286"/>
            <ac:grpSpMk id="223" creationId="{00000000-0000-0000-0000-000000000000}"/>
          </ac:grpSpMkLst>
        </pc:grpChg>
      </pc:sldChg>
      <pc:sldChg chg="modSp add del">
        <pc:chgData name="Thangavel, Prabhu" userId="3e579001-273a-496a-ad86-41a8219b525d" providerId="ADAL" clId="{5A34EC2A-6BB9-47D1-8F6E-1DCE6AF001E9}" dt="2020-08-05T14:26:22.663" v="569" actId="2696"/>
        <pc:sldMkLst>
          <pc:docMk/>
          <pc:sldMk cId="98572932" sldId="287"/>
        </pc:sldMkLst>
        <pc:spChg chg="mod">
          <ac:chgData name="Thangavel, Prabhu" userId="3e579001-273a-496a-ad86-41a8219b525d" providerId="ADAL" clId="{5A34EC2A-6BB9-47D1-8F6E-1DCE6AF001E9}" dt="2020-08-05T14:26:12.919" v="567" actId="1076"/>
          <ac:spMkLst>
            <pc:docMk/>
            <pc:sldMk cId="98572932" sldId="287"/>
            <ac:spMk id="230" creationId="{00000000-0000-0000-0000-000000000000}"/>
          </ac:spMkLst>
        </pc:spChg>
      </pc:sldChg>
      <pc:sldChg chg="addSp delSp modSp add">
        <pc:chgData name="Thangavel, Prabhu" userId="3e579001-273a-496a-ad86-41a8219b525d" providerId="ADAL" clId="{5A34EC2A-6BB9-47D1-8F6E-1DCE6AF001E9}" dt="2020-08-06T07:35:11.112" v="2463" actId="478"/>
        <pc:sldMkLst>
          <pc:docMk/>
          <pc:sldMk cId="1164600800" sldId="287"/>
        </pc:sldMkLst>
        <pc:spChg chg="mod">
          <ac:chgData name="Thangavel, Prabhu" userId="3e579001-273a-496a-ad86-41a8219b525d" providerId="ADAL" clId="{5A34EC2A-6BB9-47D1-8F6E-1DCE6AF001E9}" dt="2020-08-05T14:26:41.843" v="592" actId="14100"/>
          <ac:spMkLst>
            <pc:docMk/>
            <pc:sldMk cId="1164600800" sldId="28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06.075" v="2462" actId="6549"/>
          <ac:spMkLst>
            <pc:docMk/>
            <pc:sldMk cId="1164600800" sldId="287"/>
            <ac:spMk id="230" creationId="{00000000-0000-0000-0000-000000000000}"/>
          </ac:spMkLst>
        </pc:spChg>
        <pc:grpChg chg="add del">
          <ac:chgData name="Thangavel, Prabhu" userId="3e579001-273a-496a-ad86-41a8219b525d" providerId="ADAL" clId="{5A34EC2A-6BB9-47D1-8F6E-1DCE6AF001E9}" dt="2020-08-06T07:35:11.112" v="2463" actId="478"/>
          <ac:grpSpMkLst>
            <pc:docMk/>
            <pc:sldMk cId="1164600800" sldId="287"/>
            <ac:grpSpMk id="11" creationId="{9ACCDAB7-A36F-44A5-8330-021043B4BE3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18.888" v="2467" actId="1076"/>
        <pc:sldMkLst>
          <pc:docMk/>
          <pc:sldMk cId="2246341509" sldId="288"/>
        </pc:sldMkLst>
        <pc:spChg chg="mod">
          <ac:chgData name="Thangavel, Prabhu" userId="3e579001-273a-496a-ad86-41a8219b525d" providerId="ADAL" clId="{5A34EC2A-6BB9-47D1-8F6E-1DCE6AF001E9}" dt="2020-08-05T14:27:09.160" v="625" actId="20577"/>
          <ac:spMkLst>
            <pc:docMk/>
            <pc:sldMk cId="2246341509" sldId="288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7:14.218" v="638" actId="20577"/>
          <ac:spMkLst>
            <pc:docMk/>
            <pc:sldMk cId="2246341509" sldId="288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18.888" v="2467" actId="1076"/>
          <ac:grpSpMkLst>
            <pc:docMk/>
            <pc:sldMk cId="2246341509" sldId="288"/>
            <ac:grpSpMk id="11" creationId="{A949822C-D223-4A1B-B002-FB2AE66A11AF}"/>
          </ac:grpSpMkLst>
        </pc:grpChg>
        <pc:grpChg chg="del mod">
          <ac:chgData name="Thangavel, Prabhu" userId="3e579001-273a-496a-ad86-41a8219b525d" providerId="ADAL" clId="{5A34EC2A-6BB9-47D1-8F6E-1DCE6AF001E9}" dt="2020-08-06T07:35:15.059" v="2465" actId="478"/>
          <ac:grpSpMkLst>
            <pc:docMk/>
            <pc:sldMk cId="2246341509" sldId="288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38.582" v="2474" actId="1036"/>
        <pc:sldMkLst>
          <pc:docMk/>
          <pc:sldMk cId="4253365143" sldId="289"/>
        </pc:sldMkLst>
        <pc:spChg chg="mod">
          <ac:chgData name="Thangavel, Prabhu" userId="3e579001-273a-496a-ad86-41a8219b525d" providerId="ADAL" clId="{5A34EC2A-6BB9-47D1-8F6E-1DCE6AF001E9}" dt="2020-08-05T14:27:31.177" v="654" actId="20577"/>
          <ac:spMkLst>
            <pc:docMk/>
            <pc:sldMk cId="4253365143" sldId="289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33.366" v="2472" actId="1076"/>
          <ac:spMkLst>
            <pc:docMk/>
            <pc:sldMk cId="4253365143" sldId="289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38.582" v="2474" actId="1036"/>
          <ac:grpSpMkLst>
            <pc:docMk/>
            <pc:sldMk cId="4253365143" sldId="289"/>
            <ac:grpSpMk id="11" creationId="{FFE0F872-D9F0-4C40-8135-66CA2036A794}"/>
          </ac:grpSpMkLst>
        </pc:grpChg>
        <pc:grpChg chg="del mod">
          <ac:chgData name="Thangavel, Prabhu" userId="3e579001-273a-496a-ad86-41a8219b525d" providerId="ADAL" clId="{5A34EC2A-6BB9-47D1-8F6E-1DCE6AF001E9}" dt="2020-08-06T07:35:29.327" v="2469" actId="478"/>
          <ac:grpSpMkLst>
            <pc:docMk/>
            <pc:sldMk cId="4253365143" sldId="289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46.384" v="2478" actId="1076"/>
        <pc:sldMkLst>
          <pc:docMk/>
          <pc:sldMk cId="142616244" sldId="290"/>
        </pc:sldMkLst>
        <pc:spChg chg="mod">
          <ac:chgData name="Thangavel, Prabhu" userId="3e579001-273a-496a-ad86-41a8219b525d" providerId="ADAL" clId="{5A34EC2A-6BB9-47D1-8F6E-1DCE6AF001E9}" dt="2020-08-05T14:28:35.833" v="710" actId="20577"/>
          <ac:spMkLst>
            <pc:docMk/>
            <pc:sldMk cId="142616244" sldId="290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6:02.661" v="2263" actId="20577"/>
          <ac:spMkLst>
            <pc:docMk/>
            <pc:sldMk cId="142616244" sldId="290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46.384" v="2478" actId="1076"/>
          <ac:grpSpMkLst>
            <pc:docMk/>
            <pc:sldMk cId="142616244" sldId="290"/>
            <ac:grpSpMk id="11" creationId="{58F6EA10-D078-4085-9DA7-346ED00C273F}"/>
          </ac:grpSpMkLst>
        </pc:grpChg>
        <pc:grpChg chg="del mod">
          <ac:chgData name="Thangavel, Prabhu" userId="3e579001-273a-496a-ad86-41a8219b525d" providerId="ADAL" clId="{5A34EC2A-6BB9-47D1-8F6E-1DCE6AF001E9}" dt="2020-08-06T07:35:42.625" v="2476" actId="478"/>
          <ac:grpSpMkLst>
            <pc:docMk/>
            <pc:sldMk cId="142616244" sldId="290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53.099" v="2481" actId="1076"/>
        <pc:sldMkLst>
          <pc:docMk/>
          <pc:sldMk cId="2052144046" sldId="291"/>
        </pc:sldMkLst>
        <pc:spChg chg="mod">
          <ac:chgData name="Thangavel, Prabhu" userId="3e579001-273a-496a-ad86-41a8219b525d" providerId="ADAL" clId="{5A34EC2A-6BB9-47D1-8F6E-1DCE6AF001E9}" dt="2020-08-05T14:29:20.895" v="758" actId="20577"/>
          <ac:spMkLst>
            <pc:docMk/>
            <pc:sldMk cId="2052144046" sldId="291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9:27.656" v="779" actId="20577"/>
          <ac:spMkLst>
            <pc:docMk/>
            <pc:sldMk cId="2052144046" sldId="291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53.099" v="2481" actId="1076"/>
          <ac:grpSpMkLst>
            <pc:docMk/>
            <pc:sldMk cId="2052144046" sldId="291"/>
            <ac:grpSpMk id="11" creationId="{BF789F66-621E-4DD9-9198-D36F5E8665A1}"/>
          </ac:grpSpMkLst>
        </pc:grpChg>
        <pc:grpChg chg="del">
          <ac:chgData name="Thangavel, Prabhu" userId="3e579001-273a-496a-ad86-41a8219b525d" providerId="ADAL" clId="{5A34EC2A-6BB9-47D1-8F6E-1DCE6AF001E9}" dt="2020-08-06T07:35:50.100" v="2479" actId="478"/>
          <ac:grpSpMkLst>
            <pc:docMk/>
            <pc:sldMk cId="2052144046" sldId="291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1.113" v="2485" actId="1076"/>
        <pc:sldMkLst>
          <pc:docMk/>
          <pc:sldMk cId="900355673" sldId="292"/>
        </pc:sldMkLst>
        <pc:spChg chg="mod">
          <ac:chgData name="Thangavel, Prabhu" userId="3e579001-273a-496a-ad86-41a8219b525d" providerId="ADAL" clId="{5A34EC2A-6BB9-47D1-8F6E-1DCE6AF001E9}" dt="2020-08-05T14:30:05.252" v="806" actId="20577"/>
          <ac:spMkLst>
            <pc:docMk/>
            <pc:sldMk cId="900355673" sldId="292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17.033" v="838" actId="20577"/>
          <ac:spMkLst>
            <pc:docMk/>
            <pc:sldMk cId="900355673" sldId="292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1.113" v="2485" actId="1076"/>
          <ac:grpSpMkLst>
            <pc:docMk/>
            <pc:sldMk cId="900355673" sldId="292"/>
            <ac:grpSpMk id="11" creationId="{B63F1CBF-F565-4ADA-A6E2-1FACA0C34F68}"/>
          </ac:grpSpMkLst>
        </pc:grpChg>
        <pc:grpChg chg="del mod">
          <ac:chgData name="Thangavel, Prabhu" userId="3e579001-273a-496a-ad86-41a8219b525d" providerId="ADAL" clId="{5A34EC2A-6BB9-47D1-8F6E-1DCE6AF001E9}" dt="2020-08-06T07:35:57.663" v="2483" actId="478"/>
          <ac:grpSpMkLst>
            <pc:docMk/>
            <pc:sldMk cId="900355673" sldId="292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8.975" v="2489" actId="1076"/>
        <pc:sldMkLst>
          <pc:docMk/>
          <pc:sldMk cId="710056996" sldId="293"/>
        </pc:sldMkLst>
        <pc:spChg chg="mod">
          <ac:chgData name="Thangavel, Prabhu" userId="3e579001-273a-496a-ad86-41a8219b525d" providerId="ADAL" clId="{5A34EC2A-6BB9-47D1-8F6E-1DCE6AF001E9}" dt="2020-08-05T14:30:40.979" v="866" actId="20577"/>
          <ac:spMkLst>
            <pc:docMk/>
            <pc:sldMk cId="710056996" sldId="293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48.074" v="893" actId="20577"/>
          <ac:spMkLst>
            <pc:docMk/>
            <pc:sldMk cId="710056996" sldId="293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8.975" v="2489" actId="1076"/>
          <ac:grpSpMkLst>
            <pc:docMk/>
            <pc:sldMk cId="710056996" sldId="293"/>
            <ac:grpSpMk id="11" creationId="{03362641-3382-4D15-94DB-A2CE2C6D67F3}"/>
          </ac:grpSpMkLst>
        </pc:grpChg>
        <pc:grpChg chg="del mod">
          <ac:chgData name="Thangavel, Prabhu" userId="3e579001-273a-496a-ad86-41a8219b525d" providerId="ADAL" clId="{5A34EC2A-6BB9-47D1-8F6E-1DCE6AF001E9}" dt="2020-08-06T07:36:05.475" v="2487" actId="478"/>
          <ac:grpSpMkLst>
            <pc:docMk/>
            <pc:sldMk cId="710056996" sldId="293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16.578" v="2493" actId="1076"/>
        <pc:sldMkLst>
          <pc:docMk/>
          <pc:sldMk cId="2335833026" sldId="294"/>
        </pc:sldMkLst>
        <pc:spChg chg="mod">
          <ac:chgData name="Thangavel, Prabhu" userId="3e579001-273a-496a-ad86-41a8219b525d" providerId="ADAL" clId="{5A34EC2A-6BB9-47D1-8F6E-1DCE6AF001E9}" dt="2020-08-05T14:31:06.545" v="920" actId="20577"/>
          <ac:spMkLst>
            <pc:docMk/>
            <pc:sldMk cId="2335833026" sldId="294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9:30.294" v="2455" actId="1076"/>
          <ac:spMkLst>
            <pc:docMk/>
            <pc:sldMk cId="2335833026" sldId="294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16.578" v="2493" actId="1076"/>
          <ac:grpSpMkLst>
            <pc:docMk/>
            <pc:sldMk cId="2335833026" sldId="294"/>
            <ac:grpSpMk id="11" creationId="{8B9D2AD9-CB1E-4A65-9E8C-62D5EE93BEFD}"/>
          </ac:grpSpMkLst>
        </pc:grpChg>
        <pc:grpChg chg="del mod">
          <ac:chgData name="Thangavel, Prabhu" userId="3e579001-273a-496a-ad86-41a8219b525d" providerId="ADAL" clId="{5A34EC2A-6BB9-47D1-8F6E-1DCE6AF001E9}" dt="2020-08-06T07:36:13.497" v="2491" actId="478"/>
          <ac:grpSpMkLst>
            <pc:docMk/>
            <pc:sldMk cId="2335833026" sldId="294"/>
            <ac:grpSpMk id="223" creationId="{00000000-0000-0000-0000-000000000000}"/>
          </ac:grpSpMkLst>
        </pc:grpChg>
      </pc:sldChg>
      <pc:sldChg chg="modSp add setBg">
        <pc:chgData name="Thangavel, Prabhu" userId="3e579001-273a-496a-ad86-41a8219b525d" providerId="ADAL" clId="{5A34EC2A-6BB9-47D1-8F6E-1DCE6AF001E9}" dt="2020-08-06T06:14:34.181" v="977" actId="20577"/>
        <pc:sldMkLst>
          <pc:docMk/>
          <pc:sldMk cId="0" sldId="295"/>
        </pc:sldMkLst>
        <pc:spChg chg="mod">
          <ac:chgData name="Thangavel, Prabhu" userId="3e579001-273a-496a-ad86-41a8219b525d" providerId="ADAL" clId="{5A34EC2A-6BB9-47D1-8F6E-1DCE6AF001E9}" dt="2020-08-06T06:14:34.181" v="977" actId="20577"/>
          <ac:spMkLst>
            <pc:docMk/>
            <pc:sldMk cId="0" sldId="295"/>
            <ac:spMk id="399" creationId="{00000000-0000-0000-0000-000000000000}"/>
          </ac:spMkLst>
        </pc:spChg>
      </pc:sldChg>
      <pc:sldMasterChg chg="delSldLayout">
        <pc:chgData name="Thangavel, Prabhu" userId="3e579001-273a-496a-ad86-41a8219b525d" providerId="ADAL" clId="{5A34EC2A-6BB9-47D1-8F6E-1DCE6AF001E9}" dt="2020-08-05T14:35:21.350" v="951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5A34EC2A-6BB9-47D1-8F6E-1DCE6AF001E9}" dt="2020-08-05T14:03:06.506" v="133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Thangavel, Prabhu" userId="3e579001-273a-496a-ad86-41a8219b525d" providerId="ADAL" clId="{5A34EC2A-6BB9-47D1-8F6E-1DCE6AF001E9}" dt="2020-08-05T14:25:42.092" v="564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5A34EC2A-6BB9-47D1-8F6E-1DCE6AF001E9}" dt="2020-08-05T14:35:21.350" v="951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5A34EC2A-6BB9-47D1-8F6E-1DCE6AF001E9}" dt="2020-08-05T14:03:23.316" v="138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515962759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515962759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0604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5397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6803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41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387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6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nsol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69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Infrastructure Prerequisite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Open AWS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Create IAM admin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Account </a:t>
            </a:r>
            <a:r>
              <a:rPr lang="en-IN"/>
              <a:t>final setup</a:t>
            </a:r>
            <a:endParaRPr lang="en-IN"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118847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Infrastructure Prerequisite 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304799" y="1138518"/>
            <a:ext cx="5728447" cy="22595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We just need one AWS account for practise.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One Linux or Windows machines from where you can keep your codes and apply.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8374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400" y="189426"/>
            <a:ext cx="4172430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 AWS account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740180" cy="38207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As mentioned earlier we are going to see terraform with AWS in coming sessions. Hence to practice on your own you might need an AWS account.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Most of you all know, AWS provides certain service for free on first year of your subscription so anyone can open new account with AWS and start exploring it. </a:t>
            </a:r>
            <a:r>
              <a:rPr lang="en-IN" sz="1600" dirty="0">
                <a:hlinkClick r:id="rId3"/>
              </a:rPr>
              <a:t>AWS Link</a:t>
            </a:r>
            <a:endParaRPr lang="en-IN" sz="16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With this free account you can start spinning up some basic configuration VMs [Which is called Free tire EC2 instances] in AWS.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Do note : Things might cost you when you are intend to use AWS free platform.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using any others services such as S3, RDS etc..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Spinning up high resource machines apart from free tire.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1596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020235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your IAM admin user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7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Navigate to IAM in AWS console.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Create an user called terraform [We are going to perform all automation activities through this IAM account from Terraform]</a:t>
            </a:r>
          </a:p>
          <a:p>
            <a:pPr marL="914400" lvl="2" indent="0">
              <a:buNone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Select create individual IAM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username = terraform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Enable programmatic access [Because we are going to access this user only through program not for login]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Create new group = terraform-administrator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 admin access to created group.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Add user terraform to group terraform-administrator.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Once user is created – You will get [Access key ID &amp; Secret key]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 can also download the keys as CSV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8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020235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Account final setup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7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User &amp; Group creation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Secret access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Excel file :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732B40-B453-1443-883F-96C7DC013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34" y="1134104"/>
            <a:ext cx="3627719" cy="1102952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550EB4-FE53-834B-A8AB-76CA79CF5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35" y="2571751"/>
            <a:ext cx="3717366" cy="1206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77EFD4-FDFA-894B-81CE-1071EA72A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35" y="4296208"/>
            <a:ext cx="3717366" cy="54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0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308</Words>
  <Application>Microsoft Macintosh PowerPoint</Application>
  <PresentationFormat>On-screen Show (16:9)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Fira Sans SemiBold</vt:lpstr>
      <vt:lpstr>Fira Sans Light</vt:lpstr>
      <vt:lpstr>Arial</vt:lpstr>
      <vt:lpstr>Leontes template</vt:lpstr>
      <vt:lpstr>What are we going to see in this session?</vt:lpstr>
      <vt:lpstr>Infrastructure Prerequisite </vt:lpstr>
      <vt:lpstr>Open AWS account</vt:lpstr>
      <vt:lpstr>Create your IAM admin user</vt:lpstr>
      <vt:lpstr>Account final setup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Prabhu Thangavel</cp:lastModifiedBy>
  <cp:revision>20</cp:revision>
  <dcterms:modified xsi:type="dcterms:W3CDTF">2021-05-07T16:38:16Z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