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62" r:id="rId5"/>
    <p:sldId id="265" r:id="rId6"/>
    <p:sldId id="287" r:id="rId7"/>
    <p:sldId id="289" r:id="rId8"/>
    <p:sldId id="291" r:id="rId9"/>
    <p:sldId id="290" r:id="rId10"/>
    <p:sldId id="294" r:id="rId11"/>
    <p:sldId id="278" r:id="rId12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4"/>
      <p:bold r:id="rId15"/>
      <p:italic r:id="rId16"/>
      <p:boldItalic r:id="rId17"/>
    </p:embeddedFont>
    <p:embeddedFont>
      <p:font typeface="Fira Sans SemiBold" panose="020B06030500000200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49B85E-7797-4F6A-9563-2D54322A2C68}" v="123" dt="2020-08-05T09:38:39.861"/>
    <p1510:client id="{5A34EC2A-6BB9-47D1-8F6E-1DCE6AF001E9}" v="26" dt="2020-08-06T07:36:14.041"/>
    <p1510:client id="{79F7C517-5B57-472F-A9B6-8BC5BBAF6704}" v="4" dt="2020-08-05T10:49:33.491"/>
  </p1510:revLst>
</p1510:revInfo>
</file>

<file path=ppt/tableStyles.xml><?xml version="1.0" encoding="utf-8"?>
<a:tblStyleLst xmlns:a="http://schemas.openxmlformats.org/drawingml/2006/main" def="{094934CF-CE69-47D2-92FA-E619299D4F4D}">
  <a:tblStyle styleId="{094934CF-CE69-47D2-92FA-E619299D4F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63"/>
  </p:normalViewPr>
  <p:slideViewPr>
    <p:cSldViewPr snapToGrid="0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avel, Prabhu" userId="3e579001-273a-496a-ad86-41a8219b525d" providerId="ADAL" clId="{3349B85E-7797-4F6A-9563-2D54322A2C68}"/>
    <pc:docChg chg="undo custSel addSld delSld modSld sldOrd">
      <pc:chgData name="Thangavel, Prabhu" userId="3e579001-273a-496a-ad86-41a8219b525d" providerId="ADAL" clId="{3349B85E-7797-4F6A-9563-2D54322A2C68}" dt="2020-08-05T09:52:38.259" v="2762" actId="14100"/>
      <pc:docMkLst>
        <pc:docMk/>
      </pc:docMkLst>
      <pc:sldChg chg="addSp delSp modSp del ord">
        <pc:chgData name="Thangavel, Prabhu" userId="3e579001-273a-496a-ad86-41a8219b525d" providerId="ADAL" clId="{3349B85E-7797-4F6A-9563-2D54322A2C68}" dt="2020-08-05T08:06:07.476" v="1081" actId="2696"/>
        <pc:sldMkLst>
          <pc:docMk/>
          <pc:sldMk cId="0" sldId="256"/>
        </pc:sldMkLst>
        <pc:spChg chg="mod">
          <ac:chgData name="Thangavel, Prabhu" userId="3e579001-273a-496a-ad86-41a8219b525d" providerId="ADAL" clId="{3349B85E-7797-4F6A-9563-2D54322A2C68}" dt="2020-08-05T07:37:09.899" v="170" actId="255"/>
          <ac:spMkLst>
            <pc:docMk/>
            <pc:sldMk cId="0" sldId="256"/>
            <ac:spMk id="90" creationId="{00000000-0000-0000-0000-000000000000}"/>
          </ac:spMkLst>
        </pc:spChg>
        <pc:picChg chg="add del mod">
          <ac:chgData name="Thangavel, Prabhu" userId="3e579001-273a-496a-ad86-41a8219b525d" providerId="ADAL" clId="{3349B85E-7797-4F6A-9563-2D54322A2C68}" dt="2020-08-05T07:34:12.507" v="132" actId="478"/>
          <ac:picMkLst>
            <pc:docMk/>
            <pc:sldMk cId="0" sldId="256"/>
            <ac:picMk id="2" creationId="{536AE2F9-6EBC-40D8-8A75-5F66B13DD0BE}"/>
          </ac:picMkLst>
        </pc:picChg>
        <pc:picChg chg="add mod">
          <ac:chgData name="Thangavel, Prabhu" userId="3e579001-273a-496a-ad86-41a8219b525d" providerId="ADAL" clId="{3349B85E-7797-4F6A-9563-2D54322A2C68}" dt="2020-08-05T07:38:28.166" v="173" actId="14100"/>
          <ac:picMkLst>
            <pc:docMk/>
            <pc:sldMk cId="0" sldId="256"/>
            <ac:picMk id="3" creationId="{689F75E6-0AD6-4593-97A3-70BF13905F7B}"/>
          </ac:picMkLst>
        </pc:picChg>
        <pc:picChg chg="del">
          <ac:chgData name="Thangavel, Prabhu" userId="3e579001-273a-496a-ad86-41a8219b525d" providerId="ADAL" clId="{3349B85E-7797-4F6A-9563-2D54322A2C68}" dt="2020-08-05T07:30:15.811" v="75" actId="478"/>
          <ac:picMkLst>
            <pc:docMk/>
            <pc:sldMk cId="0" sldId="256"/>
            <ac:picMk id="89" creationId="{00000000-0000-0000-0000-000000000000}"/>
          </ac:picMkLst>
        </pc:picChg>
      </pc:sldChg>
      <pc:sldChg chg="add del">
        <pc:chgData name="Thangavel, Prabhu" userId="3e579001-273a-496a-ad86-41a8219b525d" providerId="ADAL" clId="{3349B85E-7797-4F6A-9563-2D54322A2C68}" dt="2020-08-05T09:04:45.201" v="2626" actId="2696"/>
        <pc:sldMkLst>
          <pc:docMk/>
          <pc:sldMk cId="0" sldId="257"/>
        </pc:sldMkLst>
      </pc:sldChg>
      <pc:sldChg chg="add del">
        <pc:chgData name="Thangavel, Prabhu" userId="3e579001-273a-496a-ad86-41a8219b525d" providerId="ADAL" clId="{3349B85E-7797-4F6A-9563-2D54322A2C68}" dt="2020-08-05T09:04:45.642" v="2627" actId="2696"/>
        <pc:sldMkLst>
          <pc:docMk/>
          <pc:sldMk cId="0" sldId="259"/>
        </pc:sldMkLst>
      </pc:sldChg>
      <pc:sldChg chg="del">
        <pc:chgData name="Thangavel, Prabhu" userId="3e579001-273a-496a-ad86-41a8219b525d" providerId="ADAL" clId="{3349B85E-7797-4F6A-9563-2D54322A2C68}" dt="2020-08-05T09:04:46.115" v="2629" actId="2696"/>
        <pc:sldMkLst>
          <pc:docMk/>
          <pc:sldMk cId="0" sldId="260"/>
        </pc:sldMkLst>
      </pc:sldChg>
      <pc:sldChg chg="del">
        <pc:chgData name="Thangavel, Prabhu" userId="3e579001-273a-496a-ad86-41a8219b525d" providerId="ADAL" clId="{3349B85E-7797-4F6A-9563-2D54322A2C68}" dt="2020-08-05T09:04:46.559" v="2631" actId="2696"/>
        <pc:sldMkLst>
          <pc:docMk/>
          <pc:sldMk cId="0" sldId="261"/>
        </pc:sldMkLst>
      </pc:sldChg>
      <pc:sldChg chg="modSp">
        <pc:chgData name="Thangavel, Prabhu" userId="3e579001-273a-496a-ad86-41a8219b525d" providerId="ADAL" clId="{3349B85E-7797-4F6A-9563-2D54322A2C68}" dt="2020-08-05T09:52:18.403" v="2761" actId="1036"/>
        <pc:sldMkLst>
          <pc:docMk/>
          <pc:sldMk cId="0" sldId="262"/>
        </pc:sldMkLst>
        <pc:spChg chg="mod">
          <ac:chgData name="Thangavel, Prabhu" userId="3e579001-273a-496a-ad86-41a8219b525d" providerId="ADAL" clId="{3349B85E-7797-4F6A-9563-2D54322A2C68}" dt="2020-08-05T09:52:18.403" v="2761" actId="103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9:06:51.755" v="2738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7.123" v="2632" actId="2696"/>
        <pc:sldMkLst>
          <pc:docMk/>
          <pc:sldMk cId="0" sldId="263"/>
        </pc:sldMkLst>
      </pc:sldChg>
      <pc:sldChg chg="modSp ord setBg">
        <pc:chgData name="Thangavel, Prabhu" userId="3e579001-273a-496a-ad86-41a8219b525d" providerId="ADAL" clId="{3349B85E-7797-4F6A-9563-2D54322A2C68}" dt="2020-08-05T08:10:51.701" v="1204"/>
        <pc:sldMkLst>
          <pc:docMk/>
          <pc:sldMk cId="0" sldId="264"/>
        </pc:sldMkLst>
        <pc:spChg chg="mod">
          <ac:chgData name="Thangavel, Prabhu" userId="3e579001-273a-496a-ad86-41a8219b525d" providerId="ADAL" clId="{3349B85E-7797-4F6A-9563-2D54322A2C68}" dt="2020-08-05T07:40:14.811" v="212" actId="1076"/>
          <ac:spMkLst>
            <pc:docMk/>
            <pc:sldMk cId="0" sldId="264"/>
            <ac:spMk id="186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44:08.885" v="573" actId="20577"/>
          <ac:spMkLst>
            <pc:docMk/>
            <pc:sldMk cId="0" sldId="264"/>
            <ac:spMk id="187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8:22.401" v="1183" actId="14100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07:36.861" v="1182" actId="20577"/>
          <ac:spMkLst>
            <pc:docMk/>
            <pc:sldMk cId="0" sldId="264"/>
            <ac:spMk id="189" creationId="{00000000-0000-0000-0000-000000000000}"/>
          </ac:spMkLst>
        </pc:spChg>
      </pc:sldChg>
      <pc:sldChg chg="modSp setBg">
        <pc:chgData name="Thangavel, Prabhu" userId="3e579001-273a-496a-ad86-41a8219b525d" providerId="ADAL" clId="{3349B85E-7797-4F6A-9563-2D54322A2C68}" dt="2020-08-05T08:18:15.506" v="1235"/>
        <pc:sldMkLst>
          <pc:docMk/>
          <pc:sldMk cId="2784066925" sldId="265"/>
        </pc:sldMkLst>
        <pc:spChg chg="mod">
          <ac:chgData name="Thangavel, Prabhu" userId="3e579001-273a-496a-ad86-41a8219b525d" providerId="ADAL" clId="{3349B85E-7797-4F6A-9563-2D54322A2C68}" dt="2020-08-05T07:29:29.191" v="73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7:29:36.654" v="74" actId="14100"/>
          <ac:spMkLst>
            <pc:docMk/>
            <pc:sldMk cId="2784066925" sldId="265"/>
            <ac:spMk id="205" creationId="{00000000-0000-0000-0000-000000000000}"/>
          </ac:spMkLst>
        </pc:spChg>
      </pc:sldChg>
      <pc:sldChg chg="addSp delSp modSp ord setBg">
        <pc:chgData name="Thangavel, Prabhu" userId="3e579001-273a-496a-ad86-41a8219b525d" providerId="ADAL" clId="{3349B85E-7797-4F6A-9563-2D54322A2C68}" dt="2020-08-05T08:59:54.540" v="2591"/>
        <pc:sldMkLst>
          <pc:docMk/>
          <pc:sldMk cId="0" sldId="266"/>
        </pc:sldMkLst>
        <pc:spChg chg="mod">
          <ac:chgData name="Thangavel, Prabhu" userId="3e579001-273a-496a-ad86-41a8219b525d" providerId="ADAL" clId="{3349B85E-7797-4F6A-9563-2D54322A2C68}" dt="2020-08-05T08:56:08.509" v="2565" actId="20577"/>
          <ac:spMkLst>
            <pc:docMk/>
            <pc:sldMk cId="0" sldId="266"/>
            <ac:spMk id="212" creationId="{00000000-0000-0000-0000-000000000000}"/>
          </ac:spMkLst>
        </pc:spChg>
        <pc:picChg chg="add del">
          <ac:chgData name="Thangavel, Prabhu" userId="3e579001-273a-496a-ad86-41a8219b525d" providerId="ADAL" clId="{3349B85E-7797-4F6A-9563-2D54322A2C68}" dt="2020-08-05T08:57:40.283" v="2567"/>
          <ac:picMkLst>
            <pc:docMk/>
            <pc:sldMk cId="0" sldId="266"/>
            <ac:picMk id="2" creationId="{2BB1D5FD-A034-43A8-94B3-753A00FFD49C}"/>
          </ac:picMkLst>
        </pc:picChg>
        <pc:picChg chg="add mod">
          <ac:chgData name="Thangavel, Prabhu" userId="3e579001-273a-496a-ad86-41a8219b525d" providerId="ADAL" clId="{3349B85E-7797-4F6A-9563-2D54322A2C68}" dt="2020-08-05T08:59:28.913" v="2590" actId="14100"/>
          <ac:picMkLst>
            <pc:docMk/>
            <pc:sldMk cId="0" sldId="266"/>
            <ac:picMk id="4" creationId="{4ECF726E-E7F5-4F09-AF36-4BF66F3B5730}"/>
          </ac:picMkLst>
        </pc:picChg>
      </pc:sldChg>
      <pc:sldChg chg="del">
        <pc:chgData name="Thangavel, Prabhu" userId="3e579001-273a-496a-ad86-41a8219b525d" providerId="ADAL" clId="{3349B85E-7797-4F6A-9563-2D54322A2C68}" dt="2020-08-05T09:04:47.697" v="2634" actId="2696"/>
        <pc:sldMkLst>
          <pc:docMk/>
          <pc:sldMk cId="0" sldId="269"/>
        </pc:sldMkLst>
      </pc:sldChg>
      <pc:sldChg chg="del">
        <pc:chgData name="Thangavel, Prabhu" userId="3e579001-273a-496a-ad86-41a8219b525d" providerId="ADAL" clId="{3349B85E-7797-4F6A-9563-2D54322A2C68}" dt="2020-08-05T09:04:48.286" v="2635" actId="2696"/>
        <pc:sldMkLst>
          <pc:docMk/>
          <pc:sldMk cId="0" sldId="270"/>
        </pc:sldMkLst>
      </pc:sldChg>
      <pc:sldChg chg="del">
        <pc:chgData name="Thangavel, Prabhu" userId="3e579001-273a-496a-ad86-41a8219b525d" providerId="ADAL" clId="{3349B85E-7797-4F6A-9563-2D54322A2C68}" dt="2020-08-05T09:04:48.854" v="2636" actId="2696"/>
        <pc:sldMkLst>
          <pc:docMk/>
          <pc:sldMk cId="0" sldId="271"/>
        </pc:sldMkLst>
      </pc:sldChg>
      <pc:sldChg chg="addSp delSp modSp del">
        <pc:chgData name="Thangavel, Prabhu" userId="3e579001-273a-496a-ad86-41a8219b525d" providerId="ADAL" clId="{3349B85E-7797-4F6A-9563-2D54322A2C68}" dt="2020-08-05T09:04:49.338" v="2637" actId="2696"/>
        <pc:sldMkLst>
          <pc:docMk/>
          <pc:sldMk cId="0" sldId="272"/>
        </pc:sldMkLst>
        <pc:spChg chg="add del">
          <ac:chgData name="Thangavel, Prabhu" userId="3e579001-273a-496a-ad86-41a8219b525d" providerId="ADAL" clId="{3349B85E-7797-4F6A-9563-2D54322A2C68}" dt="2020-08-05T07:39:02.841" v="175"/>
          <ac:spMkLst>
            <pc:docMk/>
            <pc:sldMk cId="0" sldId="272"/>
            <ac:spMk id="2" creationId="{C4056306-4A14-46F2-95DB-984DD7180016}"/>
          </ac:spMkLst>
        </pc:spChg>
        <pc:spChg chg="mod">
          <ac:chgData name="Thangavel, Prabhu" userId="3e579001-273a-496a-ad86-41a8219b525d" providerId="ADAL" clId="{3349B85E-7797-4F6A-9563-2D54322A2C68}" dt="2020-08-05T07:39:15.471" v="178" actId="1076"/>
          <ac:spMkLst>
            <pc:docMk/>
            <pc:sldMk cId="0" sldId="272"/>
            <ac:spMk id="21" creationId="{9583779C-6B06-4FC1-982F-893F7D15AB9E}"/>
          </ac:spMkLst>
        </pc:spChg>
        <pc:grpChg chg="add del mod">
          <ac:chgData name="Thangavel, Prabhu" userId="3e579001-273a-496a-ad86-41a8219b525d" providerId="ADAL" clId="{3349B85E-7797-4F6A-9563-2D54322A2C68}" dt="2020-08-05T07:39:15.991" v="179"/>
          <ac:grpSpMkLst>
            <pc:docMk/>
            <pc:sldMk cId="0" sldId="272"/>
            <ac:grpSpMk id="20" creationId="{666AAB94-205A-434C-AF83-450FC267AE19}"/>
          </ac:grpSpMkLst>
        </pc:grpChg>
      </pc:sldChg>
      <pc:sldChg chg="modSp">
        <pc:chgData name="Thangavel, Prabhu" userId="3e579001-273a-496a-ad86-41a8219b525d" providerId="ADAL" clId="{3349B85E-7797-4F6A-9563-2D54322A2C68}" dt="2020-08-05T09:52:38.259" v="2762" actId="14100"/>
        <pc:sldMkLst>
          <pc:docMk/>
          <pc:sldMk cId="0" sldId="273"/>
        </pc:sldMkLst>
        <pc:spChg chg="mod">
          <ac:chgData name="Thangavel, Prabhu" userId="3e579001-273a-496a-ad86-41a8219b525d" providerId="ADAL" clId="{3349B85E-7797-4F6A-9563-2D54322A2C68}" dt="2020-08-05T09:52:38.259" v="2762" actId="14100"/>
          <ac:spMkLst>
            <pc:docMk/>
            <pc:sldMk cId="0" sldId="273"/>
            <ac:spMk id="331" creationId="{00000000-0000-0000-0000-000000000000}"/>
          </ac:spMkLst>
        </pc:spChg>
      </pc:sldChg>
      <pc:sldChg chg="del">
        <pc:chgData name="Thangavel, Prabhu" userId="3e579001-273a-496a-ad86-41a8219b525d" providerId="ADAL" clId="{3349B85E-7797-4F6A-9563-2D54322A2C68}" dt="2020-08-05T09:04:49.900" v="2638" actId="2696"/>
        <pc:sldMkLst>
          <pc:docMk/>
          <pc:sldMk cId="0" sldId="274"/>
        </pc:sldMkLst>
      </pc:sldChg>
      <pc:sldChg chg="del">
        <pc:chgData name="Thangavel, Prabhu" userId="3e579001-273a-496a-ad86-41a8219b525d" providerId="ADAL" clId="{3349B85E-7797-4F6A-9563-2D54322A2C68}" dt="2020-08-05T09:04:50.488" v="2640" actId="2696"/>
        <pc:sldMkLst>
          <pc:docMk/>
          <pc:sldMk cId="0" sldId="275"/>
        </pc:sldMkLst>
      </pc:sldChg>
      <pc:sldChg chg="del">
        <pc:chgData name="Thangavel, Prabhu" userId="3e579001-273a-496a-ad86-41a8219b525d" providerId="ADAL" clId="{3349B85E-7797-4F6A-9563-2D54322A2C68}" dt="2020-08-05T09:04:51.206" v="2641" actId="2696"/>
        <pc:sldMkLst>
          <pc:docMk/>
          <pc:sldMk cId="0" sldId="276"/>
        </pc:sldMkLst>
      </pc:sldChg>
      <pc:sldChg chg="delSp modSp ord">
        <pc:chgData name="Thangavel, Prabhu" userId="3e579001-273a-496a-ad86-41a8219b525d" providerId="ADAL" clId="{3349B85E-7797-4F6A-9563-2D54322A2C68}" dt="2020-08-05T08:55:07.909" v="2508" actId="20577"/>
        <pc:sldMkLst>
          <pc:docMk/>
          <pc:sldMk cId="0" sldId="277"/>
        </pc:sldMkLst>
        <pc:spChg chg="del mod">
          <ac:chgData name="Thangavel, Prabhu" userId="3e579001-273a-496a-ad86-41a8219b525d" providerId="ADAL" clId="{3349B85E-7797-4F6A-9563-2D54322A2C68}" dt="2020-08-05T08:26:21.695" v="1286" actId="478"/>
          <ac:spMkLst>
            <pc:docMk/>
            <pc:sldMk cId="0" sldId="277"/>
            <ac:spMk id="384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27:23.129" v="1327" actId="14100"/>
          <ac:spMkLst>
            <pc:docMk/>
            <pc:sldMk cId="0" sldId="277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55:07.909" v="2508" actId="20577"/>
          <ac:spMkLst>
            <pc:docMk/>
            <pc:sldMk cId="0" sldId="277"/>
            <ac:spMk id="392" creationId="{00000000-0000-0000-0000-000000000000}"/>
          </ac:spMkLst>
        </pc:spChg>
        <pc:grpChg chg="del">
          <ac:chgData name="Thangavel, Prabhu" userId="3e579001-273a-496a-ad86-41a8219b525d" providerId="ADAL" clId="{3349B85E-7797-4F6A-9563-2D54322A2C68}" dt="2020-08-05T08:26:07.872" v="1260" actId="478"/>
          <ac:grpSpMkLst>
            <pc:docMk/>
            <pc:sldMk cId="0" sldId="277"/>
            <ac:grpSpMk id="386" creationId="{00000000-0000-0000-0000-000000000000}"/>
          </ac:grpSpMkLst>
        </pc:grpChg>
      </pc:sldChg>
      <pc:sldChg chg="setBg">
        <pc:chgData name="Thangavel, Prabhu" userId="3e579001-273a-496a-ad86-41a8219b525d" providerId="ADAL" clId="{3349B85E-7797-4F6A-9563-2D54322A2C68}" dt="2020-08-05T08:17:16.610" v="1227"/>
        <pc:sldMkLst>
          <pc:docMk/>
          <pc:sldMk cId="0" sldId="278"/>
        </pc:sldMkLst>
      </pc:sldChg>
      <pc:sldChg chg="del">
        <pc:chgData name="Thangavel, Prabhu" userId="3e579001-273a-496a-ad86-41a8219b525d" providerId="ADAL" clId="{3349B85E-7797-4F6A-9563-2D54322A2C68}" dt="2020-08-05T09:04:51.797" v="2642" actId="2696"/>
        <pc:sldMkLst>
          <pc:docMk/>
          <pc:sldMk cId="0" sldId="279"/>
        </pc:sldMkLst>
      </pc:sldChg>
      <pc:sldChg chg="del">
        <pc:chgData name="Thangavel, Prabhu" userId="3e579001-273a-496a-ad86-41a8219b525d" providerId="ADAL" clId="{3349B85E-7797-4F6A-9563-2D54322A2C68}" dt="2020-08-05T09:04:52.428" v="2643" actId="2696"/>
        <pc:sldMkLst>
          <pc:docMk/>
          <pc:sldMk cId="0" sldId="280"/>
        </pc:sldMkLst>
      </pc:sldChg>
      <pc:sldChg chg="del">
        <pc:chgData name="Thangavel, Prabhu" userId="3e579001-273a-496a-ad86-41a8219b525d" providerId="ADAL" clId="{3349B85E-7797-4F6A-9563-2D54322A2C68}" dt="2020-08-05T09:04:53.086" v="2644" actId="2696"/>
        <pc:sldMkLst>
          <pc:docMk/>
          <pc:sldMk cId="0" sldId="281"/>
        </pc:sldMkLst>
      </pc:sldChg>
      <pc:sldChg chg="del">
        <pc:chgData name="Thangavel, Prabhu" userId="3e579001-273a-496a-ad86-41a8219b525d" providerId="ADAL" clId="{3349B85E-7797-4F6A-9563-2D54322A2C68}" dt="2020-08-05T09:04:53.613" v="2645" actId="2696"/>
        <pc:sldMkLst>
          <pc:docMk/>
          <pc:sldMk cId="0" sldId="282"/>
        </pc:sldMkLst>
      </pc:sldChg>
      <pc:sldChg chg="del">
        <pc:chgData name="Thangavel, Prabhu" userId="3e579001-273a-496a-ad86-41a8219b525d" providerId="ADAL" clId="{3349B85E-7797-4F6A-9563-2D54322A2C68}" dt="2020-08-05T09:04:54.165" v="2646" actId="2696"/>
        <pc:sldMkLst>
          <pc:docMk/>
          <pc:sldMk cId="0" sldId="283"/>
        </pc:sldMkLst>
      </pc:sldChg>
      <pc:sldChg chg="del">
        <pc:chgData name="Thangavel, Prabhu" userId="3e579001-273a-496a-ad86-41a8219b525d" providerId="ADAL" clId="{3349B85E-7797-4F6A-9563-2D54322A2C68}" dt="2020-08-05T09:04:55.282" v="2647" actId="2696"/>
        <pc:sldMkLst>
          <pc:docMk/>
          <pc:sldMk cId="0" sldId="284"/>
        </pc:sldMkLst>
      </pc:sldChg>
      <pc:sldChg chg="modSp add">
        <pc:chgData name="Thangavel, Prabhu" userId="3e579001-273a-496a-ad86-41a8219b525d" providerId="ADAL" clId="{3349B85E-7797-4F6A-9563-2D54322A2C68}" dt="2020-08-05T09:06:25.616" v="2702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3349B85E-7797-4F6A-9563-2D54322A2C68}" dt="2020-08-05T09:06:25.616" v="2702" actId="20577"/>
          <ac:spMkLst>
            <pc:docMk/>
            <pc:sldMk cId="661667781" sldId="285"/>
            <ac:spMk id="391" creationId="{00000000-0000-0000-0000-000000000000}"/>
          </ac:spMkLst>
        </pc:spChg>
        <pc:spChg chg="mod">
          <ac:chgData name="Thangavel, Prabhu" userId="3e579001-273a-496a-ad86-41a8219b525d" providerId="ADAL" clId="{3349B85E-7797-4F6A-9563-2D54322A2C68}" dt="2020-08-05T08:49:03.609" v="2440" actId="20577"/>
          <ac:spMkLst>
            <pc:docMk/>
            <pc:sldMk cId="661667781" sldId="285"/>
            <ac:spMk id="392" creationId="{00000000-0000-0000-0000-000000000000}"/>
          </ac:spMkLst>
        </pc:spChg>
      </pc:sldChg>
      <pc:sldMasterChg chg="addSldLayout delSldLayout">
        <pc:chgData name="Thangavel, Prabhu" userId="3e579001-273a-496a-ad86-41a8219b525d" providerId="ADAL" clId="{3349B85E-7797-4F6A-9563-2D54322A2C68}" dt="2020-08-05T09:04:49.901" v="2639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3349B85E-7797-4F6A-9563-2D54322A2C68}" dt="2020-08-05T08:06:07.478" v="1082" actId="2696"/>
          <pc:sldLayoutMkLst>
            <pc:docMk/>
            <pc:sldMasterMk cId="0" sldId="2147483659"/>
            <pc:sldLayoutMk cId="0" sldId="2147483648"/>
          </pc:sldLayoutMkLst>
        </pc:sldLayoutChg>
        <pc:sldLayoutChg chg="add del">
          <pc:chgData name="Thangavel, Prabhu" userId="3e579001-273a-496a-ad86-41a8219b525d" providerId="ADAL" clId="{3349B85E-7797-4F6A-9563-2D54322A2C68}" dt="2020-08-05T09:04:45.643" v="2628" actId="2696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Thangavel, Prabhu" userId="3e579001-273a-496a-ad86-41a8219b525d" providerId="ADAL" clId="{3349B85E-7797-4F6A-9563-2D54322A2C68}" dt="2020-08-05T09:04:46.116" v="2630" actId="2696"/>
          <pc:sldLayoutMkLst>
            <pc:docMk/>
            <pc:sldMasterMk cId="0" sldId="2147483659"/>
            <pc:sldLayoutMk cId="0" sldId="2147483650"/>
          </pc:sldLayoutMkLst>
        </pc:sldLayoutChg>
        <pc:sldLayoutChg chg="del">
          <pc:chgData name="Thangavel, Prabhu" userId="3e579001-273a-496a-ad86-41a8219b525d" providerId="ADAL" clId="{3349B85E-7797-4F6A-9563-2D54322A2C68}" dt="2020-08-05T09:04:47.124" v="2633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Thangavel, Prabhu" userId="3e579001-273a-496a-ad86-41a8219b525d" providerId="ADAL" clId="{3349B85E-7797-4F6A-9563-2D54322A2C68}" dt="2020-08-05T09:04:49.901" v="2639" actId="2696"/>
          <pc:sldLayoutMkLst>
            <pc:docMk/>
            <pc:sldMasterMk cId="0" sldId="2147483659"/>
            <pc:sldLayoutMk cId="0" sldId="2147483656"/>
          </pc:sldLayoutMkLst>
        </pc:sldLayoutChg>
      </pc:sldMasterChg>
    </pc:docChg>
  </pc:docChgLst>
  <pc:docChgLst>
    <pc:chgData name="Thangavel, Prabhu" userId="3e579001-273a-496a-ad86-41a8219b525d" providerId="ADAL" clId="{720D86FD-0B44-4496-934B-FD7A939378F6}"/>
    <pc:docChg chg="undo custSel modSld sldOrd">
      <pc:chgData name="Thangavel, Prabhu" userId="3e579001-273a-496a-ad86-41a8219b525d" providerId="ADAL" clId="{720D86FD-0B44-4496-934B-FD7A939378F6}" dt="2020-08-05T07:23:04.981" v="5128" actId="14100"/>
      <pc:docMkLst>
        <pc:docMk/>
      </pc:docMkLst>
      <pc:sldChg chg="modSp">
        <pc:chgData name="Thangavel, Prabhu" userId="3e579001-273a-496a-ad86-41a8219b525d" providerId="ADAL" clId="{720D86FD-0B44-4496-934B-FD7A939378F6}" dt="2020-08-05T07:19:03.274" v="4960" actId="20577"/>
        <pc:sldMkLst>
          <pc:docMk/>
          <pc:sldMk cId="0" sldId="258"/>
        </pc:sldMkLst>
        <pc:spChg chg="mod">
          <ac:chgData name="Thangavel, Prabhu" userId="3e579001-273a-496a-ad86-41a8219b525d" providerId="ADAL" clId="{720D86FD-0B44-4496-934B-FD7A939378F6}" dt="2020-08-05T07:19:03.274" v="4960" actId="20577"/>
          <ac:spMkLst>
            <pc:docMk/>
            <pc:sldMk cId="0" sldId="258"/>
            <ac:spMk id="111" creationId="{00000000-0000-0000-0000-000000000000}"/>
          </ac:spMkLst>
        </pc:spChg>
      </pc:sldChg>
      <pc:sldChg chg="modSp ord">
        <pc:chgData name="Thangavel, Prabhu" userId="3e579001-273a-496a-ad86-41a8219b525d" providerId="ADAL" clId="{720D86FD-0B44-4496-934B-FD7A939378F6}" dt="2020-08-05T07:23:04.981" v="5128" actId="14100"/>
        <pc:sldMkLst>
          <pc:docMk/>
          <pc:sldMk cId="0" sldId="262"/>
        </pc:sldMkLst>
        <pc:spChg chg="mod">
          <ac:chgData name="Thangavel, Prabhu" userId="3e579001-273a-496a-ad86-41a8219b525d" providerId="ADAL" clId="{720D86FD-0B44-4496-934B-FD7A939378F6}" dt="2020-08-05T07:22:55.449" v="5126" actId="1076"/>
          <ac:spMkLst>
            <pc:docMk/>
            <pc:sldMk cId="0" sldId="262"/>
            <ac:spMk id="145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23:04.981" v="5128" actId="14100"/>
          <ac:spMkLst>
            <pc:docMk/>
            <pc:sldMk cId="0" sldId="262"/>
            <ac:spMk id="146" creationId="{00000000-0000-0000-0000-000000000000}"/>
          </ac:spMkLst>
        </pc:spChg>
      </pc:sldChg>
      <pc:sldChg chg="modSp ord setBg">
        <pc:chgData name="Thangavel, Prabhu" userId="3e579001-273a-496a-ad86-41a8219b525d" providerId="ADAL" clId="{720D86FD-0B44-4496-934B-FD7A939378F6}" dt="2020-08-05T05:27:33.881" v="468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20D86FD-0B44-4496-934B-FD7A939378F6}" dt="2020-08-05T05:24:58.673" v="299" actId="1076"/>
          <ac:spMkLst>
            <pc:docMk/>
            <pc:sldMk cId="2784066925" sldId="265"/>
            <ac:spMk id="204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5:27:33.881" v="468" actId="20577"/>
          <ac:spMkLst>
            <pc:docMk/>
            <pc:sldMk cId="2784066925" sldId="265"/>
            <ac:spMk id="205" creationId="{00000000-0000-0000-0000-000000000000}"/>
          </ac:spMkLst>
        </pc:spChg>
        <pc:picChg chg="mod">
          <ac:chgData name="Thangavel, Prabhu" userId="3e579001-273a-496a-ad86-41a8219b525d" providerId="ADAL" clId="{720D86FD-0B44-4496-934B-FD7A939378F6}" dt="2020-08-05T05:22:34.305" v="57" actId="1076"/>
          <ac:picMkLst>
            <pc:docMk/>
            <pc:sldMk cId="2784066925" sldId="265"/>
            <ac:picMk id="207" creationId="{00000000-0000-0000-0000-000000000000}"/>
          </ac:picMkLst>
        </pc:picChg>
      </pc:sldChg>
      <pc:sldChg chg="addSp delSp modSp ord">
        <pc:chgData name="Thangavel, Prabhu" userId="3e579001-273a-496a-ad86-41a8219b525d" providerId="ADAL" clId="{720D86FD-0B44-4496-934B-FD7A939378F6}" dt="2020-08-05T07:19:38.233" v="4977" actId="20577"/>
        <pc:sldMkLst>
          <pc:docMk/>
          <pc:sldMk cId="0" sldId="267"/>
        </pc:sldMkLst>
        <pc:spChg chg="mod">
          <ac:chgData name="Thangavel, Prabhu" userId="3e579001-273a-496a-ad86-41a8219b525d" providerId="ADAL" clId="{720D86FD-0B44-4496-934B-FD7A939378F6}" dt="2020-08-05T07:19:38.233" v="4977" actId="20577"/>
          <ac:spMkLst>
            <pc:docMk/>
            <pc:sldMk cId="0" sldId="26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45.401" v="4927" actId="14100"/>
          <ac:spMkLst>
            <pc:docMk/>
            <pc:sldMk cId="0" sldId="267"/>
            <ac:spMk id="230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0:59.484" v="4143" actId="478"/>
          <ac:spMkLst>
            <pc:docMk/>
            <pc:sldMk cId="0" sldId="267"/>
            <ac:spMk id="231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36.700" v="4926" actId="14100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7:17:59.532" v="4929" actId="14100"/>
          <ac:spMkLst>
            <pc:docMk/>
            <pc:sldMk cId="0" sldId="267"/>
            <ac:spMk id="235" creationId="{00000000-0000-0000-0000-000000000000}"/>
          </ac:spMkLst>
        </pc:spChg>
        <pc:spChg chg="del mod">
          <ac:chgData name="Thangavel, Prabhu" userId="3e579001-273a-496a-ad86-41a8219b525d" providerId="ADAL" clId="{720D86FD-0B44-4496-934B-FD7A939378F6}" dt="2020-08-05T07:14:46.828" v="4895" actId="478"/>
          <ac:spMkLst>
            <pc:docMk/>
            <pc:sldMk cId="0" sldId="267"/>
            <ac:spMk id="237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5.405" v="4146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Thangavel, Prabhu" userId="3e579001-273a-496a-ad86-41a8219b525d" providerId="ADAL" clId="{720D86FD-0B44-4496-934B-FD7A939378F6}" dt="2020-08-05T07:01:03.641" v="4145" actId="478"/>
          <ac:spMkLst>
            <pc:docMk/>
            <pc:sldMk cId="0" sldId="267"/>
            <ac:spMk id="241" creationId="{00000000-0000-0000-0000-000000000000}"/>
          </ac:spMkLst>
        </pc:spChg>
        <pc:cxnChg chg="add del mod">
          <ac:chgData name="Thangavel, Prabhu" userId="3e579001-273a-496a-ad86-41a8219b525d" providerId="ADAL" clId="{720D86FD-0B44-4496-934B-FD7A939378F6}" dt="2020-08-05T07:14:58.535" v="4903" actId="478"/>
          <ac:cxnSpMkLst>
            <pc:docMk/>
            <pc:sldMk cId="0" sldId="267"/>
            <ac:cxnSpMk id="34" creationId="{249C8FA8-5F75-4476-9565-8B798AA340EE}"/>
          </ac:cxnSpMkLst>
        </pc:cxnChg>
        <pc:cxnChg chg="del mod">
          <ac:chgData name="Thangavel, Prabhu" userId="3e579001-273a-496a-ad86-41a8219b525d" providerId="ADAL" clId="{720D86FD-0B44-4496-934B-FD7A939378F6}" dt="2020-08-05T07:00:17.011" v="4132" actId="478"/>
          <ac:cxnSpMkLst>
            <pc:docMk/>
            <pc:sldMk cId="0" sldId="267"/>
            <ac:cxnSpMk id="229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0.986" v="4910" actId="478"/>
          <ac:cxnSpMkLst>
            <pc:docMk/>
            <pc:sldMk cId="0" sldId="267"/>
            <ac:cxnSpMk id="232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15:43.243" v="4911" actId="478"/>
          <ac:cxnSpMkLst>
            <pc:docMk/>
            <pc:sldMk cId="0" sldId="267"/>
            <ac:cxnSpMk id="234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0:25.888" v="4135" actId="478"/>
          <ac:cxnSpMkLst>
            <pc:docMk/>
            <pc:sldMk cId="0" sldId="267"/>
            <ac:cxnSpMk id="236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3:56.962" v="4191" actId="478"/>
          <ac:cxnSpMkLst>
            <pc:docMk/>
            <pc:sldMk cId="0" sldId="267"/>
            <ac:cxnSpMk id="238" creationId="{00000000-0000-0000-0000-000000000000}"/>
          </ac:cxnSpMkLst>
        </pc:cxnChg>
        <pc:cxnChg chg="del mod">
          <ac:chgData name="Thangavel, Prabhu" userId="3e579001-273a-496a-ad86-41a8219b525d" providerId="ADAL" clId="{720D86FD-0B44-4496-934B-FD7A939378F6}" dt="2020-08-05T07:01:01.743" v="4144" actId="478"/>
          <ac:cxnSpMkLst>
            <pc:docMk/>
            <pc:sldMk cId="0" sldId="267"/>
            <ac:cxnSpMk id="240" creationId="{00000000-0000-0000-0000-000000000000}"/>
          </ac:cxnSpMkLst>
        </pc:cxnChg>
      </pc:sldChg>
      <pc:sldChg chg="modSp ord">
        <pc:chgData name="Thangavel, Prabhu" userId="3e579001-273a-496a-ad86-41a8219b525d" providerId="ADAL" clId="{720D86FD-0B44-4496-934B-FD7A939378F6}" dt="2020-08-05T06:40:34.628" v="4128" actId="20577"/>
        <pc:sldMkLst>
          <pc:docMk/>
          <pc:sldMk cId="0" sldId="268"/>
        </pc:sldMkLst>
        <pc:spChg chg="mod">
          <ac:chgData name="Thangavel, Prabhu" userId="3e579001-273a-496a-ad86-41a8219b525d" providerId="ADAL" clId="{720D86FD-0B44-4496-934B-FD7A939378F6}" dt="2020-08-05T06:14:01.122" v="2159" actId="20577"/>
          <ac:spMkLst>
            <pc:docMk/>
            <pc:sldMk cId="0" sldId="268"/>
            <ac:spMk id="246" creationId="{00000000-0000-0000-0000-000000000000}"/>
          </ac:spMkLst>
        </pc:spChg>
        <pc:graphicFrameChg chg="mod modGraphic">
          <ac:chgData name="Thangavel, Prabhu" userId="3e579001-273a-496a-ad86-41a8219b525d" providerId="ADAL" clId="{720D86FD-0B44-4496-934B-FD7A939378F6}" dt="2020-08-05T06:40:34.628" v="4128" actId="20577"/>
          <ac:graphicFrameMkLst>
            <pc:docMk/>
            <pc:sldMk cId="0" sldId="268"/>
            <ac:graphicFrameMk id="247" creationId="{00000000-0000-0000-0000-000000000000}"/>
          </ac:graphicFrameMkLst>
        </pc:graphicFrameChg>
      </pc:sldChg>
      <pc:sldChg chg="addSp delSp modSp ord">
        <pc:chgData name="Thangavel, Prabhu" userId="3e579001-273a-496a-ad86-41a8219b525d" providerId="ADAL" clId="{720D86FD-0B44-4496-934B-FD7A939378F6}" dt="2020-08-05T06:06:55.699" v="2009" actId="1076"/>
        <pc:sldMkLst>
          <pc:docMk/>
          <pc:sldMk cId="0" sldId="273"/>
        </pc:sldMkLst>
        <pc:spChg chg="add del mod">
          <ac:chgData name="Thangavel, Prabhu" userId="3e579001-273a-496a-ad86-41a8219b525d" providerId="ADAL" clId="{720D86FD-0B44-4496-934B-FD7A939378F6}" dt="2020-08-05T05:47:03.956" v="1065"/>
          <ac:spMkLst>
            <pc:docMk/>
            <pc:sldMk cId="0" sldId="273"/>
            <ac:spMk id="2" creationId="{2B405394-1162-4AFA-9254-1A120B851842}"/>
          </ac:spMkLst>
        </pc:spChg>
        <pc:spChg chg="add del mod">
          <ac:chgData name="Thangavel, Prabhu" userId="3e579001-273a-496a-ad86-41a8219b525d" providerId="ADAL" clId="{720D86FD-0B44-4496-934B-FD7A939378F6}" dt="2020-08-05T05:47:03.468" v="1064"/>
          <ac:spMkLst>
            <pc:docMk/>
            <pc:sldMk cId="0" sldId="273"/>
            <ac:spMk id="3" creationId="{D08686BA-E05E-43A9-985E-D3BEC439BEBE}"/>
          </ac:spMkLst>
        </pc:spChg>
        <pc:spChg chg="add del mod">
          <ac:chgData name="Thangavel, Prabhu" userId="3e579001-273a-496a-ad86-41a8219b525d" providerId="ADAL" clId="{720D86FD-0B44-4496-934B-FD7A939378F6}" dt="2020-08-05T05:54:35.780" v="1605" actId="478"/>
          <ac:spMkLst>
            <pc:docMk/>
            <pc:sldMk cId="0" sldId="273"/>
            <ac:spMk id="5" creationId="{20FF5056-029B-4505-9395-19AEED49599C}"/>
          </ac:spMkLst>
        </pc:spChg>
        <pc:spChg chg="add del mod">
          <ac:chgData name="Thangavel, Prabhu" userId="3e579001-273a-496a-ad86-41a8219b525d" providerId="ADAL" clId="{720D86FD-0B44-4496-934B-FD7A939378F6}" dt="2020-08-05T05:57:53.612" v="1673" actId="478"/>
          <ac:spMkLst>
            <pc:docMk/>
            <pc:sldMk cId="0" sldId="273"/>
            <ac:spMk id="7" creationId="{6AFC651F-A9E9-4841-9175-3FA16505766A}"/>
          </ac:spMkLst>
        </pc:spChg>
        <pc:spChg chg="add del mod">
          <ac:chgData name="Thangavel, Prabhu" userId="3e579001-273a-496a-ad86-41a8219b525d" providerId="ADAL" clId="{720D86FD-0B44-4496-934B-FD7A939378F6}" dt="2020-08-05T05:57:51.887" v="1672" actId="478"/>
          <ac:spMkLst>
            <pc:docMk/>
            <pc:sldMk cId="0" sldId="273"/>
            <ac:spMk id="9" creationId="{4853F75F-C535-4044-8A6D-BE66353723C4}"/>
          </ac:spMkLst>
        </pc:spChg>
        <pc:spChg chg="mod">
          <ac:chgData name="Thangavel, Prabhu" userId="3e579001-273a-496a-ad86-41a8219b525d" providerId="ADAL" clId="{720D86FD-0B44-4496-934B-FD7A939378F6}" dt="2020-08-05T06:06:05.659" v="2001" actId="1076"/>
          <ac:spMkLst>
            <pc:docMk/>
            <pc:sldMk cId="0" sldId="273"/>
            <ac:spMk id="328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10.469" v="2002" actId="1076"/>
          <ac:spMkLst>
            <pc:docMk/>
            <pc:sldMk cId="0" sldId="273"/>
            <ac:spMk id="329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21.995" v="2004" actId="1076"/>
          <ac:spMkLst>
            <pc:docMk/>
            <pc:sldMk cId="0" sldId="273"/>
            <ac:spMk id="330" creationId="{00000000-0000-0000-0000-000000000000}"/>
          </ac:spMkLst>
        </pc:spChg>
        <pc:spChg chg="mod">
          <ac:chgData name="Thangavel, Prabhu" userId="3e579001-273a-496a-ad86-41a8219b525d" providerId="ADAL" clId="{720D86FD-0B44-4496-934B-FD7A939378F6}" dt="2020-08-05T06:06:30.690" v="2006" actId="14100"/>
          <ac:spMkLst>
            <pc:docMk/>
            <pc:sldMk cId="0" sldId="273"/>
            <ac:spMk id="331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16.328" v="2003" actId="1076"/>
          <ac:spMkLst>
            <pc:docMk/>
            <pc:sldMk cId="0" sldId="273"/>
            <ac:spMk id="333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55.699" v="2009" actId="1076"/>
          <ac:spMkLst>
            <pc:docMk/>
            <pc:sldMk cId="0" sldId="273"/>
            <ac:spMk id="334" creationId="{00000000-0000-0000-0000-000000000000}"/>
          </ac:spMkLst>
        </pc:spChg>
        <pc:spChg chg="add del mod">
          <ac:chgData name="Thangavel, Prabhu" userId="3e579001-273a-496a-ad86-41a8219b525d" providerId="ADAL" clId="{720D86FD-0B44-4496-934B-FD7A939378F6}" dt="2020-08-05T06:06:36.101" v="2007" actId="1076"/>
          <ac:spMkLst>
            <pc:docMk/>
            <pc:sldMk cId="0" sldId="273"/>
            <ac:spMk id="335" creationId="{00000000-0000-0000-0000-000000000000}"/>
          </ac:spMkLst>
        </pc:spChg>
      </pc:sldChg>
    </pc:docChg>
  </pc:docChgLst>
  <pc:docChgLst>
    <pc:chgData name="Thangavel, Prabhu" userId="3e579001-273a-496a-ad86-41a8219b525d" providerId="ADAL" clId="{5A34EC2A-6BB9-47D1-8F6E-1DCE6AF001E9}"/>
    <pc:docChg chg="undo custSel addSld delSld modSld sldOrd">
      <pc:chgData name="Thangavel, Prabhu" userId="3e579001-273a-496a-ad86-41a8219b525d" providerId="ADAL" clId="{5A34EC2A-6BB9-47D1-8F6E-1DCE6AF001E9}" dt="2020-08-06T07:36:16.578" v="2493" actId="1076"/>
      <pc:docMkLst>
        <pc:docMk/>
      </pc:docMkLst>
      <pc:sldChg chg="del">
        <pc:chgData name="Thangavel, Prabhu" userId="3e579001-273a-496a-ad86-41a8219b525d" providerId="ADAL" clId="{5A34EC2A-6BB9-47D1-8F6E-1DCE6AF001E9}" dt="2020-08-05T14:00:06.302" v="0" actId="2696"/>
        <pc:sldMkLst>
          <pc:docMk/>
          <pc:sldMk cId="0" sldId="258"/>
        </pc:sldMkLst>
      </pc:sldChg>
      <pc:sldChg chg="modSp">
        <pc:chgData name="Thangavel, Prabhu" userId="3e579001-273a-496a-ad86-41a8219b525d" providerId="ADAL" clId="{5A34EC2A-6BB9-47D1-8F6E-1DCE6AF001E9}" dt="2020-08-05T14:03:43.529" v="139" actId="20577"/>
        <pc:sldMkLst>
          <pc:docMk/>
          <pc:sldMk cId="0" sldId="262"/>
        </pc:sldMkLst>
        <pc:spChg chg="mod">
          <ac:chgData name="Thangavel, Prabhu" userId="3e579001-273a-496a-ad86-41a8219b525d" providerId="ADAL" clId="{5A34EC2A-6BB9-47D1-8F6E-1DCE6AF001E9}" dt="2020-08-05T14:03:43.529" v="139" actId="20577"/>
          <ac:spMkLst>
            <pc:docMk/>
            <pc:sldMk cId="0" sldId="262"/>
            <ac:spMk id="146" creationId="{00000000-0000-0000-0000-000000000000}"/>
          </ac:spMkLst>
        </pc:spChg>
      </pc:sldChg>
      <pc:sldChg chg="del">
        <pc:chgData name="Thangavel, Prabhu" userId="3e579001-273a-496a-ad86-41a8219b525d" providerId="ADAL" clId="{5A34EC2A-6BB9-47D1-8F6E-1DCE6AF001E9}" dt="2020-08-05T14:25:42.090" v="563" actId="2696"/>
        <pc:sldMkLst>
          <pc:docMk/>
          <pc:sldMk cId="0" sldId="264"/>
        </pc:sldMkLst>
      </pc:sldChg>
      <pc:sldChg chg="del">
        <pc:chgData name="Thangavel, Prabhu" userId="3e579001-273a-496a-ad86-41a8219b525d" providerId="ADAL" clId="{5A34EC2A-6BB9-47D1-8F6E-1DCE6AF001E9}" dt="2020-08-05T14:03:06.495" v="132" actId="2696"/>
        <pc:sldMkLst>
          <pc:docMk/>
          <pc:sldMk cId="2784066925" sldId="265"/>
        </pc:sldMkLst>
      </pc:sldChg>
      <pc:sldChg chg="del">
        <pc:chgData name="Thangavel, Prabhu" userId="3e579001-273a-496a-ad86-41a8219b525d" providerId="ADAL" clId="{5A34EC2A-6BB9-47D1-8F6E-1DCE6AF001E9}" dt="2020-08-05T14:03:23.314" v="137" actId="2696"/>
        <pc:sldMkLst>
          <pc:docMk/>
          <pc:sldMk cId="0" sldId="266"/>
        </pc:sldMkLst>
      </pc:sldChg>
      <pc:sldChg chg="del">
        <pc:chgData name="Thangavel, Prabhu" userId="3e579001-273a-496a-ad86-41a8219b525d" providerId="ADAL" clId="{5A34EC2A-6BB9-47D1-8F6E-1DCE6AF001E9}" dt="2020-08-05T14:25:32.631" v="562" actId="2696"/>
        <pc:sldMkLst>
          <pc:docMk/>
          <pc:sldMk cId="0" sldId="267"/>
        </pc:sldMkLst>
      </pc:sldChg>
      <pc:sldChg chg="del">
        <pc:chgData name="Thangavel, Prabhu" userId="3e579001-273a-496a-ad86-41a8219b525d" providerId="ADAL" clId="{5A34EC2A-6BB9-47D1-8F6E-1DCE6AF001E9}" dt="2020-08-05T14:03:11.761" v="135" actId="2696"/>
        <pc:sldMkLst>
          <pc:docMk/>
          <pc:sldMk cId="0" sldId="268"/>
        </pc:sldMkLst>
      </pc:sldChg>
      <pc:sldChg chg="del">
        <pc:chgData name="Thangavel, Prabhu" userId="3e579001-273a-496a-ad86-41a8219b525d" providerId="ADAL" clId="{5A34EC2A-6BB9-47D1-8F6E-1DCE6AF001E9}" dt="2020-08-05T14:03:09.445" v="134" actId="2696"/>
        <pc:sldMkLst>
          <pc:docMk/>
          <pc:sldMk cId="0" sldId="273"/>
        </pc:sldMkLst>
      </pc:sldChg>
      <pc:sldChg chg="del">
        <pc:chgData name="Thangavel, Prabhu" userId="3e579001-273a-496a-ad86-41a8219b525d" providerId="ADAL" clId="{5A34EC2A-6BB9-47D1-8F6E-1DCE6AF001E9}" dt="2020-08-05T14:03:21.093" v="136" actId="2696"/>
        <pc:sldMkLst>
          <pc:docMk/>
          <pc:sldMk cId="0" sldId="277"/>
        </pc:sldMkLst>
      </pc:sldChg>
      <pc:sldChg chg="del">
        <pc:chgData name="Thangavel, Prabhu" userId="3e579001-273a-496a-ad86-41a8219b525d" providerId="ADAL" clId="{5A34EC2A-6BB9-47D1-8F6E-1DCE6AF001E9}" dt="2020-08-05T14:35:21.347" v="950" actId="2696"/>
        <pc:sldMkLst>
          <pc:docMk/>
          <pc:sldMk cId="661667781" sldId="285"/>
        </pc:sldMkLst>
      </pc:sldChg>
      <pc:sldChg chg="addSp delSp modSp add ord">
        <pc:chgData name="Thangavel, Prabhu" userId="3e579001-273a-496a-ad86-41a8219b525d" providerId="ADAL" clId="{5A34EC2A-6BB9-47D1-8F6E-1DCE6AF001E9}" dt="2020-08-06T07:34:53.611" v="2459" actId="1076"/>
        <pc:sldMkLst>
          <pc:docMk/>
          <pc:sldMk cId="1998108652" sldId="286"/>
        </pc:sldMkLst>
        <pc:spChg chg="mod">
          <ac:chgData name="Thangavel, Prabhu" userId="3e579001-273a-496a-ad86-41a8219b525d" providerId="ADAL" clId="{5A34EC2A-6BB9-47D1-8F6E-1DCE6AF001E9}" dt="2020-08-05T14:03:56.059" v="150" actId="20577"/>
          <ac:spMkLst>
            <pc:docMk/>
            <pc:sldMk cId="1998108652" sldId="286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20:17.628" v="979" actId="6549"/>
          <ac:spMkLst>
            <pc:docMk/>
            <pc:sldMk cId="1998108652" sldId="286"/>
            <ac:spMk id="230" creationId="{00000000-0000-0000-0000-000000000000}"/>
          </ac:spMkLst>
        </pc:spChg>
        <pc:spChg chg="del mod">
          <ac:chgData name="Thangavel, Prabhu" userId="3e579001-273a-496a-ad86-41a8219b525d" providerId="ADAL" clId="{5A34EC2A-6BB9-47D1-8F6E-1DCE6AF001E9}" dt="2020-08-05T14:04:00.984" v="152" actId="478"/>
          <ac:spMkLst>
            <pc:docMk/>
            <pc:sldMk cId="1998108652" sldId="286"/>
            <ac:spMk id="233" creationId="{00000000-0000-0000-0000-000000000000}"/>
          </ac:spMkLst>
        </pc:spChg>
        <pc:spChg chg="del">
          <ac:chgData name="Thangavel, Prabhu" userId="3e579001-273a-496a-ad86-41a8219b525d" providerId="ADAL" clId="{5A34EC2A-6BB9-47D1-8F6E-1DCE6AF001E9}" dt="2020-08-05T14:04:03.594" v="153" actId="478"/>
          <ac:spMkLst>
            <pc:docMk/>
            <pc:sldMk cId="1998108652" sldId="286"/>
            <ac:spMk id="235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4:53.611" v="2459" actId="1076"/>
          <ac:grpSpMkLst>
            <pc:docMk/>
            <pc:sldMk cId="1998108652" sldId="286"/>
            <ac:grpSpMk id="11" creationId="{7CE97057-4EFA-4B63-93CF-896CD138C495}"/>
          </ac:grpSpMkLst>
        </pc:grpChg>
        <pc:grpChg chg="del mod">
          <ac:chgData name="Thangavel, Prabhu" userId="3e579001-273a-496a-ad86-41a8219b525d" providerId="ADAL" clId="{5A34EC2A-6BB9-47D1-8F6E-1DCE6AF001E9}" dt="2020-08-06T07:34:49.674" v="2457" actId="478"/>
          <ac:grpSpMkLst>
            <pc:docMk/>
            <pc:sldMk cId="1998108652" sldId="286"/>
            <ac:grpSpMk id="223" creationId="{00000000-0000-0000-0000-000000000000}"/>
          </ac:grpSpMkLst>
        </pc:grpChg>
      </pc:sldChg>
      <pc:sldChg chg="modSp add del">
        <pc:chgData name="Thangavel, Prabhu" userId="3e579001-273a-496a-ad86-41a8219b525d" providerId="ADAL" clId="{5A34EC2A-6BB9-47D1-8F6E-1DCE6AF001E9}" dt="2020-08-05T14:26:22.663" v="569" actId="2696"/>
        <pc:sldMkLst>
          <pc:docMk/>
          <pc:sldMk cId="98572932" sldId="287"/>
        </pc:sldMkLst>
        <pc:spChg chg="mod">
          <ac:chgData name="Thangavel, Prabhu" userId="3e579001-273a-496a-ad86-41a8219b525d" providerId="ADAL" clId="{5A34EC2A-6BB9-47D1-8F6E-1DCE6AF001E9}" dt="2020-08-05T14:26:12.919" v="567" actId="1076"/>
          <ac:spMkLst>
            <pc:docMk/>
            <pc:sldMk cId="98572932" sldId="287"/>
            <ac:spMk id="230" creationId="{00000000-0000-0000-0000-000000000000}"/>
          </ac:spMkLst>
        </pc:spChg>
      </pc:sldChg>
      <pc:sldChg chg="addSp delSp modSp add">
        <pc:chgData name="Thangavel, Prabhu" userId="3e579001-273a-496a-ad86-41a8219b525d" providerId="ADAL" clId="{5A34EC2A-6BB9-47D1-8F6E-1DCE6AF001E9}" dt="2020-08-06T07:35:11.112" v="2463" actId="478"/>
        <pc:sldMkLst>
          <pc:docMk/>
          <pc:sldMk cId="1164600800" sldId="287"/>
        </pc:sldMkLst>
        <pc:spChg chg="mod">
          <ac:chgData name="Thangavel, Prabhu" userId="3e579001-273a-496a-ad86-41a8219b525d" providerId="ADAL" clId="{5A34EC2A-6BB9-47D1-8F6E-1DCE6AF001E9}" dt="2020-08-05T14:26:41.843" v="592" actId="14100"/>
          <ac:spMkLst>
            <pc:docMk/>
            <pc:sldMk cId="1164600800" sldId="287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06.075" v="2462" actId="6549"/>
          <ac:spMkLst>
            <pc:docMk/>
            <pc:sldMk cId="1164600800" sldId="287"/>
            <ac:spMk id="230" creationId="{00000000-0000-0000-0000-000000000000}"/>
          </ac:spMkLst>
        </pc:spChg>
        <pc:grpChg chg="add del">
          <ac:chgData name="Thangavel, Prabhu" userId="3e579001-273a-496a-ad86-41a8219b525d" providerId="ADAL" clId="{5A34EC2A-6BB9-47D1-8F6E-1DCE6AF001E9}" dt="2020-08-06T07:35:11.112" v="2463" actId="478"/>
          <ac:grpSpMkLst>
            <pc:docMk/>
            <pc:sldMk cId="1164600800" sldId="287"/>
            <ac:grpSpMk id="11" creationId="{9ACCDAB7-A36F-44A5-8330-021043B4BE3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18.888" v="2467" actId="1076"/>
        <pc:sldMkLst>
          <pc:docMk/>
          <pc:sldMk cId="2246341509" sldId="288"/>
        </pc:sldMkLst>
        <pc:spChg chg="mod">
          <ac:chgData name="Thangavel, Prabhu" userId="3e579001-273a-496a-ad86-41a8219b525d" providerId="ADAL" clId="{5A34EC2A-6BB9-47D1-8F6E-1DCE6AF001E9}" dt="2020-08-05T14:27:09.160" v="625" actId="20577"/>
          <ac:spMkLst>
            <pc:docMk/>
            <pc:sldMk cId="2246341509" sldId="288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7:14.218" v="638" actId="20577"/>
          <ac:spMkLst>
            <pc:docMk/>
            <pc:sldMk cId="2246341509" sldId="288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18.888" v="2467" actId="1076"/>
          <ac:grpSpMkLst>
            <pc:docMk/>
            <pc:sldMk cId="2246341509" sldId="288"/>
            <ac:grpSpMk id="11" creationId="{A949822C-D223-4A1B-B002-FB2AE66A11AF}"/>
          </ac:grpSpMkLst>
        </pc:grpChg>
        <pc:grpChg chg="del mod">
          <ac:chgData name="Thangavel, Prabhu" userId="3e579001-273a-496a-ad86-41a8219b525d" providerId="ADAL" clId="{5A34EC2A-6BB9-47D1-8F6E-1DCE6AF001E9}" dt="2020-08-06T07:35:15.059" v="2465" actId="478"/>
          <ac:grpSpMkLst>
            <pc:docMk/>
            <pc:sldMk cId="2246341509" sldId="288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38.582" v="2474" actId="1036"/>
        <pc:sldMkLst>
          <pc:docMk/>
          <pc:sldMk cId="4253365143" sldId="289"/>
        </pc:sldMkLst>
        <pc:spChg chg="mod">
          <ac:chgData name="Thangavel, Prabhu" userId="3e579001-273a-496a-ad86-41a8219b525d" providerId="ADAL" clId="{5A34EC2A-6BB9-47D1-8F6E-1DCE6AF001E9}" dt="2020-08-05T14:27:31.177" v="654" actId="20577"/>
          <ac:spMkLst>
            <pc:docMk/>
            <pc:sldMk cId="4253365143" sldId="289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7:35:33.366" v="2472" actId="1076"/>
          <ac:spMkLst>
            <pc:docMk/>
            <pc:sldMk cId="4253365143" sldId="289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38.582" v="2474" actId="1036"/>
          <ac:grpSpMkLst>
            <pc:docMk/>
            <pc:sldMk cId="4253365143" sldId="289"/>
            <ac:grpSpMk id="11" creationId="{FFE0F872-D9F0-4C40-8135-66CA2036A794}"/>
          </ac:grpSpMkLst>
        </pc:grpChg>
        <pc:grpChg chg="del mod">
          <ac:chgData name="Thangavel, Prabhu" userId="3e579001-273a-496a-ad86-41a8219b525d" providerId="ADAL" clId="{5A34EC2A-6BB9-47D1-8F6E-1DCE6AF001E9}" dt="2020-08-06T07:35:29.327" v="2469" actId="478"/>
          <ac:grpSpMkLst>
            <pc:docMk/>
            <pc:sldMk cId="4253365143" sldId="289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46.384" v="2478" actId="1076"/>
        <pc:sldMkLst>
          <pc:docMk/>
          <pc:sldMk cId="142616244" sldId="290"/>
        </pc:sldMkLst>
        <pc:spChg chg="mod">
          <ac:chgData name="Thangavel, Prabhu" userId="3e579001-273a-496a-ad86-41a8219b525d" providerId="ADAL" clId="{5A34EC2A-6BB9-47D1-8F6E-1DCE6AF001E9}" dt="2020-08-05T14:28:35.833" v="710" actId="20577"/>
          <ac:spMkLst>
            <pc:docMk/>
            <pc:sldMk cId="142616244" sldId="290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6:02.661" v="2263" actId="20577"/>
          <ac:spMkLst>
            <pc:docMk/>
            <pc:sldMk cId="142616244" sldId="290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46.384" v="2478" actId="1076"/>
          <ac:grpSpMkLst>
            <pc:docMk/>
            <pc:sldMk cId="142616244" sldId="290"/>
            <ac:grpSpMk id="11" creationId="{58F6EA10-D078-4085-9DA7-346ED00C273F}"/>
          </ac:grpSpMkLst>
        </pc:grpChg>
        <pc:grpChg chg="del mod">
          <ac:chgData name="Thangavel, Prabhu" userId="3e579001-273a-496a-ad86-41a8219b525d" providerId="ADAL" clId="{5A34EC2A-6BB9-47D1-8F6E-1DCE6AF001E9}" dt="2020-08-06T07:35:42.625" v="2476" actId="478"/>
          <ac:grpSpMkLst>
            <pc:docMk/>
            <pc:sldMk cId="142616244" sldId="290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5:53.099" v="2481" actId="1076"/>
        <pc:sldMkLst>
          <pc:docMk/>
          <pc:sldMk cId="2052144046" sldId="291"/>
        </pc:sldMkLst>
        <pc:spChg chg="mod">
          <ac:chgData name="Thangavel, Prabhu" userId="3e579001-273a-496a-ad86-41a8219b525d" providerId="ADAL" clId="{5A34EC2A-6BB9-47D1-8F6E-1DCE6AF001E9}" dt="2020-08-05T14:29:20.895" v="758" actId="20577"/>
          <ac:spMkLst>
            <pc:docMk/>
            <pc:sldMk cId="2052144046" sldId="291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29:27.656" v="779" actId="20577"/>
          <ac:spMkLst>
            <pc:docMk/>
            <pc:sldMk cId="2052144046" sldId="291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5:53.099" v="2481" actId="1076"/>
          <ac:grpSpMkLst>
            <pc:docMk/>
            <pc:sldMk cId="2052144046" sldId="291"/>
            <ac:grpSpMk id="11" creationId="{BF789F66-621E-4DD9-9198-D36F5E8665A1}"/>
          </ac:grpSpMkLst>
        </pc:grpChg>
        <pc:grpChg chg="del">
          <ac:chgData name="Thangavel, Prabhu" userId="3e579001-273a-496a-ad86-41a8219b525d" providerId="ADAL" clId="{5A34EC2A-6BB9-47D1-8F6E-1DCE6AF001E9}" dt="2020-08-06T07:35:50.100" v="2479" actId="478"/>
          <ac:grpSpMkLst>
            <pc:docMk/>
            <pc:sldMk cId="2052144046" sldId="291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1.113" v="2485" actId="1076"/>
        <pc:sldMkLst>
          <pc:docMk/>
          <pc:sldMk cId="900355673" sldId="292"/>
        </pc:sldMkLst>
        <pc:spChg chg="mod">
          <ac:chgData name="Thangavel, Prabhu" userId="3e579001-273a-496a-ad86-41a8219b525d" providerId="ADAL" clId="{5A34EC2A-6BB9-47D1-8F6E-1DCE6AF001E9}" dt="2020-08-05T14:30:05.252" v="806" actId="20577"/>
          <ac:spMkLst>
            <pc:docMk/>
            <pc:sldMk cId="900355673" sldId="292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17.033" v="838" actId="20577"/>
          <ac:spMkLst>
            <pc:docMk/>
            <pc:sldMk cId="900355673" sldId="292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1.113" v="2485" actId="1076"/>
          <ac:grpSpMkLst>
            <pc:docMk/>
            <pc:sldMk cId="900355673" sldId="292"/>
            <ac:grpSpMk id="11" creationId="{B63F1CBF-F565-4ADA-A6E2-1FACA0C34F68}"/>
          </ac:grpSpMkLst>
        </pc:grpChg>
        <pc:grpChg chg="del mod">
          <ac:chgData name="Thangavel, Prabhu" userId="3e579001-273a-496a-ad86-41a8219b525d" providerId="ADAL" clId="{5A34EC2A-6BB9-47D1-8F6E-1DCE6AF001E9}" dt="2020-08-06T07:35:57.663" v="2483" actId="478"/>
          <ac:grpSpMkLst>
            <pc:docMk/>
            <pc:sldMk cId="900355673" sldId="292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08.975" v="2489" actId="1076"/>
        <pc:sldMkLst>
          <pc:docMk/>
          <pc:sldMk cId="710056996" sldId="293"/>
        </pc:sldMkLst>
        <pc:spChg chg="mod">
          <ac:chgData name="Thangavel, Prabhu" userId="3e579001-273a-496a-ad86-41a8219b525d" providerId="ADAL" clId="{5A34EC2A-6BB9-47D1-8F6E-1DCE6AF001E9}" dt="2020-08-05T14:30:40.979" v="866" actId="20577"/>
          <ac:spMkLst>
            <pc:docMk/>
            <pc:sldMk cId="710056996" sldId="293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5T14:30:48.074" v="893" actId="20577"/>
          <ac:spMkLst>
            <pc:docMk/>
            <pc:sldMk cId="710056996" sldId="293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08.975" v="2489" actId="1076"/>
          <ac:grpSpMkLst>
            <pc:docMk/>
            <pc:sldMk cId="710056996" sldId="293"/>
            <ac:grpSpMk id="11" creationId="{03362641-3382-4D15-94DB-A2CE2C6D67F3}"/>
          </ac:grpSpMkLst>
        </pc:grpChg>
        <pc:grpChg chg="del mod">
          <ac:chgData name="Thangavel, Prabhu" userId="3e579001-273a-496a-ad86-41a8219b525d" providerId="ADAL" clId="{5A34EC2A-6BB9-47D1-8F6E-1DCE6AF001E9}" dt="2020-08-06T07:36:05.475" v="2487" actId="478"/>
          <ac:grpSpMkLst>
            <pc:docMk/>
            <pc:sldMk cId="710056996" sldId="293"/>
            <ac:grpSpMk id="223" creationId="{00000000-0000-0000-0000-000000000000}"/>
          </ac:grpSpMkLst>
        </pc:grpChg>
      </pc:sldChg>
      <pc:sldChg chg="addSp delSp modSp add">
        <pc:chgData name="Thangavel, Prabhu" userId="3e579001-273a-496a-ad86-41a8219b525d" providerId="ADAL" clId="{5A34EC2A-6BB9-47D1-8F6E-1DCE6AF001E9}" dt="2020-08-06T07:36:16.578" v="2493" actId="1076"/>
        <pc:sldMkLst>
          <pc:docMk/>
          <pc:sldMk cId="2335833026" sldId="294"/>
        </pc:sldMkLst>
        <pc:spChg chg="mod">
          <ac:chgData name="Thangavel, Prabhu" userId="3e579001-273a-496a-ad86-41a8219b525d" providerId="ADAL" clId="{5A34EC2A-6BB9-47D1-8F6E-1DCE6AF001E9}" dt="2020-08-05T14:31:06.545" v="920" actId="20577"/>
          <ac:spMkLst>
            <pc:docMk/>
            <pc:sldMk cId="2335833026" sldId="294"/>
            <ac:spMk id="221" creationId="{00000000-0000-0000-0000-000000000000}"/>
          </ac:spMkLst>
        </pc:spChg>
        <pc:spChg chg="mod">
          <ac:chgData name="Thangavel, Prabhu" userId="3e579001-273a-496a-ad86-41a8219b525d" providerId="ADAL" clId="{5A34EC2A-6BB9-47D1-8F6E-1DCE6AF001E9}" dt="2020-08-06T06:39:30.294" v="2455" actId="1076"/>
          <ac:spMkLst>
            <pc:docMk/>
            <pc:sldMk cId="2335833026" sldId="294"/>
            <ac:spMk id="230" creationId="{00000000-0000-0000-0000-000000000000}"/>
          </ac:spMkLst>
        </pc:spChg>
        <pc:grpChg chg="add mod">
          <ac:chgData name="Thangavel, Prabhu" userId="3e579001-273a-496a-ad86-41a8219b525d" providerId="ADAL" clId="{5A34EC2A-6BB9-47D1-8F6E-1DCE6AF001E9}" dt="2020-08-06T07:36:16.578" v="2493" actId="1076"/>
          <ac:grpSpMkLst>
            <pc:docMk/>
            <pc:sldMk cId="2335833026" sldId="294"/>
            <ac:grpSpMk id="11" creationId="{8B9D2AD9-CB1E-4A65-9E8C-62D5EE93BEFD}"/>
          </ac:grpSpMkLst>
        </pc:grpChg>
        <pc:grpChg chg="del mod">
          <ac:chgData name="Thangavel, Prabhu" userId="3e579001-273a-496a-ad86-41a8219b525d" providerId="ADAL" clId="{5A34EC2A-6BB9-47D1-8F6E-1DCE6AF001E9}" dt="2020-08-06T07:36:13.497" v="2491" actId="478"/>
          <ac:grpSpMkLst>
            <pc:docMk/>
            <pc:sldMk cId="2335833026" sldId="294"/>
            <ac:grpSpMk id="223" creationId="{00000000-0000-0000-0000-000000000000}"/>
          </ac:grpSpMkLst>
        </pc:grpChg>
      </pc:sldChg>
      <pc:sldChg chg="modSp add setBg">
        <pc:chgData name="Thangavel, Prabhu" userId="3e579001-273a-496a-ad86-41a8219b525d" providerId="ADAL" clId="{5A34EC2A-6BB9-47D1-8F6E-1DCE6AF001E9}" dt="2020-08-06T06:14:34.181" v="977" actId="20577"/>
        <pc:sldMkLst>
          <pc:docMk/>
          <pc:sldMk cId="0" sldId="295"/>
        </pc:sldMkLst>
        <pc:spChg chg="mod">
          <ac:chgData name="Thangavel, Prabhu" userId="3e579001-273a-496a-ad86-41a8219b525d" providerId="ADAL" clId="{5A34EC2A-6BB9-47D1-8F6E-1DCE6AF001E9}" dt="2020-08-06T06:14:34.181" v="977" actId="20577"/>
          <ac:spMkLst>
            <pc:docMk/>
            <pc:sldMk cId="0" sldId="295"/>
            <ac:spMk id="399" creationId="{00000000-0000-0000-0000-000000000000}"/>
          </ac:spMkLst>
        </pc:spChg>
      </pc:sldChg>
      <pc:sldMasterChg chg="delSldLayout">
        <pc:chgData name="Thangavel, Prabhu" userId="3e579001-273a-496a-ad86-41a8219b525d" providerId="ADAL" clId="{5A34EC2A-6BB9-47D1-8F6E-1DCE6AF001E9}" dt="2020-08-05T14:35:21.350" v="951" actId="2696"/>
        <pc:sldMasterMkLst>
          <pc:docMk/>
          <pc:sldMasterMk cId="0" sldId="2147483659"/>
        </pc:sldMasterMkLst>
        <pc:sldLayoutChg chg="del">
          <pc:chgData name="Thangavel, Prabhu" userId="3e579001-273a-496a-ad86-41a8219b525d" providerId="ADAL" clId="{5A34EC2A-6BB9-47D1-8F6E-1DCE6AF001E9}" dt="2020-08-05T14:03:06.506" v="133" actId="2696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Thangavel, Prabhu" userId="3e579001-273a-496a-ad86-41a8219b525d" providerId="ADAL" clId="{5A34EC2A-6BB9-47D1-8F6E-1DCE6AF001E9}" dt="2020-08-05T14:25:42.092" v="564" actId="2696"/>
          <pc:sldLayoutMkLst>
            <pc:docMk/>
            <pc:sldMasterMk cId="0" sldId="2147483659"/>
            <pc:sldLayoutMk cId="0" sldId="2147483653"/>
          </pc:sldLayoutMkLst>
        </pc:sldLayoutChg>
        <pc:sldLayoutChg chg="del">
          <pc:chgData name="Thangavel, Prabhu" userId="3e579001-273a-496a-ad86-41a8219b525d" providerId="ADAL" clId="{5A34EC2A-6BB9-47D1-8F6E-1DCE6AF001E9}" dt="2020-08-05T14:35:21.350" v="951" actId="2696"/>
          <pc:sldLayoutMkLst>
            <pc:docMk/>
            <pc:sldMasterMk cId="0" sldId="2147483659"/>
            <pc:sldLayoutMk cId="0" sldId="2147483654"/>
          </pc:sldLayoutMkLst>
        </pc:sldLayoutChg>
        <pc:sldLayoutChg chg="del">
          <pc:chgData name="Thangavel, Prabhu" userId="3e579001-273a-496a-ad86-41a8219b525d" providerId="ADAL" clId="{5A34EC2A-6BB9-47D1-8F6E-1DCE6AF001E9}" dt="2020-08-05T14:03:23.316" v="138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Thangavel, Prabhu" userId="3e579001-273a-496a-ad86-41a8219b525d" providerId="ADAL" clId="{79F7C517-5B57-472F-A9B6-8BC5BBAF6704}"/>
    <pc:docChg chg="undo custSel modSld">
      <pc:chgData name="Thangavel, Prabhu" userId="3e579001-273a-496a-ad86-41a8219b525d" providerId="ADAL" clId="{79F7C517-5B57-472F-A9B6-8BC5BBAF6704}" dt="2020-08-05T12:26:48.807" v="276" actId="1076"/>
      <pc:docMkLst>
        <pc:docMk/>
      </pc:docMkLst>
      <pc:sldChg chg="addSp delSp modSp">
        <pc:chgData name="Thangavel, Prabhu" userId="3e579001-273a-496a-ad86-41a8219b525d" providerId="ADAL" clId="{79F7C517-5B57-472F-A9B6-8BC5BBAF6704}" dt="2020-08-05T12:26:48.807" v="276" actId="1076"/>
        <pc:sldMkLst>
          <pc:docMk/>
          <pc:sldMk cId="0" sldId="258"/>
        </pc:sldMkLst>
        <pc:picChg chg="add del mod">
          <ac:chgData name="Thangavel, Prabhu" userId="3e579001-273a-496a-ad86-41a8219b525d" providerId="ADAL" clId="{79F7C517-5B57-472F-A9B6-8BC5BBAF6704}" dt="2020-08-05T12:26:48.807" v="276" actId="1076"/>
          <ac:picMkLst>
            <pc:docMk/>
            <pc:sldMk cId="0" sldId="258"/>
            <ac:picMk id="113" creationId="{00000000-0000-0000-0000-000000000000}"/>
          </ac:picMkLst>
        </pc:picChg>
      </pc:sldChg>
      <pc:sldChg chg="modSp">
        <pc:chgData name="Thangavel, Prabhu" userId="3e579001-273a-496a-ad86-41a8219b525d" providerId="ADAL" clId="{79F7C517-5B57-472F-A9B6-8BC5BBAF6704}" dt="2020-08-05T10:05:06.001" v="262" actId="20577"/>
        <pc:sldMkLst>
          <pc:docMk/>
          <pc:sldMk cId="2784066925" sldId="265"/>
        </pc:sldMkLst>
        <pc:spChg chg="mod">
          <ac:chgData name="Thangavel, Prabhu" userId="3e579001-273a-496a-ad86-41a8219b525d" providerId="ADAL" clId="{79F7C517-5B57-472F-A9B6-8BC5BBAF6704}" dt="2020-08-05T10:05:06.001" v="262" actId="20577"/>
          <ac:spMkLst>
            <pc:docMk/>
            <pc:sldMk cId="2784066925" sldId="265"/>
            <ac:spMk id="204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06.410" v="189" actId="20577"/>
        <pc:sldMkLst>
          <pc:docMk/>
          <pc:sldMk cId="0" sldId="277"/>
        </pc:sldMkLst>
        <pc:spChg chg="mod">
          <ac:chgData name="Thangavel, Prabhu" userId="3e579001-273a-496a-ad86-41a8219b525d" providerId="ADAL" clId="{79F7C517-5B57-472F-A9B6-8BC5BBAF6704}" dt="2020-08-05T10:00:06.410" v="189" actId="20577"/>
          <ac:spMkLst>
            <pc:docMk/>
            <pc:sldMk cId="0" sldId="277"/>
            <ac:spMk id="392" creationId="{00000000-0000-0000-0000-000000000000}"/>
          </ac:spMkLst>
        </pc:spChg>
      </pc:sldChg>
      <pc:sldChg chg="addSp delSp modSp setBg">
        <pc:chgData name="Thangavel, Prabhu" userId="3e579001-273a-496a-ad86-41a8219b525d" providerId="ADAL" clId="{79F7C517-5B57-472F-A9B6-8BC5BBAF6704}" dt="2020-08-05T10:49:33.491" v="270"/>
        <pc:sldMkLst>
          <pc:docMk/>
          <pc:sldMk cId="0" sldId="278"/>
        </pc:sldMkLst>
        <pc:spChg chg="add del mod">
          <ac:chgData name="Thangavel, Prabhu" userId="3e579001-273a-496a-ad86-41a8219b525d" providerId="ADAL" clId="{79F7C517-5B57-472F-A9B6-8BC5BBAF6704}" dt="2020-08-05T10:49:29.369" v="267" actId="478"/>
          <ac:spMkLst>
            <pc:docMk/>
            <pc:sldMk cId="0" sldId="278"/>
            <ac:spMk id="6" creationId="{FB9E8522-6C9A-4655-848F-E7331CA4B2BB}"/>
          </ac:spMkLst>
        </pc:spChg>
        <pc:spChg chg="add">
          <ac:chgData name="Thangavel, Prabhu" userId="3e579001-273a-496a-ad86-41a8219b525d" providerId="ADAL" clId="{79F7C517-5B57-472F-A9B6-8BC5BBAF6704}" dt="2020-08-05T10:49:33.491" v="270"/>
          <ac:spMkLst>
            <pc:docMk/>
            <pc:sldMk cId="0" sldId="278"/>
            <ac:spMk id="7" creationId="{D82E0FB0-BF70-479F-AA06-229E102185FC}"/>
          </ac:spMkLst>
        </pc:spChg>
        <pc:spChg chg="del mod">
          <ac:chgData name="Thangavel, Prabhu" userId="3e579001-273a-496a-ad86-41a8219b525d" providerId="ADAL" clId="{79F7C517-5B57-472F-A9B6-8BC5BBAF6704}" dt="2020-08-05T10:49:31.546" v="269" actId="478"/>
          <ac:spMkLst>
            <pc:docMk/>
            <pc:sldMk cId="0" sldId="278"/>
            <ac:spMk id="397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10:49:27.421" v="265" actId="1076"/>
          <ac:spMkLst>
            <pc:docMk/>
            <pc:sldMk cId="0" sldId="278"/>
            <ac:spMk id="398" creationId="{00000000-0000-0000-0000-000000000000}"/>
          </ac:spMkLst>
        </pc:spChg>
        <pc:spChg chg="mod">
          <ac:chgData name="Thangavel, Prabhu" userId="3e579001-273a-496a-ad86-41a8219b525d" providerId="ADAL" clId="{79F7C517-5B57-472F-A9B6-8BC5BBAF6704}" dt="2020-08-05T09:57:45.484" v="87" actId="14100"/>
          <ac:spMkLst>
            <pc:docMk/>
            <pc:sldMk cId="0" sldId="278"/>
            <ac:spMk id="399" creationId="{00000000-0000-0000-0000-000000000000}"/>
          </ac:spMkLst>
        </pc:spChg>
      </pc:sldChg>
      <pc:sldChg chg="modSp">
        <pc:chgData name="Thangavel, Prabhu" userId="3e579001-273a-496a-ad86-41a8219b525d" providerId="ADAL" clId="{79F7C517-5B57-472F-A9B6-8BC5BBAF6704}" dt="2020-08-05T10:00:58.519" v="261" actId="20577"/>
        <pc:sldMkLst>
          <pc:docMk/>
          <pc:sldMk cId="661667781" sldId="285"/>
        </pc:sldMkLst>
        <pc:spChg chg="mod">
          <ac:chgData name="Thangavel, Prabhu" userId="3e579001-273a-496a-ad86-41a8219b525d" providerId="ADAL" clId="{79F7C517-5B57-472F-A9B6-8BC5BBAF6704}" dt="2020-08-05T10:00:58.519" v="261" actId="20577"/>
          <ac:spMkLst>
            <pc:docMk/>
            <pc:sldMk cId="661667781" sldId="285"/>
            <ac:spMk id="3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77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57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02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232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26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88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e6b99d788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e6b99d788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title only">
  <p:cSld name="TITLE_ONL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987850" y="0"/>
            <a:ext cx="74046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392600" y="0"/>
            <a:ext cx="751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2000" y="0"/>
            <a:ext cx="9144000" cy="5143500"/>
          </a:xfrm>
          <a:prstGeom prst="rect">
            <a:avLst/>
          </a:prstGeom>
          <a:solidFill>
            <a:srgbClr val="02102E">
              <a:alpha val="59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6860500" y="-25"/>
            <a:ext cx="2283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0" y="0"/>
            <a:ext cx="751500" cy="7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SzPts val="2200"/>
              <a:buChar char="▪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▫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30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1500" y="1217000"/>
            <a:ext cx="4491600" cy="396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Fira Sans SemiBold"/>
              <a:buNone/>
              <a:defRPr sz="28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1500" y="1664175"/>
            <a:ext cx="4491600" cy="27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▪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 Light"/>
              <a:buChar char="▫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●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○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 Light"/>
              <a:buChar char="■"/>
              <a:defRPr sz="220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  <a:solidFill>
            <a:srgbClr val="02102E">
              <a:alpha val="162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1pPr>
            <a:lvl2pPr lvl="1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 rtl="0">
              <a:buNone/>
              <a:defRPr sz="1500">
                <a:solidFill>
                  <a:schemeClr val="accent6"/>
                </a:solidFill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60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 idx="4294967295"/>
          </p:nvPr>
        </p:nvSpPr>
        <p:spPr>
          <a:xfrm>
            <a:off x="905806" y="206349"/>
            <a:ext cx="6032876" cy="432299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What are we going to see in this session?</a:t>
            </a:r>
            <a:endParaRPr sz="2400" dirty="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4294967295"/>
          </p:nvPr>
        </p:nvSpPr>
        <p:spPr>
          <a:xfrm>
            <a:off x="268031" y="971735"/>
            <a:ext cx="4410298" cy="404593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Provisioner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/>
              <a:t>Output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Terraform work flow </a:t>
            </a:r>
            <a:endParaRPr dirty="0"/>
          </a:p>
        </p:txBody>
      </p:sp>
      <p:sp>
        <p:nvSpPr>
          <p:cNvPr id="147" name="Google Shape;147;p19"/>
          <p:cNvSpPr/>
          <p:nvPr/>
        </p:nvSpPr>
        <p:spPr>
          <a:xfrm>
            <a:off x="6494491" y="3662706"/>
            <a:ext cx="328208" cy="31338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9"/>
          <p:cNvGrpSpPr/>
          <p:nvPr/>
        </p:nvGrpSpPr>
        <p:grpSpPr>
          <a:xfrm>
            <a:off x="6087000" y="1902811"/>
            <a:ext cx="1406159" cy="1406531"/>
            <a:chOff x="6654650" y="3665275"/>
            <a:chExt cx="409100" cy="409125"/>
          </a:xfrm>
        </p:grpSpPr>
        <p:sp>
          <p:nvSpPr>
            <p:cNvPr id="149" name="Google Shape;149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9"/>
          <p:cNvGrpSpPr/>
          <p:nvPr/>
        </p:nvGrpSpPr>
        <p:grpSpPr>
          <a:xfrm rot="1056918">
            <a:off x="4731685" y="3008607"/>
            <a:ext cx="929009" cy="929132"/>
            <a:chOff x="570875" y="4322250"/>
            <a:chExt cx="443300" cy="443325"/>
          </a:xfrm>
        </p:grpSpPr>
        <p:sp>
          <p:nvSpPr>
            <p:cNvPr id="152" name="Google Shape;152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9"/>
          <p:cNvSpPr/>
          <p:nvPr/>
        </p:nvSpPr>
        <p:spPr>
          <a:xfrm rot="2466725">
            <a:off x="4836185" y="2175386"/>
            <a:ext cx="456024" cy="43542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 rot="-1609335">
            <a:off x="5503104" y="2449369"/>
            <a:ext cx="328153" cy="3133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rot="2926353">
            <a:off x="7492949" y="2697599"/>
            <a:ext cx="245755" cy="23465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 rot="-1609413">
            <a:off x="6470219" y="1125535"/>
            <a:ext cx="221416" cy="21141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grpSp>
        <p:nvGrpSpPr>
          <p:cNvPr id="161" name="Google Shape;161;p19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162" name="Google Shape;162;p1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title"/>
          </p:nvPr>
        </p:nvSpPr>
        <p:spPr>
          <a:xfrm>
            <a:off x="831334" y="153697"/>
            <a:ext cx="5909022" cy="50068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Providers  </a:t>
            </a:r>
            <a:endParaRPr dirty="0"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"/>
          </p:nvPr>
        </p:nvSpPr>
        <p:spPr>
          <a:xfrm>
            <a:off x="123122" y="834740"/>
            <a:ext cx="6554481" cy="40933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Providers are responsible for understanding and take care of API interactions and expose required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mentioned earlier TF supports many providers some samples 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/>
              <a:t>AWS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Azure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azurerm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 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u="sng" dirty="0"/>
              <a:t>VMware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provider "</a:t>
            </a:r>
            <a:r>
              <a:rPr lang="en-IN" sz="1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vsphere</a:t>
            </a: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}</a:t>
            </a:r>
            <a:endParaRPr lang="en-US" sz="1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9" name="Google Shape;683;p38">
            <a:extLst>
              <a:ext uri="{FF2B5EF4-FFF2-40B4-BE49-F238E27FC236}">
                <a16:creationId xmlns:a16="http://schemas.microsoft.com/office/drawing/2014/main" id="{7F3CC79D-D198-4BB1-A4CD-6158B3F1B951}"/>
              </a:ext>
            </a:extLst>
          </p:cNvPr>
          <p:cNvGrpSpPr/>
          <p:nvPr/>
        </p:nvGrpSpPr>
        <p:grpSpPr>
          <a:xfrm>
            <a:off x="185875" y="193483"/>
            <a:ext cx="451252" cy="432860"/>
            <a:chOff x="5241175" y="4959100"/>
            <a:chExt cx="539775" cy="517775"/>
          </a:xfrm>
        </p:grpSpPr>
        <p:sp>
          <p:nvSpPr>
            <p:cNvPr id="10" name="Google Shape;684;p38">
              <a:extLst>
                <a:ext uri="{FF2B5EF4-FFF2-40B4-BE49-F238E27FC236}">
                  <a16:creationId xmlns:a16="http://schemas.microsoft.com/office/drawing/2014/main" id="{62CE3E02-CB67-4482-998A-C21E323C6979}"/>
                </a:ext>
              </a:extLst>
            </p:cNvPr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685;p38">
              <a:extLst>
                <a:ext uri="{FF2B5EF4-FFF2-40B4-BE49-F238E27FC236}">
                  <a16:creationId xmlns:a16="http://schemas.microsoft.com/office/drawing/2014/main" id="{9D5C826C-6E53-445B-AD0B-0CDCBB71E52E}"/>
                </a:ext>
              </a:extLst>
            </p:cNvPr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686;p38">
              <a:extLst>
                <a:ext uri="{FF2B5EF4-FFF2-40B4-BE49-F238E27FC236}">
                  <a16:creationId xmlns:a16="http://schemas.microsoft.com/office/drawing/2014/main" id="{8BC920D6-BF8F-4ECE-84A3-88DA87436EB5}"/>
                </a:ext>
              </a:extLst>
            </p:cNvPr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687;p38">
              <a:extLst>
                <a:ext uri="{FF2B5EF4-FFF2-40B4-BE49-F238E27FC236}">
                  <a16:creationId xmlns:a16="http://schemas.microsoft.com/office/drawing/2014/main" id="{83105952-F3DF-441A-9E5B-6B21EB820A9F}"/>
                </a:ext>
              </a:extLst>
            </p:cNvPr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688;p38">
              <a:extLst>
                <a:ext uri="{FF2B5EF4-FFF2-40B4-BE49-F238E27FC236}">
                  <a16:creationId xmlns:a16="http://schemas.microsoft.com/office/drawing/2014/main" id="{EE92BC44-3E07-429E-B453-4BE7BB328D9E}"/>
                </a:ext>
              </a:extLst>
            </p:cNvPr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689;p38">
              <a:extLst>
                <a:ext uri="{FF2B5EF4-FFF2-40B4-BE49-F238E27FC236}">
                  <a16:creationId xmlns:a16="http://schemas.microsoft.com/office/drawing/2014/main" id="{A5D750B8-FD4C-46A1-9C55-726CF8B97463}"/>
                </a:ext>
              </a:extLst>
            </p:cNvPr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6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23" name="Google Shape;223;p24"/>
          <p:cNvGrpSpPr/>
          <p:nvPr/>
        </p:nvGrpSpPr>
        <p:grpSpPr>
          <a:xfrm>
            <a:off x="268031" y="200148"/>
            <a:ext cx="215437" cy="351204"/>
            <a:chOff x="6730350" y="2315900"/>
            <a:chExt cx="257700" cy="420100"/>
          </a:xfrm>
        </p:grpSpPr>
        <p:sp>
          <p:nvSpPr>
            <p:cNvPr id="224" name="Google Shape;224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30" name="Google Shape;230;p24"/>
          <p:cNvSpPr txBox="1"/>
          <p:nvPr/>
        </p:nvSpPr>
        <p:spPr>
          <a:xfrm>
            <a:off x="107577" y="929181"/>
            <a:ext cx="8160444" cy="408081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After establishing the connection to providers what are we going to do? “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We are going to utilize there resources”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 modern cloud world, someone will have these resource ready and you can utilize it on demand.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“ Hence resources means infrastructure components”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aws_instance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"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my_first_machine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 {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ami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”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xxxxx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"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instance_type</a:t>
            </a: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= "t2.micro”</a:t>
            </a:r>
          </a:p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46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Provisioner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Using Provisioner you can do changes in instances.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Common uses cases are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Copying some files to remote servers.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Executing script on newly created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Inject bootstrapping to instances.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Clean up some thing before machine is destroyed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FFE0F872-D9F0-4C40-8135-66CA2036A794}"/>
              </a:ext>
            </a:extLst>
          </p:cNvPr>
          <p:cNvGrpSpPr/>
          <p:nvPr/>
        </p:nvGrpSpPr>
        <p:grpSpPr>
          <a:xfrm>
            <a:off x="182553" y="17153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4D96B1F-AABB-485C-B5D3-8CAFDE01FCBC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30C00FB7-83EC-4431-B532-4D8B147CC8EB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1F5FECDE-C1C5-47E9-9F2B-047C7AECE6BD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336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8031" y="965619"/>
            <a:ext cx="7289699" cy="3425555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Shows values that are highlighted after terraform applies.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output is also maintained in terraform state file.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Example: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o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utput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“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” {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  value = ”${</a:t>
            </a:r>
            <a:r>
              <a:rPr lang="en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aws_instance.web.ami_id</a:t>
            </a:r>
            <a:r>
              <a:rPr lang="en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Sans Light"/>
                <a:sym typeface="Fira Sans Light"/>
              </a:rPr>
              <a:t>}” </a:t>
            </a:r>
            <a:endParaRPr lang="en-IN" dirty="0">
              <a:solidFill>
                <a:schemeClr val="accent2">
                  <a:lumMod val="40000"/>
                  <a:lumOff val="60000"/>
                </a:schemeClr>
              </a:solidFill>
              <a:latin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BF789F66-621E-4DD9-9198-D36F5E8665A1}"/>
              </a:ext>
            </a:extLst>
          </p:cNvPr>
          <p:cNvGrpSpPr/>
          <p:nvPr/>
        </p:nvGrpSpPr>
        <p:grpSpPr>
          <a:xfrm>
            <a:off x="205605" y="163847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5EBF2875-1EDB-4799-A397-4B5804420612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8BDDA897-4444-4291-B236-7A855661C276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FF7126DF-0693-4D16-A5A9-D814499F8CE3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1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State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115262" y="890761"/>
            <a:ext cx="8168126" cy="4157650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stores status of your managed infrastructure &amp; con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figuration.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This state is used by Terraform to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map real world resources to your configuration, keep track of meta data and to improve performance of large scale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Terraform state is generally stored in a file locally named as “terraform.tfstate”  but it can be also stored elsewhere which can work better in team environment..</a:t>
            </a: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58F6EA10-D078-4085-9DA7-346ED00C273F}"/>
              </a:ext>
            </a:extLst>
          </p:cNvPr>
          <p:cNvGrpSpPr/>
          <p:nvPr/>
        </p:nvGrpSpPr>
        <p:grpSpPr>
          <a:xfrm>
            <a:off x="205606" y="126418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C7C1FF0C-A1F4-41CF-9D08-8A7BC7FB4184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FA70DB5E-3F31-44E2-81C9-2CE65A0D64ED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03F009AC-9BFD-46F4-AB27-1D3947269860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52928" y="200148"/>
            <a:ext cx="6984787" cy="42225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Terraform work flow</a:t>
            </a:r>
            <a:endParaRPr dirty="0"/>
          </a:p>
        </p:txBody>
      </p:sp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30" name="Google Shape;230;p24"/>
          <p:cNvSpPr txBox="1"/>
          <p:nvPr/>
        </p:nvSpPr>
        <p:spPr>
          <a:xfrm>
            <a:off x="263501" y="1693628"/>
            <a:ext cx="7451528" cy="1622298"/>
          </a:xfrm>
          <a:prstGeom prst="rect">
            <a:avLst/>
          </a:prstGeom>
          <a:solidFill>
            <a:srgbClr val="02102E">
              <a:alpha val="16200"/>
            </a:srgbClr>
          </a:solidFill>
          <a:ln w="381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Write  : 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Author </a:t>
            </a:r>
            <a:r>
              <a:rPr lang="e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your code of how your infrastructure shoul</a:t>
            </a: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d be.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Plan   : Preview changes before apply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Apply : Provision your infrastructure.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solidFill>
                <a:schemeClr val="lt1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</a:p>
        </p:txBody>
      </p:sp>
      <p:grpSp>
        <p:nvGrpSpPr>
          <p:cNvPr id="11" name="Google Shape;475;p38">
            <a:extLst>
              <a:ext uri="{FF2B5EF4-FFF2-40B4-BE49-F238E27FC236}">
                <a16:creationId xmlns:a16="http://schemas.microsoft.com/office/drawing/2014/main" id="{8B9D2AD9-CB1E-4A65-9E8C-62D5EE93BEFD}"/>
              </a:ext>
            </a:extLst>
          </p:cNvPr>
          <p:cNvGrpSpPr/>
          <p:nvPr/>
        </p:nvGrpSpPr>
        <p:grpSpPr>
          <a:xfrm>
            <a:off x="167185" y="138451"/>
            <a:ext cx="347107" cy="420111"/>
            <a:chOff x="584925" y="922575"/>
            <a:chExt cx="415200" cy="502525"/>
          </a:xfrm>
        </p:grpSpPr>
        <p:sp>
          <p:nvSpPr>
            <p:cNvPr id="12" name="Google Shape;476;p38">
              <a:extLst>
                <a:ext uri="{FF2B5EF4-FFF2-40B4-BE49-F238E27FC236}">
                  <a16:creationId xmlns:a16="http://schemas.microsoft.com/office/drawing/2014/main" id="{6214BE1E-3A36-4AD2-BC8A-84CFE1A72058}"/>
                </a:ext>
              </a:extLst>
            </p:cNvPr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477;p38">
              <a:extLst>
                <a:ext uri="{FF2B5EF4-FFF2-40B4-BE49-F238E27FC236}">
                  <a16:creationId xmlns:a16="http://schemas.microsoft.com/office/drawing/2014/main" id="{05652FB3-476B-4841-B0F2-78C5EFFD9524}"/>
                </a:ext>
              </a:extLst>
            </p:cNvPr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478;p38">
              <a:extLst>
                <a:ext uri="{FF2B5EF4-FFF2-40B4-BE49-F238E27FC236}">
                  <a16:creationId xmlns:a16="http://schemas.microsoft.com/office/drawing/2014/main" id="{E903DC4F-377F-4F9A-A8B1-9DC5B5A2AEB5}"/>
                </a:ext>
              </a:extLst>
            </p:cNvPr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03699"/>
            <a:ext cx="4285770" cy="8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End of this topic !</a:t>
            </a:r>
            <a:endParaRPr sz="4000"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4294967295"/>
          </p:nvPr>
        </p:nvSpPr>
        <p:spPr>
          <a:xfrm>
            <a:off x="685801" y="2161437"/>
            <a:ext cx="3986092" cy="64323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latin typeface="Fira Sans SemiBold"/>
                <a:ea typeface="Fira Sans SemiBold"/>
                <a:cs typeface="Fira Sans SemiBold"/>
                <a:sym typeface="Fira Sans SemiBold"/>
              </a:rPr>
              <a:t>Any questions?</a:t>
            </a:r>
            <a:endParaRPr lang="en-IN" dirty="0"/>
          </a:p>
          <a:p>
            <a:pPr marL="8890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0" name="Google Shape;400;p35"/>
          <p:cNvSpPr txBox="1">
            <a:spLocks noGrp="1"/>
          </p:cNvSpPr>
          <p:nvPr>
            <p:ph type="sldNum" idx="12"/>
          </p:nvPr>
        </p:nvSpPr>
        <p:spPr>
          <a:xfrm>
            <a:off x="8392497" y="4391174"/>
            <a:ext cx="751500" cy="7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546;p38">
            <a:extLst>
              <a:ext uri="{FF2B5EF4-FFF2-40B4-BE49-F238E27FC236}">
                <a16:creationId xmlns:a16="http://schemas.microsoft.com/office/drawing/2014/main" id="{D82E0FB0-BF70-479F-AA06-229E102185FC}"/>
              </a:ext>
            </a:extLst>
          </p:cNvPr>
          <p:cNvSpPr/>
          <p:nvPr/>
        </p:nvSpPr>
        <p:spPr>
          <a:xfrm>
            <a:off x="183592" y="193725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ontes template">
  <a:themeElements>
    <a:clrScheme name="Custom 347">
      <a:dk1>
        <a:srgbClr val="03153B"/>
      </a:dk1>
      <a:lt1>
        <a:srgbClr val="FFFFFF"/>
      </a:lt1>
      <a:dk2>
        <a:srgbClr val="DFE2E9"/>
      </a:dk2>
      <a:lt2>
        <a:srgbClr val="6C7588"/>
      </a:lt2>
      <a:accent1>
        <a:srgbClr val="F36232"/>
      </a:accent1>
      <a:accent2>
        <a:srgbClr val="32A707"/>
      </a:accent2>
      <a:accent3>
        <a:srgbClr val="AFE435"/>
      </a:accent3>
      <a:accent4>
        <a:srgbClr val="9287E6"/>
      </a:accent4>
      <a:accent5>
        <a:srgbClr val="B5BDFD"/>
      </a:accent5>
      <a:accent6>
        <a:srgbClr val="FF703B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33359BDD75EF4AB8C070518529B512" ma:contentTypeVersion="7" ma:contentTypeDescription="Create a new document." ma:contentTypeScope="" ma:versionID="0d95916ef289e0b2d70c221aa3b7bfab">
  <xsd:schema xmlns:xsd="http://www.w3.org/2001/XMLSchema" xmlns:xs="http://www.w3.org/2001/XMLSchema" xmlns:p="http://schemas.microsoft.com/office/2006/metadata/properties" xmlns:ns3="642eb60d-cc9a-4516-9a20-6ebdc1e20806" targetNamespace="http://schemas.microsoft.com/office/2006/metadata/properties" ma:root="true" ma:fieldsID="9fbfb8a2ea84a443187203af8cecb9e0" ns3:_="">
    <xsd:import namespace="642eb60d-cc9a-4516-9a20-6ebdc1e208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b60d-cc9a-4516-9a20-6ebdc1e20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0CF20-25C1-439D-BCFD-DF42311795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7345C4-7E64-457A-AA9E-BA2136C934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9A2961-2029-41AF-87D9-8BAF72D2D5BA}">
  <ds:schemaRefs>
    <ds:schemaRef ds:uri="http://schemas.microsoft.com/office/2006/metadata/properties"/>
    <ds:schemaRef ds:uri="http://purl.org/dc/terms/"/>
    <ds:schemaRef ds:uri="642eb60d-cc9a-4516-9a20-6ebdc1e208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364</Words>
  <Application>Microsoft Macintosh PowerPoint</Application>
  <PresentationFormat>On-screen Show (16:9)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Fira Sans Light</vt:lpstr>
      <vt:lpstr>Arial</vt:lpstr>
      <vt:lpstr>Fira Sans SemiBold</vt:lpstr>
      <vt:lpstr>Leontes template</vt:lpstr>
      <vt:lpstr>What are we going to see in this session?</vt:lpstr>
      <vt:lpstr>Providers  </vt:lpstr>
      <vt:lpstr>Resources</vt:lpstr>
      <vt:lpstr>Provisioner</vt:lpstr>
      <vt:lpstr>Output</vt:lpstr>
      <vt:lpstr>Terraform State</vt:lpstr>
      <vt:lpstr>Terraform work flow</vt:lpstr>
      <vt:lpstr>End of this topic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Your Training </dc:title>
  <cp:lastModifiedBy>Prabhu Thangavel</cp:lastModifiedBy>
  <cp:revision>12</cp:revision>
  <dcterms:modified xsi:type="dcterms:W3CDTF">2021-05-07T15:40:40Z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0x010100C533359BDD75EF4AB8C070518529B512</vt:lpwstr>
  </property>
</Properties>
</file>