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86" r:id="rId6"/>
    <p:sldId id="297" r:id="rId7"/>
    <p:sldId id="296" r:id="rId8"/>
    <p:sldId id="298" r:id="rId9"/>
    <p:sldId id="28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ra Sans Light" panose="020B0403050000020004" pitchFamily="34" charset="0"/>
      <p:regular r:id="rId16"/>
      <p:bold r:id="rId17"/>
      <p:italic r:id="rId18"/>
      <p:boldItalic r:id="rId19"/>
    </p:embeddedFont>
    <p:embeddedFont>
      <p:font typeface="Fira Sans SemiBold" panose="020B06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57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8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Lets create out first terraform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file final look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run the terraform </a:t>
            </a:r>
            <a:r>
              <a:rPr lang="en-IN" sz="2000"/>
              <a:t>file?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Providers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are responsible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 enable API communication to Infrastructure service providers.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generally are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Public cloud : AWS, GCP, Azure, Digital ocean etc..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Private solutions : Open stack &amp; VMware.</a:t>
            </a:r>
          </a:p>
          <a:p>
            <a:pPr>
              <a:buClr>
                <a:schemeClr val="accent1"/>
              </a:buClr>
            </a:pPr>
            <a:r>
              <a:rPr lang="en-US" sz="1200" u="sng" dirty="0">
                <a:solidFill>
                  <a:schemeClr val="accent1"/>
                </a:solidFill>
              </a:rPr>
              <a:t>AWS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region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7CE97057-4EFA-4B63-93CF-896CD138C495}"/>
              </a:ext>
            </a:extLst>
          </p:cNvPr>
          <p:cNvGrpSpPr/>
          <p:nvPr/>
        </p:nvGrpSpPr>
        <p:grpSpPr>
          <a:xfrm>
            <a:off x="174870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DA93D276-655F-4B10-A920-A484AC3EAA63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90508CEF-9B29-4A8A-BC0B-529282A2FCC1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B185E288-0C88-4086-B154-3439DF3823D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2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created out first terraform file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u="sng" dirty="0"/>
              <a:t>Provider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access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"Your secret key should be pasted here"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"On which region you want to deploy the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u="sng" dirty="0"/>
              <a:t>Resources and its arguments :</a:t>
            </a:r>
          </a:p>
          <a:p>
            <a:pPr marL="0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"Your instance name" {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from which you want to deploy instances"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"Type of instance [t2 Micro (or) t2 Large]"</a:t>
            </a:r>
          </a:p>
          <a:p>
            <a:pPr marL="8890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9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file final look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xxxxxxxxxxxxxxxxx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"ap-south-1"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88900" indent="0">
              <a:buNone/>
            </a:pPr>
            <a:b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"First_EC2" {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05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88900" indent="0">
              <a:buNone/>
            </a:pPr>
            <a:r>
              <a:rPr lang="en-IN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200" dirty="0">
                <a:solidFill>
                  <a:srgbClr val="FFFF00"/>
                </a:solidFill>
              </a:rPr>
              <a:t>Code : E1_without</a:t>
            </a:r>
            <a:r>
              <a:rPr lang="en-IN" sz="1200">
                <a:solidFill>
                  <a:srgbClr val="FFFF00"/>
                </a:solidFill>
              </a:rPr>
              <a:t>_vars</a:t>
            </a:r>
          </a:p>
          <a:p>
            <a:pPr marL="0" indent="0">
              <a:buNone/>
            </a:pPr>
            <a:endParaRPr lang="en-IN" sz="12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1600" dirty="0"/>
              <a:t>What is the disadvantage here? </a:t>
            </a:r>
          </a:p>
          <a:p>
            <a:pPr marL="0" indent="0">
              <a:buNone/>
            </a:pPr>
            <a:r>
              <a:rPr lang="en-IN" sz="1600" dirty="0"/>
              <a:t>Your credentials might get exposed when you are uploading this file in git. We shall see how to avoid such things in coming classes.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run terraform file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71718" y="803732"/>
            <a:ext cx="6704700" cy="42433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Now your file is ready. How to run it to create your first instance?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You need to pass some set of commands for it.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</a:t>
            </a:r>
            <a:r>
              <a:rPr lang="en-IN" sz="1400" u="sng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init</a:t>
            </a: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initialize the terraform in that folder.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 initialize provider plugins, in our case it could download plugins which is relevant to AWS.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don’t need to run this command every times, unless if there is any change of terraform folder and if you are going to work with any new providers.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plan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can help you to understand what actions will be performed when your trigger the terraform file created.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do actual changes in your infrastructure.</a:t>
            </a:r>
          </a:p>
          <a:p>
            <a:pPr marL="546100" lvl="1" indent="0">
              <a:buNone/>
            </a:pPr>
            <a:r>
              <a:rPr lang="en-IN" sz="1400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destroy</a:t>
            </a:r>
          </a:p>
          <a:p>
            <a:pPr lvl="2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command will destroy the infrastructure as described in your terraform file.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2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464</Words>
  <Application>Microsoft Macintosh PowerPoint</Application>
  <PresentationFormat>On-screen Show (16:9)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SemiBold</vt:lpstr>
      <vt:lpstr>Fira Sans Light</vt:lpstr>
      <vt:lpstr>Calibri</vt:lpstr>
      <vt:lpstr>Arial</vt:lpstr>
      <vt:lpstr>Leontes template</vt:lpstr>
      <vt:lpstr>What are we going to see in this session?</vt:lpstr>
      <vt:lpstr>Providers</vt:lpstr>
      <vt:lpstr>Lets created out first terraform file </vt:lpstr>
      <vt:lpstr>Terraform file final look</vt:lpstr>
      <vt:lpstr>How to run terraform file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40</cp:revision>
  <dcterms:modified xsi:type="dcterms:W3CDTF">2021-05-07T18:00:25Z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