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62" r:id="rId5"/>
    <p:sldId id="300" r:id="rId6"/>
    <p:sldId id="305" r:id="rId7"/>
    <p:sldId id="308" r:id="rId8"/>
    <p:sldId id="310" r:id="rId9"/>
    <p:sldId id="301" r:id="rId10"/>
    <p:sldId id="307" r:id="rId11"/>
    <p:sldId id="311" r:id="rId12"/>
    <p:sldId id="287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bold r:id="rId16"/>
      <p:italic r:id="rId17"/>
      <p:boldItalic r:id="rId18"/>
    </p:embeddedFont>
    <p:embeddedFont>
      <p:font typeface="Fira Sans SemiBold" panose="020B06030500000200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1375203454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1375203454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1375203454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1375203454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1375203454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1375203454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1375203454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1375203454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1375203454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1375203454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1375203454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1375203454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1375203454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1375203454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1375203454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1375203454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1375203454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52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72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16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81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39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12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 variables for elements that might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Pass variables from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Pass multiple variable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 variables to hide secrets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Configure AWS CLI to store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Credentials From command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Keeping things in single file is not going to help for big infrastructure Lets split our terraform files into chunks.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provider.tf</a:t>
            </a:r>
            <a:r>
              <a:rPr lang="en-US" sz="1400" dirty="0"/>
              <a:t> : Holds your service provider information’s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 : Holds the resource information’s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vars.tf</a:t>
            </a:r>
            <a:r>
              <a:rPr lang="en-US" sz="1400" dirty="0"/>
              <a:t> : Holds your variables</a:t>
            </a:r>
          </a:p>
          <a:p>
            <a:pPr marL="0" indent="0">
              <a:buNone/>
            </a:pPr>
            <a:endParaRPr lang="en-US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  Code  : </a:t>
            </a:r>
            <a:r>
              <a:rPr lang="en-IN" sz="1400" dirty="0">
                <a:solidFill>
                  <a:srgbClr val="FFFF00"/>
                </a:solidFill>
              </a:rPr>
              <a:t>E2_with-vars</a:t>
            </a:r>
          </a:p>
          <a:p>
            <a:pPr marL="88900" indent="0">
              <a:buNone/>
            </a:pPr>
            <a:endParaRPr lang="en-US" sz="1400" dirty="0"/>
          </a:p>
          <a:p>
            <a:pPr marL="88900" indent="0">
              <a:buNone/>
            </a:pPr>
            <a:r>
              <a:rPr lang="en-IN" sz="1400" dirty="0"/>
              <a:t>Disadvantage with this approach : 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IN" sz="1400" dirty="0"/>
              <a:t>When you are uploading files to git [</a:t>
            </a:r>
            <a:r>
              <a:rPr lang="en-IN" sz="1400" dirty="0" err="1"/>
              <a:t>vars.tf</a:t>
            </a:r>
            <a:r>
              <a:rPr lang="en-IN" sz="1400" dirty="0"/>
              <a:t>] will also going to be part of it which eventually going to expose your credentials here.</a:t>
            </a:r>
          </a:p>
          <a:p>
            <a:pPr>
              <a:buSzPct val="100000"/>
              <a:buFont typeface="Wingdings" pitchFamily="2" charset="2"/>
              <a:buChar char="ü"/>
            </a:pPr>
            <a:r>
              <a:rPr lang="en-IN" sz="1400" dirty="0"/>
              <a:t>We will see avoid such thing in credential manage section.</a:t>
            </a:r>
          </a:p>
          <a:p>
            <a:pPr marL="88900" indent="0">
              <a:buNone/>
            </a:pPr>
            <a:br>
              <a:rPr lang="en-IN" sz="1400" dirty="0">
                <a:solidFill>
                  <a:srgbClr val="FFFF00"/>
                </a:solidFill>
              </a:rPr>
            </a:b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Use variables for elements that might change</a:t>
            </a:r>
            <a:endParaRPr sz="20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1643" y="898071"/>
            <a:ext cx="6658713" cy="39207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At some point you may need to work with elements that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you may need to deploy instance in multiple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Let’s assume RHEL instance need to be deployed in Mumbai &amp; North-</a:t>
            </a:r>
            <a:r>
              <a:rPr lang="en-US" sz="1400" dirty="0" err="1"/>
              <a:t>california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Challenge here is RHEL image id (AMI ID) is different for each 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our terraform file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might need to modify 2 files here. 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vars.tf</a:t>
            </a:r>
            <a:endParaRPr lang="en-US" sz="1400" dirty="0"/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endParaRPr lang="en-US" sz="1400" dirty="0"/>
          </a:p>
          <a:p>
            <a:pPr marL="0" indent="0">
              <a:buSzPct val="100000"/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IN" sz="1400" dirty="0">
                <a:solidFill>
                  <a:srgbClr val="FFFF00"/>
                </a:solidFill>
              </a:rPr>
              <a:t>E3_Lookup</a:t>
            </a:r>
          </a:p>
          <a:p>
            <a:pPr marL="0" indent="0">
              <a:buSzPct val="100000"/>
              <a:buNone/>
            </a:pPr>
            <a:endParaRPr lang="en-IN" sz="1400" dirty="0">
              <a:solidFill>
                <a:srgbClr val="FFFF00"/>
              </a:solidFill>
            </a:endParaRPr>
          </a:p>
          <a:p>
            <a:pPr marL="0" indent="0">
              <a:buSzPct val="100000"/>
              <a:buNone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99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variable from command line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Let's see how to pass the variables from command line. The file structure remain same, but variables are provided from command line.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vars.tf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IN" sz="1400" dirty="0">
                <a:solidFill>
                  <a:srgbClr val="FFFF00"/>
                </a:solidFill>
              </a:rPr>
              <a:t>E4_cmd_line_input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ym typeface="Arial"/>
              </a:rPr>
              <a:t>You can just pass your variables in command line like below :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>
                <a:sym typeface="Arial"/>
              </a:rPr>
              <a:t>terraform apply -var 'AWS_REGION=us-east-2’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99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multiple variable files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Let’s say you have multiple environment’s, and you want manage your variables in different files in such case you can follow this methodology.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 err="1"/>
              <a:t>provider.tf</a:t>
            </a: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US" sz="1400" dirty="0"/>
              <a:t>main.tf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You can keep variable according to your environment and pass it over from command line.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terraform apply -var-file=“</a:t>
            </a:r>
            <a:r>
              <a:rPr lang="en-IN" sz="1400" dirty="0" err="1"/>
              <a:t>staging.tfvars</a:t>
            </a:r>
            <a:r>
              <a:rPr lang="en-IN" sz="1400" dirty="0"/>
              <a:t>” -var-file=“</a:t>
            </a:r>
            <a:r>
              <a:rPr lang="en-IN" sz="1400" dirty="0" err="1"/>
              <a:t>production.tfvars</a:t>
            </a:r>
            <a:r>
              <a:rPr lang="en-IN" sz="1400" dirty="0"/>
              <a:t>”</a:t>
            </a:r>
            <a:endParaRPr lang="en-US" sz="1400" dirty="0"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28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variables to hide secrets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dirty="0"/>
              <a:t>To avoid getting your credentials exposed, we are going to bring in new file.</a:t>
            </a:r>
          </a:p>
          <a:p>
            <a:pPr marL="0" indent="0">
              <a:buNone/>
            </a:pPr>
            <a:r>
              <a:rPr lang="en-US" sz="1400" dirty="0"/>
              <a:t>Now the file structure would be.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provider.tf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main.tf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vars.tf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terraform.tfvars</a:t>
            </a:r>
            <a:endParaRPr lang="en-US" sz="1200" dirty="0"/>
          </a:p>
          <a:p>
            <a:pPr marL="457200" lvl="1" indent="0">
              <a:buNone/>
            </a:pPr>
            <a:endParaRPr lang="en-US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You can keep credentials in separate file which has extension .</a:t>
            </a:r>
            <a:r>
              <a:rPr lang="en-IN" sz="1400" dirty="0" err="1"/>
              <a:t>tfvars</a:t>
            </a:r>
            <a:endParaRPr lang="en-IN" sz="1400" dirty="0"/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Then you can avoid uploading it in git repository.</a:t>
            </a:r>
          </a:p>
          <a:p>
            <a:pPr marL="285750" indent="-285750">
              <a:buSzPct val="100000"/>
              <a:buFont typeface="Wingdings" pitchFamily="2" charset="2"/>
              <a:buChar char="ü"/>
            </a:pPr>
            <a:r>
              <a:rPr lang="en-IN" sz="1400" dirty="0"/>
              <a:t>When you define a file with name [</a:t>
            </a:r>
            <a:r>
              <a:rPr lang="en-IN" sz="1400" dirty="0" err="1"/>
              <a:t>terraform.tfvars</a:t>
            </a:r>
            <a:r>
              <a:rPr lang="en-IN" sz="1400" dirty="0"/>
              <a:t>] it will get auto loaded while you run terraform apply. </a:t>
            </a:r>
          </a:p>
          <a:p>
            <a:pPr marL="0" indent="0">
              <a:buSzPct val="100000"/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IN" sz="1200" dirty="0">
                <a:solidFill>
                  <a:srgbClr val="FFFF00"/>
                </a:solidFill>
              </a:rPr>
              <a:t>E5_with_tfvars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67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Configure AWS CLI to store credentials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2753" y="785548"/>
            <a:ext cx="6750424" cy="41644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200" dirty="0"/>
              <a:t>Here we are going to configure AWS CLI to store credentials as an environment variable.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Download AWS cli from this link to your local machine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curl "https://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awscli.amazonaws.com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/awscli-exe-linux-x86_64.zip" -o "awscliv2.zip"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unzip awscliv2.zip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Install unzip if in case not there “yum install unzip* -y]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./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/install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configure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Enter your AWS credentials asked for in command 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Then you can see credentials are stored as environment variable under file ~/.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Just do cat  ~/.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/credentials to view the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IN" sz="1200" dirty="0">
                <a:solidFill>
                  <a:srgbClr val="FFFF00"/>
                </a:solidFill>
              </a:rPr>
              <a:t>E6_aws_cli</a:t>
            </a:r>
            <a:endParaRPr lang="en-IN" sz="1200" dirty="0"/>
          </a:p>
          <a:p>
            <a:pPr marL="0" indent="0">
              <a:buSzPct val="140000"/>
              <a:buNone/>
            </a:pPr>
            <a:endParaRPr lang="en-IN" sz="12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8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From command line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62753" y="785548"/>
            <a:ext cx="6750424" cy="41644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SzPct val="140000"/>
              <a:buNone/>
            </a:pPr>
            <a:endParaRPr lang="en-IN" sz="2000" dirty="0"/>
          </a:p>
          <a:p>
            <a:pPr marL="0" indent="0">
              <a:buSzPct val="140000"/>
              <a:buNone/>
            </a:pPr>
            <a:r>
              <a:rPr lang="en-IN" sz="1600" dirty="0"/>
              <a:t>If you still feel saving your credentials in this format is not safe for your environment,  you can just pass it from command line.</a:t>
            </a:r>
          </a:p>
          <a:p>
            <a:pPr marL="0" indent="0">
              <a:buSzPct val="140000"/>
              <a:buNone/>
            </a:pPr>
            <a:r>
              <a:rPr lang="en-IN" sz="1600" dirty="0"/>
              <a:t>How to do that ?</a:t>
            </a:r>
          </a:p>
          <a:p>
            <a:pPr marL="0" indent="0">
              <a:buSzPct val="100000"/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Just declare the variables in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vars.tf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 file and do not define it anywhere.</a:t>
            </a:r>
          </a:p>
          <a:p>
            <a:pPr marL="0" indent="0">
              <a:buSzPct val="140000"/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[either in .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tfvars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 or in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cli] </a:t>
            </a:r>
          </a:p>
          <a:p>
            <a:pPr marL="0" indent="0">
              <a:buSzPct val="140000"/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When terraform does not find the declared variable it is just going to prompt for variable input at run time when you do terraform apply.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83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696</Words>
  <Application>Microsoft Macintosh PowerPoint</Application>
  <PresentationFormat>On-screen Show (16:9)</PresentationFormat>
  <Paragraphs>127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Fira Sans SemiBold</vt:lpstr>
      <vt:lpstr>Fira Sans Light</vt:lpstr>
      <vt:lpstr>Arial</vt:lpstr>
      <vt:lpstr>Wingdings</vt:lpstr>
      <vt:lpstr>Leontes template</vt:lpstr>
      <vt:lpstr>What are we going to see in this session?</vt:lpstr>
      <vt:lpstr>Use variables</vt:lpstr>
      <vt:lpstr>Use variables for elements that might change</vt:lpstr>
      <vt:lpstr>Pass variable from command line</vt:lpstr>
      <vt:lpstr>Pass multiple variable files </vt:lpstr>
      <vt:lpstr>Use variables to hide secrets</vt:lpstr>
      <vt:lpstr>Configure AWS CLI to store credentials</vt:lpstr>
      <vt:lpstr>From command line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71</cp:revision>
  <dcterms:modified xsi:type="dcterms:W3CDTF">2021-05-07T16:49:38Z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