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62" r:id="rId5"/>
    <p:sldId id="301" r:id="rId6"/>
    <p:sldId id="300" r:id="rId7"/>
    <p:sldId id="302" r:id="rId8"/>
    <p:sldId id="303" r:id="rId9"/>
    <p:sldId id="304" r:id="rId10"/>
    <p:sldId id="287" r:id="rId11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3"/>
      <p:bold r:id="rId14"/>
      <p:italic r:id="rId15"/>
      <p:boldItalic r:id="rId16"/>
    </p:embeddedFont>
    <p:embeddedFont>
      <p:font typeface="Fira Sans SemiBold" panose="020B06030500000200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3640276137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79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9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63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94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4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5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6347870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800" dirty="0"/>
              <a:t>Let’s do some more activities with AWS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security group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Attach SSH Key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Spawn more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Apply auto approve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/>
            <a:endParaRPr lang="en-IN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Security group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IN" sz="1200" u="sng" dirty="0" err="1"/>
              <a:t>vars.tf</a:t>
            </a:r>
            <a:r>
              <a:rPr lang="en-IN" sz="1200" dirty="0"/>
              <a:t>  [You can just add these lines in your existing vars file]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# Security Group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 "SG"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default = "sg-0eb17f441dd42907f"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IN" sz="1200" dirty="0">
                <a:solidFill>
                  <a:srgbClr val="FFFF00"/>
                </a:solidFill>
              </a:rPr>
              <a:t>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3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Tags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IN" sz="1200" dirty="0">
                <a:solidFill>
                  <a:srgbClr val="FFFF00"/>
                </a:solidFill>
              </a:rPr>
              <a:t>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95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Attach Key pairs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2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IN" sz="1200" dirty="0">
                <a:solidFill>
                  <a:srgbClr val="FFFF00"/>
                </a:solidFill>
              </a:rPr>
              <a:t>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Spawn more instance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400" dirty="0"/>
              <a:t>The Count parameter on resources can simplify configurations and let you scale resources by simply incrementing a number.</a:t>
            </a:r>
          </a:p>
          <a:p>
            <a:pPr marL="0" indent="0">
              <a:buNone/>
            </a:pPr>
            <a:endParaRPr lang="en-IN" sz="1400" u="sng" dirty="0"/>
          </a:p>
          <a:p>
            <a:pPr marL="0" indent="0">
              <a:buNone/>
            </a:pPr>
            <a:r>
              <a:rPr lang="en-IN" sz="1200" u="sng" dirty="0" err="1"/>
              <a:t>main.tf</a:t>
            </a:r>
            <a:endParaRPr lang="en-IN" sz="1200" u="sng" dirty="0"/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"Fifth_EC2" {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lookup (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var.AMI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var.AWS_REGION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"t2.micro"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vpc_security_group_ids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[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var.SG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tags = {Name = "HTTP_SERVER"}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1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key_name</a:t>
            </a: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"vjpaws89”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count = 2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FF00"/>
                </a:solidFill>
              </a:rPr>
              <a:t>Code  : </a:t>
            </a:r>
            <a:r>
              <a:rPr lang="en-IN" sz="1200" dirty="0">
                <a:solidFill>
                  <a:srgbClr val="FFFF00"/>
                </a:solidFill>
              </a:rPr>
              <a:t>E7_more_attributes_ec2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2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 Auto Approve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80683" y="860611"/>
            <a:ext cx="6659674" cy="41291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terraform apply</a:t>
            </a:r>
            <a:r>
              <a:rPr lang="en-IN" sz="1400" dirty="0"/>
              <a:t> always ask for approval which is bit annoying and stops us to enjoy real automation.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To skip the approval you can just do..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terraform apply –auto-approve</a:t>
            </a: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76137"/>
      </p:ext>
    </p:extLst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462</Words>
  <Application>Microsoft Macintosh PowerPoint</Application>
  <PresentationFormat>On-screen Show (16:9)</PresentationFormat>
  <Paragraphs>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Fira Sans SemiBold</vt:lpstr>
      <vt:lpstr>Fira Sans Light</vt:lpstr>
      <vt:lpstr>Arial</vt:lpstr>
      <vt:lpstr>Leontes template</vt:lpstr>
      <vt:lpstr>What are we going to see in this session?</vt:lpstr>
      <vt:lpstr>Attach Security group</vt:lpstr>
      <vt:lpstr>Attach Tags</vt:lpstr>
      <vt:lpstr>Attach Key pairs</vt:lpstr>
      <vt:lpstr>Spawn more instance</vt:lpstr>
      <vt:lpstr>Apply Auto Approve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63</cp:revision>
  <dcterms:modified xsi:type="dcterms:W3CDTF">2021-05-07T18:03:52Z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