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4" r:id="rId6"/>
    <p:sldId id="296" r:id="rId7"/>
    <p:sldId id="309" r:id="rId8"/>
    <p:sldId id="313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B52D9-E204-4767-8330-3E0D648CA997}" v="23" dt="2020-08-12T16:09:13.112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 snapToGrid="0">
      <p:cViewPr varScale="1">
        <p:scale>
          <a:sx n="161" d="100"/>
          <a:sy n="161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0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F9B52D9-E204-4767-8330-3E0D648CA997}"/>
    <pc:docChg chg="undo custSel addSld delSld modSld">
      <pc:chgData name="Thangavel, Prabhu" userId="3e579001-273a-496a-ad86-41a8219b525d" providerId="ADAL" clId="{7F9B52D9-E204-4767-8330-3E0D648CA997}" dt="2020-08-12T16:10:04.644" v="1274" actId="2696"/>
      <pc:docMkLst>
        <pc:docMk/>
      </pc:docMkLst>
      <pc:sldChg chg="modSp">
        <pc:chgData name="Thangavel, Prabhu" userId="3e579001-273a-496a-ad86-41a8219b525d" providerId="ADAL" clId="{7F9B52D9-E204-4767-8330-3E0D648CA997}" dt="2020-08-12T15:59:57.069" v="997" actId="20577"/>
        <pc:sldMkLst>
          <pc:docMk/>
          <pc:sldMk cId="0" sldId="262"/>
        </pc:sldMkLst>
        <pc:spChg chg="mod">
          <ac:chgData name="Thangavel, Prabhu" userId="3e579001-273a-496a-ad86-41a8219b525d" providerId="ADAL" clId="{7F9B52D9-E204-4767-8330-3E0D648CA997}" dt="2020-08-12T15:59:57.069" v="997" actId="20577"/>
          <ac:spMkLst>
            <pc:docMk/>
            <pc:sldMk cId="0" sldId="262"/>
            <ac:spMk id="146" creationId="{00000000-0000-0000-0000-000000000000}"/>
          </ac:spMkLst>
        </pc:spChg>
      </pc:sldChg>
      <pc:sldChg chg="modSp">
        <pc:chgData name="Thangavel, Prabhu" userId="3e579001-273a-496a-ad86-41a8219b525d" providerId="ADAL" clId="{7F9B52D9-E204-4767-8330-3E0D648CA997}" dt="2020-08-12T15:46:36.838" v="681" actId="20577"/>
        <pc:sldMkLst>
          <pc:docMk/>
          <pc:sldMk cId="1998108652" sldId="286"/>
        </pc:sldMkLst>
        <pc:spChg chg="mod">
          <ac:chgData name="Thangavel, Prabhu" userId="3e579001-273a-496a-ad86-41a8219b525d" providerId="ADAL" clId="{7F9B52D9-E204-4767-8330-3E0D648CA997}" dt="2020-08-12T15:35:25.520" v="96" actId="14100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F9B52D9-E204-4767-8330-3E0D648CA997}" dt="2020-08-12T15:46:36.838" v="681" actId="20577"/>
          <ac:spMkLst>
            <pc:docMk/>
            <pc:sldMk cId="1998108652" sldId="286"/>
            <ac:spMk id="230" creationId="{00000000-0000-0000-0000-000000000000}"/>
          </ac:spMkLst>
        </pc:spChg>
      </pc:sldChg>
      <pc:sldChg chg="del">
        <pc:chgData name="Thangavel, Prabhu" userId="3e579001-273a-496a-ad86-41a8219b525d" providerId="ADAL" clId="{7F9B52D9-E204-4767-8330-3E0D648CA997}" dt="2020-08-12T15:47:36.282" v="748" actId="2696"/>
        <pc:sldMkLst>
          <pc:docMk/>
          <pc:sldMk cId="1164600800" sldId="287"/>
        </pc:sldMkLst>
      </pc:sldChg>
      <pc:sldChg chg="del">
        <pc:chgData name="Thangavel, Prabhu" userId="3e579001-273a-496a-ad86-41a8219b525d" providerId="ADAL" clId="{7F9B52D9-E204-4767-8330-3E0D648CA997}" dt="2020-08-12T15:47:37.201" v="749" actId="2696"/>
        <pc:sldMkLst>
          <pc:docMk/>
          <pc:sldMk cId="2246341509" sldId="288"/>
        </pc:sldMkLst>
      </pc:sldChg>
      <pc:sldChg chg="del">
        <pc:chgData name="Thangavel, Prabhu" userId="3e579001-273a-496a-ad86-41a8219b525d" providerId="ADAL" clId="{7F9B52D9-E204-4767-8330-3E0D648CA997}" dt="2020-08-12T15:47:37.905" v="750" actId="2696"/>
        <pc:sldMkLst>
          <pc:docMk/>
          <pc:sldMk cId="4253365143" sldId="289"/>
        </pc:sldMkLst>
      </pc:sldChg>
      <pc:sldChg chg="del">
        <pc:chgData name="Thangavel, Prabhu" userId="3e579001-273a-496a-ad86-41a8219b525d" providerId="ADAL" clId="{7F9B52D9-E204-4767-8330-3E0D648CA997}" dt="2020-08-12T15:47:38.462" v="751" actId="2696"/>
        <pc:sldMkLst>
          <pc:docMk/>
          <pc:sldMk cId="142616244" sldId="290"/>
        </pc:sldMkLst>
      </pc:sldChg>
      <pc:sldChg chg="del">
        <pc:chgData name="Thangavel, Prabhu" userId="3e579001-273a-496a-ad86-41a8219b525d" providerId="ADAL" clId="{7F9B52D9-E204-4767-8330-3E0D648CA997}" dt="2020-08-12T15:47:39.006" v="752" actId="2696"/>
        <pc:sldMkLst>
          <pc:docMk/>
          <pc:sldMk cId="2052144046" sldId="291"/>
        </pc:sldMkLst>
      </pc:sldChg>
      <pc:sldChg chg="del">
        <pc:chgData name="Thangavel, Prabhu" userId="3e579001-273a-496a-ad86-41a8219b525d" providerId="ADAL" clId="{7F9B52D9-E204-4767-8330-3E0D648CA997}" dt="2020-08-12T15:47:39.654" v="753" actId="2696"/>
        <pc:sldMkLst>
          <pc:docMk/>
          <pc:sldMk cId="900355673" sldId="292"/>
        </pc:sldMkLst>
      </pc:sldChg>
      <pc:sldChg chg="del">
        <pc:chgData name="Thangavel, Prabhu" userId="3e579001-273a-496a-ad86-41a8219b525d" providerId="ADAL" clId="{7F9B52D9-E204-4767-8330-3E0D648CA997}" dt="2020-08-12T15:47:40.407" v="754" actId="2696"/>
        <pc:sldMkLst>
          <pc:docMk/>
          <pc:sldMk cId="710056996" sldId="293"/>
        </pc:sldMkLst>
      </pc:sldChg>
      <pc:sldChg chg="modSp add del">
        <pc:chgData name="Thangavel, Prabhu" userId="3e579001-273a-496a-ad86-41a8219b525d" providerId="ADAL" clId="{7F9B52D9-E204-4767-8330-3E0D648CA997}" dt="2020-08-12T15:51:41.488" v="977" actId="20577"/>
        <pc:sldMkLst>
          <pc:docMk/>
          <pc:sldMk cId="2335833026" sldId="294"/>
        </pc:sldMkLst>
        <pc:spChg chg="mod">
          <ac:chgData name="Thangavel, Prabhu" userId="3e579001-273a-496a-ad86-41a8219b525d" providerId="ADAL" clId="{7F9B52D9-E204-4767-8330-3E0D648CA997}" dt="2020-08-12T15:49:21.799" v="854" actId="14100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F9B52D9-E204-4767-8330-3E0D648CA997}" dt="2020-08-12T15:51:41.488" v="977" actId="20577"/>
          <ac:spMkLst>
            <pc:docMk/>
            <pc:sldMk cId="2335833026" sldId="294"/>
            <ac:spMk id="230" creationId="{00000000-0000-0000-0000-000000000000}"/>
          </ac:spMkLst>
        </pc:spChg>
      </pc:sldChg>
      <pc:sldChg chg="del">
        <pc:chgData name="Thangavel, Prabhu" userId="3e579001-273a-496a-ad86-41a8219b525d" providerId="ADAL" clId="{7F9B52D9-E204-4767-8330-3E0D648CA997}" dt="2020-08-12T16:10:04.644" v="1274" actId="2696"/>
        <pc:sldMkLst>
          <pc:docMk/>
          <pc:sldMk cId="0" sldId="295"/>
        </pc:sldMkLst>
      </pc:sldChg>
      <pc:sldChg chg="add del setBg">
        <pc:chgData name="Thangavel, Prabhu" userId="3e579001-273a-496a-ad86-41a8219b525d" providerId="ADAL" clId="{7F9B52D9-E204-4767-8330-3E0D648CA997}" dt="2020-08-12T15:48:33.631" v="761"/>
        <pc:sldMkLst>
          <pc:docMk/>
          <pc:sldMk cId="329562024" sldId="296"/>
        </pc:sldMkLst>
      </pc:sldChg>
      <pc:sldChg chg="addSp delSp modSp add setBg">
        <pc:chgData name="Thangavel, Prabhu" userId="3e579001-273a-496a-ad86-41a8219b525d" providerId="ADAL" clId="{7F9B52D9-E204-4767-8330-3E0D648CA997}" dt="2020-08-12T16:09:38.071" v="1273" actId="20577"/>
        <pc:sldMkLst>
          <pc:docMk/>
          <pc:sldMk cId="644929322" sldId="296"/>
        </pc:sldMkLst>
        <pc:spChg chg="add del">
          <ac:chgData name="Thangavel, Prabhu" userId="3e579001-273a-496a-ad86-41a8219b525d" providerId="ADAL" clId="{7F9B52D9-E204-4767-8330-3E0D648CA997}" dt="2020-08-12T16:02:09.065" v="1091"/>
          <ac:spMkLst>
            <pc:docMk/>
            <pc:sldMk cId="644929322" sldId="296"/>
            <ac:spMk id="2" creationId="{D34F8046-E557-4B86-B8A4-4BD0BF46F101}"/>
          </ac:spMkLst>
        </pc:spChg>
        <pc:spChg chg="add del">
          <ac:chgData name="Thangavel, Prabhu" userId="3e579001-273a-496a-ad86-41a8219b525d" providerId="ADAL" clId="{7F9B52D9-E204-4767-8330-3E0D648CA997}" dt="2020-08-12T16:02:20.432" v="1110"/>
          <ac:spMkLst>
            <pc:docMk/>
            <pc:sldMk cId="644929322" sldId="296"/>
            <ac:spMk id="3" creationId="{A45354C6-E49E-4FB2-93EB-3E75CB178E64}"/>
          </ac:spMkLst>
        </pc:spChg>
        <pc:spChg chg="add del">
          <ac:chgData name="Thangavel, Prabhu" userId="3e579001-273a-496a-ad86-41a8219b525d" providerId="ADAL" clId="{7F9B52D9-E204-4767-8330-3E0D648CA997}" dt="2020-08-12T16:08:33.365" v="1264"/>
          <ac:spMkLst>
            <pc:docMk/>
            <pc:sldMk cId="644929322" sldId="296"/>
            <ac:spMk id="4" creationId="{112D03E5-EB34-4AEC-9A4A-03861D392743}"/>
          </ac:spMkLst>
        </pc:spChg>
        <pc:spChg chg="mod">
          <ac:chgData name="Thangavel, Prabhu" userId="3e579001-273a-496a-ad86-41a8219b525d" providerId="ADAL" clId="{7F9B52D9-E204-4767-8330-3E0D648CA997}" dt="2020-08-12T16:01:03.259" v="1047" actId="20577"/>
          <ac:spMkLst>
            <pc:docMk/>
            <pc:sldMk cId="644929322" sldId="29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F9B52D9-E204-4767-8330-3E0D648CA997}" dt="2020-08-12T16:09:38.071" v="1273" actId="20577"/>
          <ac:spMkLst>
            <pc:docMk/>
            <pc:sldMk cId="644929322" sldId="296"/>
            <ac:spMk id="230" creationId="{00000000-0000-0000-0000-000000000000}"/>
          </ac:spMkLst>
        </pc:spChg>
      </pc:sldChg>
      <pc:sldChg chg="add del setBg">
        <pc:chgData name="Thangavel, Prabhu" userId="3e579001-273a-496a-ad86-41a8219b525d" providerId="ADAL" clId="{7F9B52D9-E204-4767-8330-3E0D648CA997}" dt="2020-08-12T15:47:59.431" v="757"/>
        <pc:sldMkLst>
          <pc:docMk/>
          <pc:sldMk cId="2807195251" sldId="296"/>
        </pc:sldMkLst>
      </pc:sldChg>
      <pc:sldChg chg="add del setBg">
        <pc:chgData name="Thangavel, Prabhu" userId="3e579001-273a-496a-ad86-41a8219b525d" providerId="ADAL" clId="{7F9B52D9-E204-4767-8330-3E0D648CA997}" dt="2020-08-12T15:48:18.889" v="759"/>
        <pc:sldMkLst>
          <pc:docMk/>
          <pc:sldMk cId="3573950914" sldId="296"/>
        </pc:sldMkLst>
      </pc:sldChg>
      <pc:sldChg chg="add del setBg">
        <pc:chgData name="Thangavel, Prabhu" userId="3e579001-273a-496a-ad86-41a8219b525d" providerId="ADAL" clId="{7F9B52D9-E204-4767-8330-3E0D648CA997}" dt="2020-08-12T16:00:24.208" v="999"/>
        <pc:sldMkLst>
          <pc:docMk/>
          <pc:sldMk cId="4112953813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1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9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20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ws/latest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gistry.terraform.io/providers/hashicorp/vsphere/latest/docs" TargetMode="External"/><Relationship Id="rId5" Type="http://schemas.openxmlformats.org/officeDocument/2006/relationships/hyperlink" Target="https://www.terraform.io/docs/providers/google/index.html" TargetMode="External"/><Relationship Id="rId4" Type="http://schemas.openxmlformats.org/officeDocument/2006/relationships/hyperlink" Target="https://www.terraform.io/docs/providers/azurerm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780788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 you should structure your 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Common best practises recommended by Terraform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Naming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Useful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Where to find all the resource types 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7415092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best practices recommended by TF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84524" y="852928"/>
            <a:ext cx="8183496" cy="4152121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Putting all code in [main.tf] file is a good idea when you are getting started or writing an example code. </a:t>
            </a: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all other cases you will be better having several files split logically like this below.</a:t>
            </a:r>
          </a:p>
          <a:p>
            <a:pPr lvl="1"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- call modules, locals and data-sources to create all resources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variables.tf - contains declarations of variables used in main.tf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outputs.tf - contains outputs from the resources created in main.tf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terraform.tfvars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- contains your secret stuffs.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7415092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Naming Conventions 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53788" y="814508"/>
            <a:ext cx="8214232" cy="422127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General conventions [optional]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Use _ (underscore) instead of - (dash) in all</a:t>
            </a:r>
          </a:p>
          <a:p>
            <a:pPr marL="285750" lvl="6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resource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names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variable names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Outputs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</a:rPr>
              <a:t>Beware that actual cloud resources have many hidden restrictions in their naming conventions. Some cannot contain dashes hence it is better to follow best practices wherever possible.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</a:rPr>
              <a:t>Only use lowercase letters and numbers.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Do not repeat resource type in resource name (not partially, nor completely):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	Good: resource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"public" {}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	Bad: resource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public_route_table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{}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	Bad: resource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public_aws_route_table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{}</a:t>
            </a:r>
          </a:p>
          <a:p>
            <a:pPr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9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200">
              <a:solidFill>
                <a:schemeClr val="accent2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init </a:t>
            </a:r>
            <a:r>
              <a:rPr lang="en-US" sz="1200" dirty="0">
                <a:sym typeface="Arial"/>
              </a:rPr>
              <a:t>[initialize the project]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-US" sz="1200" dirty="0">
                <a:sym typeface="Arial"/>
              </a:rPr>
              <a:t>[validate the code]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plan </a:t>
            </a:r>
            <a:r>
              <a:rPr lang="en-US" sz="1200" dirty="0">
                <a:sym typeface="Arial"/>
              </a:rPr>
              <a:t>[Plan the infrastructure before apply]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apply </a:t>
            </a:r>
            <a:r>
              <a:rPr lang="en-US" sz="1200" dirty="0">
                <a:sym typeface="Arial"/>
              </a:rPr>
              <a:t>[Appy the infrastructure code]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apply -auto-approve </a:t>
            </a:r>
            <a:r>
              <a:rPr lang="en-US" sz="1200" dirty="0">
                <a:sym typeface="Arial"/>
              </a:rPr>
              <a:t>[Auto approval]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show </a:t>
            </a:r>
            <a:r>
              <a:rPr lang="en-US" sz="1200" dirty="0">
                <a:sym typeface="Arial"/>
              </a:rPr>
              <a:t>[Read your state file]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show | grep name </a:t>
            </a:r>
            <a:r>
              <a:rPr lang="en-US" sz="1200" dirty="0">
                <a:sym typeface="Arial"/>
              </a:rPr>
              <a:t>[Grep specific value from state file.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destroy </a:t>
            </a:r>
            <a:r>
              <a:rPr lang="en-US" sz="1200" dirty="0">
                <a:sym typeface="Arial"/>
              </a:rPr>
              <a:t>[destroy the infrastructure]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output </a:t>
            </a:r>
            <a:r>
              <a:rPr lang="en-US" sz="1200" dirty="0">
                <a:sym typeface="Arial"/>
              </a:rPr>
              <a:t>[Read the extracts from output block]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console </a:t>
            </a:r>
            <a:r>
              <a:rPr lang="en-US" sz="1200" dirty="0">
                <a:sym typeface="Arial"/>
              </a:rPr>
              <a:t>[to access terraform console]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refresh </a:t>
            </a:r>
            <a:r>
              <a:rPr lang="en-US" sz="1200" dirty="0">
                <a:sym typeface="Arial"/>
              </a:rPr>
              <a:t>[to refresh the state]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graph </a:t>
            </a:r>
            <a:r>
              <a:rPr lang="en-US" sz="1200" dirty="0">
                <a:sym typeface="Arial"/>
              </a:rPr>
              <a:t>[helps to output the visual execution of terraform resources according to the configuration file, The graph is created in DOT format hence you can use 3rd party tool called “</a:t>
            </a:r>
            <a:r>
              <a:rPr lang="en-US" sz="1200" dirty="0" err="1">
                <a:sym typeface="Arial"/>
              </a:rPr>
              <a:t>GraphViz</a:t>
            </a:r>
            <a:r>
              <a:rPr lang="en-US" sz="1200" dirty="0">
                <a:sym typeface="Arial"/>
              </a:rPr>
              <a:t>” to view things in visual format]</a:t>
            </a:r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Links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  <a:hlinkClick r:id="rId3"/>
              </a:rPr>
              <a:t>AWS_docs</a:t>
            </a: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Azure_docs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/>
              </a:rPr>
              <a:t>GCP_docs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6"/>
              </a:rPr>
              <a:t>VMware_docs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SzPct val="100000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72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430</Words>
  <Application>Microsoft Macintosh PowerPoint</Application>
  <PresentationFormat>On-screen Show (16:9)</PresentationFormat>
  <Paragraphs>104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Common best practices recommended by TF</vt:lpstr>
      <vt:lpstr>Naming Conventions </vt:lpstr>
      <vt:lpstr>Commands</vt:lpstr>
      <vt:lpstr>Links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6</cp:revision>
  <dcterms:modified xsi:type="dcterms:W3CDTF">2021-05-07T18:20:41Z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