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5" r:id="rId3"/>
    <p:sldId id="319" r:id="rId4"/>
    <p:sldId id="259" r:id="rId5"/>
    <p:sldId id="32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4D4EE-A97D-4DF5-8876-6D6B0B40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5F07-762A-4F46-87AE-905D0A941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26A03-2444-4FFB-A94F-3C5FC6B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587C4-C7E5-4D5E-836B-FAD90869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7C390-7801-4EAE-9F5D-AD65531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7D8D4-AD34-49C3-A24C-EF36E7C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7DAB7-0795-4979-AF14-60B79D2C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2717-6A37-40C3-8DCC-C927C1B7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47577-863F-4B36-B0EC-265E0E5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8F37-33BD-4864-9BB2-6D565112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CC8F3-125D-4660-B979-D8A11499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EF9F-80ED-498B-9E68-548E1B55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6A491-28E3-4996-ABB4-ECA267E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D2FC6-B58C-4A48-9204-7994308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10F57-8A46-40B7-9600-76E04D0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0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1E50-D876-4032-80A1-7AE83E67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8FD2A-2B09-4D06-AA59-9D65F542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59AD-F125-4463-B193-54DE31D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17220-C6C2-4354-9C5A-E214905F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0150B-52ED-4D2D-AFB6-16CFAEC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25F6-8ED4-4FC2-A297-4A2103AD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B9A6B-F662-470C-8D21-E77B8F38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EA2E-EE09-43BD-8EE6-9247D52D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99DA-C9F3-4CA5-88C5-5A2173E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45A88-D096-4528-8248-AE4BCA8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21EB-AF52-4519-83FE-5ABC6F90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E8173-7DD5-4FC7-869B-27690696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3BAF6-EA8C-4BC0-B633-B683B837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0B7CB-9978-4152-B3CD-60D0EF97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7CB5C-91AB-4831-A1F5-74EF806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D442-9EBE-4BAD-A95D-6AC76198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B9C1-7837-4994-9077-5CC1C8C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DF23A-7F6A-41F9-9E73-063214FF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8B366-727A-4442-991B-BC793682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56424-2085-49C6-B429-3E7446A6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D3808-3EC1-44E2-B34E-8DAFFF23B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86016C-60BC-4190-85FD-D793F074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63CFC-FAEE-4411-9C74-88DAC337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3C4E4-0977-4D2F-9E9F-3EA7BFAF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D168-A3DA-4E1D-808A-455EC0C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743E9-CB52-4F87-8CF9-E908A383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0C4628-178E-4A2C-9900-F98619F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51B23-A7EC-470E-9718-95BD0C58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BE460E-F549-4785-B412-06289EA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F7741-8352-4A69-B1DE-4E21B8C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84102-02BB-40F0-B92D-299284B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FD0A-4D06-4EBB-8CDB-D9F2756B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B8F11-F0CE-49D8-94DC-41961755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B5BAC-C838-4007-BE4B-CE835C926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AF69A-B6E6-410E-A031-81B8A314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84D7-B52C-411B-8807-1498FC4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0A981-F367-4ABE-B70A-E5065F5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7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4FED-6D98-46FB-B69F-6FF11573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C970A-8E9E-48A7-9B7B-84427C7E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2859C-67D2-4D60-9BF1-0745A744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34B0A-78B6-4600-A528-B6ED73DD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A21D9-35F6-4356-B002-73121DC5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CF6FF-CA7C-418A-B651-78C44D4A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45FD8-802F-4236-9DDE-9632A87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2A00E-ABC6-4A36-B94D-F99CD97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A481-9C6F-4443-B601-EB4F7ED2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23D5-B76C-49CE-BDB1-BCC0E6B1AE22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2665C-8BCA-4042-8D81-D11A6387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D7AD-BE16-480E-93A9-4ED14FC8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6C5-DD32-4EC7-81F4-A2B3E9ED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1282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094210" y="2756484"/>
            <a:ext cx="8003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마믈은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암흑으로 뒤덮였지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8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49" y="2772397"/>
            <a:ext cx="7617499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마믈이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위기에 처하자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촌창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소뮬님은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횃불을 들고나서서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마녀와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싸웠단다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77F191-C8B2-47D5-A51B-679778DE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94050">
            <a:off x="4473254" y="1559418"/>
            <a:ext cx="846792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58A9BB-8599-41C3-ABE7-00BD8B4A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5950" flipH="1">
            <a:off x="6871953" y="1559417"/>
            <a:ext cx="846792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9D7A6D-C597-4948-B773-EAD76A90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16" y="1056442"/>
            <a:ext cx="1096363" cy="14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007154" y="3166514"/>
            <a:ext cx="8177689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어둠의 마녀와 싸워서 이긴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소뮬님은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빛의 조각을 빛의 제단에 놓아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빛을 되찾고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마녀를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넴모숲속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깊은 곳에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봉인하셨단다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5C0F4-2B83-4416-8C68-779E93A7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86" y="604589"/>
            <a:ext cx="273742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1912801" y="2926862"/>
            <a:ext cx="83663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그렇게 세월이 흘러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무섬이가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살이 되던 해에</a:t>
            </a:r>
          </a:p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무섬이는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넴모숲에서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놀다가 봉인석을 건드려서</a:t>
            </a:r>
          </a:p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어둠의 마녀를 깨워버렸어요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8C17F79-C8CF-47FE-9E6D-AD7E62C6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317">
            <a:off x="4915869" y="395755"/>
            <a:ext cx="2188331" cy="21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2C4A83E-FF57-4E1B-B35B-ABACE908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5155" flipH="1">
            <a:off x="2654259" y="1550309"/>
            <a:ext cx="1250909" cy="144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9443D44-DA94-45D3-9020-A21CBA47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4845">
            <a:off x="8286828" y="1550308"/>
            <a:ext cx="1250909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C415B34-7BC8-40DE-9E7C-32001687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82218" flipH="1">
            <a:off x="1528273" y="3703124"/>
            <a:ext cx="1250909" cy="144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0A9D121-649B-47F5-9A96-F72B520C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7782">
            <a:off x="9412816" y="3703125"/>
            <a:ext cx="125090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754284" y="2963248"/>
            <a:ext cx="10683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봉인에서 깨어난 어둠의 마녀는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빛의 조각을 제단에서 빼내어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여기저기에 숨겨놓고 떠나버렸어요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AED87B-4AB6-4D1D-A546-B5813FA3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16" y="2201246"/>
            <a:ext cx="762002" cy="762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4EF12F-0EDB-470B-A66D-604094AD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33" y="1361462"/>
            <a:ext cx="762002" cy="762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A3A2DC-F2A2-4501-BACB-DEA48DE31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2" y="524964"/>
            <a:ext cx="762002" cy="762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437DCC-563D-41BD-BB97-C801F2DD4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1" y="2306100"/>
            <a:ext cx="762002" cy="762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40ECDB-694E-4E2A-A2A1-EA644B382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57" y="524964"/>
            <a:ext cx="762002" cy="762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169AD6-A4BC-4337-ABCC-69CBBCFE0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6" y="1361462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754284" y="2963941"/>
            <a:ext cx="10683432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무섬이는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어릴적부터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듣고 자란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전설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떠올리며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빛의 조각을 찾아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빛을 되찾기 위해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모험을 떠납니다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CCF565-DCF7-4C25-94AE-18C3AA12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01" y="878179"/>
            <a:ext cx="31601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0D98E8E3-CDFC-4CD2-A830-CF19FAC18B4E}"/>
              </a:ext>
            </a:extLst>
          </p:cNvPr>
          <p:cNvSpPr/>
          <p:nvPr/>
        </p:nvSpPr>
        <p:spPr>
          <a:xfrm>
            <a:off x="806135" y="4236651"/>
            <a:ext cx="2259090" cy="1831566"/>
          </a:xfrm>
          <a:prstGeom prst="cloudCallout">
            <a:avLst>
              <a:gd name="adj1" fmla="val 55381"/>
              <a:gd name="adj2" fmla="val 32008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606218" y="412460"/>
            <a:ext cx="10683432" cy="542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 방법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[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좌우 방향키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스페이스바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점프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횃불이 꺼지면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무섬이는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어둠에 갇힙니다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불이 꺼지기 전에 각 스테이지에서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빛의 조각이 있는 곳을 찾아가서 위 방향키를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    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누르면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Stage Clear!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99D4FB-9083-47DB-8909-A7A7D50547E8}"/>
              </a:ext>
            </a:extLst>
          </p:cNvPr>
          <p:cNvSpPr/>
          <p:nvPr/>
        </p:nvSpPr>
        <p:spPr>
          <a:xfrm>
            <a:off x="1314677" y="171119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BD753358-BDCB-4787-BB49-138FCA247A8D}"/>
              </a:ext>
            </a:extLst>
          </p:cNvPr>
          <p:cNvSpPr/>
          <p:nvPr/>
        </p:nvSpPr>
        <p:spPr>
          <a:xfrm>
            <a:off x="1459620" y="1889098"/>
            <a:ext cx="430113" cy="432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52AB2D-6D15-47A5-8AE6-B1DA26FB5CA8}"/>
              </a:ext>
            </a:extLst>
          </p:cNvPr>
          <p:cNvSpPr/>
          <p:nvPr/>
        </p:nvSpPr>
        <p:spPr>
          <a:xfrm flipH="1">
            <a:off x="2430065" y="171119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2673606-D9AE-4038-9CEC-107E38D59BCF}"/>
              </a:ext>
            </a:extLst>
          </p:cNvPr>
          <p:cNvSpPr/>
          <p:nvPr/>
        </p:nvSpPr>
        <p:spPr>
          <a:xfrm flipH="1">
            <a:off x="2575009" y="1889098"/>
            <a:ext cx="430113" cy="432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00C991-BFD8-4CB6-8F07-4B01947DAEBA}"/>
              </a:ext>
            </a:extLst>
          </p:cNvPr>
          <p:cNvSpPr/>
          <p:nvPr/>
        </p:nvSpPr>
        <p:spPr>
          <a:xfrm flipH="1">
            <a:off x="1314177" y="2900639"/>
            <a:ext cx="1808037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Space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32BEF-4C42-44C2-89CE-94419302AC78}"/>
              </a:ext>
            </a:extLst>
          </p:cNvPr>
          <p:cNvSpPr txBox="1"/>
          <p:nvPr/>
        </p:nvSpPr>
        <p:spPr>
          <a:xfrm>
            <a:off x="7544126" y="831034"/>
            <a:ext cx="400342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아이템 사용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장작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:	      + 10</a:t>
            </a:r>
          </a:p>
          <a:p>
            <a:pPr>
              <a:lnSpc>
                <a:spcPct val="250000"/>
              </a:lnSpc>
            </a:pPr>
            <a:endParaRPr lang="en-US" altLang="ko-KR" sz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석탄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: 	      + 20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랜덤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: 	   - ? or       + 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1CD6F-4783-406E-9D90-A4D3ADD92545}"/>
              </a:ext>
            </a:extLst>
          </p:cNvPr>
          <p:cNvSpPr/>
          <p:nvPr/>
        </p:nvSpPr>
        <p:spPr>
          <a:xfrm flipH="1">
            <a:off x="7576008" y="1788126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C0E7B1-D47C-44A4-9BEE-580482279131}"/>
              </a:ext>
            </a:extLst>
          </p:cNvPr>
          <p:cNvSpPr/>
          <p:nvPr/>
        </p:nvSpPr>
        <p:spPr>
          <a:xfrm flipH="1">
            <a:off x="7576008" y="294059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10DC77-0E8A-4913-9812-679BA4F66FE5}"/>
              </a:ext>
            </a:extLst>
          </p:cNvPr>
          <p:cNvSpPr/>
          <p:nvPr/>
        </p:nvSpPr>
        <p:spPr>
          <a:xfrm flipH="1">
            <a:off x="7576008" y="4108069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0F426A-868D-41F6-A297-7AE35DCA0947}"/>
              </a:ext>
            </a:extLst>
          </p:cNvPr>
          <p:cNvCxnSpPr>
            <a:cxnSpLocks/>
          </p:cNvCxnSpPr>
          <p:nvPr/>
        </p:nvCxnSpPr>
        <p:spPr>
          <a:xfrm flipV="1">
            <a:off x="3497598" y="5833497"/>
            <a:ext cx="1694162" cy="1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8F9121-5314-47C6-BB97-ADEB2FF60457}"/>
              </a:ext>
            </a:extLst>
          </p:cNvPr>
          <p:cNvGrpSpPr/>
          <p:nvPr/>
        </p:nvGrpSpPr>
        <p:grpSpPr>
          <a:xfrm>
            <a:off x="7565095" y="5275540"/>
            <a:ext cx="720000" cy="720000"/>
            <a:chOff x="8197451" y="5245261"/>
            <a:chExt cx="720000" cy="720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7E245E6-B810-4385-80A2-63FA916AEC5C}"/>
                </a:ext>
              </a:extLst>
            </p:cNvPr>
            <p:cNvSpPr/>
            <p:nvPr/>
          </p:nvSpPr>
          <p:spPr>
            <a:xfrm rot="16200000" flipH="1">
              <a:off x="8197451" y="5245261"/>
              <a:ext cx="720000" cy="7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왼쪽 34">
              <a:extLst>
                <a:ext uri="{FF2B5EF4-FFF2-40B4-BE49-F238E27FC236}">
                  <a16:creationId xmlns:a16="http://schemas.microsoft.com/office/drawing/2014/main" id="{997AD088-2EEA-4D22-BCDC-EEABD7CE7BA9}"/>
                </a:ext>
              </a:extLst>
            </p:cNvPr>
            <p:cNvSpPr/>
            <p:nvPr/>
          </p:nvSpPr>
          <p:spPr>
            <a:xfrm rot="16200000" flipH="1">
              <a:off x="8358540" y="5389261"/>
              <a:ext cx="430113" cy="4320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79320E1A-E670-48DC-8535-9EA3DC7F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58" y="1773814"/>
            <a:ext cx="537692" cy="691321"/>
          </a:xfrm>
          <a:prstGeom prst="rect">
            <a:avLst/>
          </a:prstGeom>
          <a:effectLst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D481907-4891-47E6-8DD2-E5FCFB83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58" y="2901289"/>
            <a:ext cx="537692" cy="691321"/>
          </a:xfrm>
          <a:prstGeom prst="rect">
            <a:avLst/>
          </a:prstGeom>
          <a:effectLst/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7E1967-5E6F-4E18-8416-A1365AE1F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583" y="4160323"/>
            <a:ext cx="328211" cy="421987"/>
          </a:xfrm>
          <a:prstGeom prst="rect">
            <a:avLst/>
          </a:prstGeom>
          <a:effectLst/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5A45415-3C59-417A-8108-DC696225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97" y="4160324"/>
            <a:ext cx="328211" cy="421987"/>
          </a:xfrm>
          <a:prstGeom prst="rect">
            <a:avLst/>
          </a:prstGeom>
          <a:effectLst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3EDFD8-8DEA-4E3A-8D6B-68495F3D45EC}"/>
              </a:ext>
            </a:extLst>
          </p:cNvPr>
          <p:cNvGrpSpPr/>
          <p:nvPr/>
        </p:nvGrpSpPr>
        <p:grpSpPr>
          <a:xfrm>
            <a:off x="1359680" y="4700483"/>
            <a:ext cx="1152000" cy="720000"/>
            <a:chOff x="471010" y="226443"/>
            <a:chExt cx="2520000" cy="20869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EABE25B-67D5-4689-8EF4-D2CFCCA14610}"/>
                </a:ext>
              </a:extLst>
            </p:cNvPr>
            <p:cNvGrpSpPr/>
            <p:nvPr/>
          </p:nvGrpSpPr>
          <p:grpSpPr>
            <a:xfrm>
              <a:off x="471010" y="226443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FFCCCC"/>
                </a:gs>
                <a:gs pos="0">
                  <a:srgbClr val="FFCCCC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rgbClr val="FF0000">
                  <a:alpha val="40000"/>
                </a:srgbClr>
              </a:glow>
            </a:effectLst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D657FAD-3E0A-4A99-96EF-C466EF7FB4F0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B46363E5-78C9-4742-A65F-28777A2E36DC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DEB72C1-8BA7-46B9-9F08-CA76570E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10" y="369914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9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0010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8B33704-FF25-4DC7-8BB8-76798604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8331" cy="21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596CF5-4A37-47A4-8EDA-4B5032F3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46" y="0"/>
            <a:ext cx="2348687" cy="126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67BE899-F361-40E0-A142-3FA33760F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48" y="0"/>
            <a:ext cx="2371596" cy="2160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24690A26-9030-488C-8818-479088495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59" y="0"/>
            <a:ext cx="1304020" cy="1440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A1049E9-E1B7-44B3-992A-2689BF1F9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694" y="10569"/>
            <a:ext cx="1563636" cy="1800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D43265-5857-461F-A8CE-9B4A3152C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8845" y="10569"/>
            <a:ext cx="846793" cy="1440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C959FC4-442E-4691-935C-8FF30A9EE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8845" y="1564869"/>
            <a:ext cx="809085" cy="1080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B9749D68-E9F6-46A5-8314-B49FA1BD3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4056" y="2538001"/>
            <a:ext cx="3160197" cy="2160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B3E6535D-4310-48C6-A700-9D824A4A6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7581" y="2538001"/>
            <a:ext cx="218994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97C4EB-3E7C-413D-B37E-E9D9854C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65" y="1941030"/>
            <a:ext cx="1440000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460D6-0855-4249-A7E9-407ACE1A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52" y="1941030"/>
            <a:ext cx="1440000" cy="144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4FF11-2422-4D27-B7B3-80920C493544}"/>
              </a:ext>
            </a:extLst>
          </p:cNvPr>
          <p:cNvSpPr/>
          <p:nvPr/>
        </p:nvSpPr>
        <p:spPr>
          <a:xfrm>
            <a:off x="4951708" y="1941030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6C49602-92FD-4735-9520-4169E516A5A7}"/>
              </a:ext>
            </a:extLst>
          </p:cNvPr>
          <p:cNvCxnSpPr>
            <a:cxnSpLocks/>
          </p:cNvCxnSpPr>
          <p:nvPr/>
        </p:nvCxnSpPr>
        <p:spPr>
          <a:xfrm flipH="1">
            <a:off x="5378916" y="2362751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481ADF-7C05-4C5E-98C3-23EA819FCF60}"/>
              </a:ext>
            </a:extLst>
          </p:cNvPr>
          <p:cNvCxnSpPr>
            <a:cxnSpLocks/>
          </p:cNvCxnSpPr>
          <p:nvPr/>
        </p:nvCxnSpPr>
        <p:spPr>
          <a:xfrm flipH="1">
            <a:off x="5970423" y="2362751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A21A59-3321-43C5-A2F1-629A7A3AF9D9}"/>
              </a:ext>
            </a:extLst>
          </p:cNvPr>
          <p:cNvCxnSpPr>
            <a:cxnSpLocks/>
          </p:cNvCxnSpPr>
          <p:nvPr/>
        </p:nvCxnSpPr>
        <p:spPr>
          <a:xfrm>
            <a:off x="5473782" y="3011392"/>
            <a:ext cx="395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2EBFCC-599B-4894-8B98-59F02A56F7B7}"/>
              </a:ext>
            </a:extLst>
          </p:cNvPr>
          <p:cNvSpPr/>
          <p:nvPr/>
        </p:nvSpPr>
        <p:spPr>
          <a:xfrm>
            <a:off x="4951708" y="3895336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C88B5A-7467-4800-87E9-C6B744DDFBFD}"/>
              </a:ext>
            </a:extLst>
          </p:cNvPr>
          <p:cNvCxnSpPr>
            <a:cxnSpLocks/>
          </p:cNvCxnSpPr>
          <p:nvPr/>
        </p:nvCxnSpPr>
        <p:spPr>
          <a:xfrm flipH="1">
            <a:off x="5378916" y="4317057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3C3731-F0CB-48D8-9279-510081BB7295}"/>
              </a:ext>
            </a:extLst>
          </p:cNvPr>
          <p:cNvCxnSpPr>
            <a:cxnSpLocks/>
          </p:cNvCxnSpPr>
          <p:nvPr/>
        </p:nvCxnSpPr>
        <p:spPr>
          <a:xfrm flipH="1">
            <a:off x="5970423" y="4317057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D9F6F4-F015-4124-98EA-F2A32C421A85}"/>
              </a:ext>
            </a:extLst>
          </p:cNvPr>
          <p:cNvCxnSpPr>
            <a:cxnSpLocks/>
          </p:cNvCxnSpPr>
          <p:nvPr/>
        </p:nvCxnSpPr>
        <p:spPr>
          <a:xfrm>
            <a:off x="5473782" y="4867087"/>
            <a:ext cx="395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B30B51-543F-4390-8E29-5D0E3C44C710}"/>
              </a:ext>
            </a:extLst>
          </p:cNvPr>
          <p:cNvCxnSpPr>
            <a:cxnSpLocks/>
          </p:cNvCxnSpPr>
          <p:nvPr/>
        </p:nvCxnSpPr>
        <p:spPr>
          <a:xfrm>
            <a:off x="5473782" y="4867087"/>
            <a:ext cx="200877" cy="206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C4E55A1-5F24-4D07-A392-E8E4D03FD6C7}"/>
              </a:ext>
            </a:extLst>
          </p:cNvPr>
          <p:cNvCxnSpPr>
            <a:cxnSpLocks/>
          </p:cNvCxnSpPr>
          <p:nvPr/>
        </p:nvCxnSpPr>
        <p:spPr>
          <a:xfrm flipV="1">
            <a:off x="5671708" y="4867086"/>
            <a:ext cx="197926" cy="20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16F776-21C6-4DCB-A63B-1BB4E628D931}"/>
              </a:ext>
            </a:extLst>
          </p:cNvPr>
          <p:cNvSpPr/>
          <p:nvPr/>
        </p:nvSpPr>
        <p:spPr>
          <a:xfrm>
            <a:off x="6842652" y="3891959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53430F-8E5C-4F30-8E5F-8E1B529F2069}"/>
              </a:ext>
            </a:extLst>
          </p:cNvPr>
          <p:cNvCxnSpPr>
            <a:cxnSpLocks/>
          </p:cNvCxnSpPr>
          <p:nvPr/>
        </p:nvCxnSpPr>
        <p:spPr>
          <a:xfrm flipH="1">
            <a:off x="7269860" y="4313680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DF9D92-F6EA-4296-AD02-F0FFE9B5EA13}"/>
              </a:ext>
            </a:extLst>
          </p:cNvPr>
          <p:cNvCxnSpPr>
            <a:cxnSpLocks/>
          </p:cNvCxnSpPr>
          <p:nvPr/>
        </p:nvCxnSpPr>
        <p:spPr>
          <a:xfrm flipH="1">
            <a:off x="7861367" y="4313680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23050E-A911-4858-8E1C-E141631DCA7B}"/>
              </a:ext>
            </a:extLst>
          </p:cNvPr>
          <p:cNvCxnSpPr>
            <a:cxnSpLocks/>
          </p:cNvCxnSpPr>
          <p:nvPr/>
        </p:nvCxnSpPr>
        <p:spPr>
          <a:xfrm>
            <a:off x="7364726" y="4863710"/>
            <a:ext cx="395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EDF8A5-4EB8-46AE-A9B3-7CC7FECCB900}"/>
              </a:ext>
            </a:extLst>
          </p:cNvPr>
          <p:cNvCxnSpPr>
            <a:cxnSpLocks/>
          </p:cNvCxnSpPr>
          <p:nvPr/>
        </p:nvCxnSpPr>
        <p:spPr>
          <a:xfrm>
            <a:off x="7364726" y="4863710"/>
            <a:ext cx="0" cy="206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A9559A-B1A7-47A7-B5AB-784F18B41293}"/>
              </a:ext>
            </a:extLst>
          </p:cNvPr>
          <p:cNvCxnSpPr>
            <a:cxnSpLocks/>
          </p:cNvCxnSpPr>
          <p:nvPr/>
        </p:nvCxnSpPr>
        <p:spPr>
          <a:xfrm flipV="1">
            <a:off x="7760578" y="4863709"/>
            <a:ext cx="0" cy="20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19C663E-C727-4849-AD3A-8F89A1E310CC}"/>
              </a:ext>
            </a:extLst>
          </p:cNvPr>
          <p:cNvCxnSpPr>
            <a:cxnSpLocks/>
          </p:cNvCxnSpPr>
          <p:nvPr/>
        </p:nvCxnSpPr>
        <p:spPr>
          <a:xfrm>
            <a:off x="7364726" y="5070647"/>
            <a:ext cx="395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3332BA-92F6-4E8A-876A-D7950FABB3F8}"/>
              </a:ext>
            </a:extLst>
          </p:cNvPr>
          <p:cNvSpPr/>
          <p:nvPr/>
        </p:nvSpPr>
        <p:spPr>
          <a:xfrm>
            <a:off x="3060764" y="3891959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DD55419-F0AD-498A-A535-FDB8C29AF4F3}"/>
              </a:ext>
            </a:extLst>
          </p:cNvPr>
          <p:cNvCxnSpPr>
            <a:cxnSpLocks/>
          </p:cNvCxnSpPr>
          <p:nvPr/>
        </p:nvCxnSpPr>
        <p:spPr>
          <a:xfrm flipH="1">
            <a:off x="3487972" y="4313680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6B792B-2FE5-4374-8D26-FA645B5AB4D2}"/>
              </a:ext>
            </a:extLst>
          </p:cNvPr>
          <p:cNvCxnSpPr>
            <a:cxnSpLocks/>
          </p:cNvCxnSpPr>
          <p:nvPr/>
        </p:nvCxnSpPr>
        <p:spPr>
          <a:xfrm flipH="1">
            <a:off x="4079479" y="4313680"/>
            <a:ext cx="1" cy="294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8F16C3-97AF-488A-8A5D-36EA71C181AC}"/>
              </a:ext>
            </a:extLst>
          </p:cNvPr>
          <p:cNvCxnSpPr>
            <a:cxnSpLocks/>
          </p:cNvCxnSpPr>
          <p:nvPr/>
        </p:nvCxnSpPr>
        <p:spPr>
          <a:xfrm>
            <a:off x="3582838" y="4863710"/>
            <a:ext cx="200877" cy="206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1843BD-7287-4F0B-812D-45F05EE903CE}"/>
              </a:ext>
            </a:extLst>
          </p:cNvPr>
          <p:cNvCxnSpPr>
            <a:cxnSpLocks/>
          </p:cNvCxnSpPr>
          <p:nvPr/>
        </p:nvCxnSpPr>
        <p:spPr>
          <a:xfrm flipV="1">
            <a:off x="3780764" y="4863709"/>
            <a:ext cx="197926" cy="206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제단</a:t>
            </a:r>
            <a:r>
              <a:rPr lang="en-US" altLang="ko-KR" dirty="0"/>
              <a:t>(</a:t>
            </a:r>
            <a:r>
              <a:rPr lang="ko-KR" altLang="en-US" dirty="0"/>
              <a:t>빛이 있는 곳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080CB8C-E5B2-402A-92B6-40A1664F7375}"/>
              </a:ext>
            </a:extLst>
          </p:cNvPr>
          <p:cNvGrpSpPr/>
          <p:nvPr/>
        </p:nvGrpSpPr>
        <p:grpSpPr>
          <a:xfrm>
            <a:off x="9200990" y="4146340"/>
            <a:ext cx="2520000" cy="2086942"/>
            <a:chOff x="55586" y="373047"/>
            <a:chExt cx="2520000" cy="2086942"/>
          </a:xfrm>
          <a:gradFill>
            <a:gsLst>
              <a:gs pos="42000">
                <a:schemeClr val="bg1"/>
              </a:gs>
              <a:gs pos="100000">
                <a:srgbClr val="CCCCFF"/>
              </a:gs>
              <a:gs pos="0">
                <a:srgbClr val="CCCCFF"/>
              </a:gs>
              <a:gs pos="73000">
                <a:schemeClr val="bg1"/>
              </a:gs>
            </a:gsLst>
            <a:lin ang="5400000" scaled="1"/>
          </a:gradFill>
          <a:effectLst>
            <a:glow rad="228600">
              <a:srgbClr val="9933FF">
                <a:alpha val="40000"/>
              </a:srgbClr>
            </a:glow>
          </a:effectLst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3169ED7-FF13-46D5-AA39-B3942F22C46C}"/>
                </a:ext>
              </a:extLst>
            </p:cNvPr>
            <p:cNvSpPr/>
            <p:nvPr/>
          </p:nvSpPr>
          <p:spPr>
            <a:xfrm>
              <a:off x="415586" y="373047"/>
              <a:ext cx="1800000" cy="1800000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EA14514-9A95-491B-89A9-0C8F32132896}"/>
                </a:ext>
              </a:extLst>
            </p:cNvPr>
            <p:cNvSpPr/>
            <p:nvPr/>
          </p:nvSpPr>
          <p:spPr>
            <a:xfrm>
              <a:off x="55586" y="1919989"/>
              <a:ext cx="252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F096B8-37B0-44A3-9F43-8B662B831FDC}"/>
              </a:ext>
            </a:extLst>
          </p:cNvPr>
          <p:cNvGrpSpPr/>
          <p:nvPr/>
        </p:nvGrpSpPr>
        <p:grpSpPr>
          <a:xfrm>
            <a:off x="9200990" y="226443"/>
            <a:ext cx="2520000" cy="2086942"/>
            <a:chOff x="55586" y="373047"/>
            <a:chExt cx="2520000" cy="2086942"/>
          </a:xfrm>
          <a:gradFill>
            <a:gsLst>
              <a:gs pos="42000">
                <a:schemeClr val="bg1"/>
              </a:gs>
              <a:gs pos="100000">
                <a:srgbClr val="FFFFCC"/>
              </a:gs>
              <a:gs pos="0">
                <a:srgbClr val="FFFFCC"/>
              </a:gs>
              <a:gs pos="73000">
                <a:schemeClr val="bg1"/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6B87311-F497-41CC-B53B-4123E871DC1E}"/>
                </a:ext>
              </a:extLst>
            </p:cNvPr>
            <p:cNvSpPr/>
            <p:nvPr/>
          </p:nvSpPr>
          <p:spPr>
            <a:xfrm>
              <a:off x="415586" y="373047"/>
              <a:ext cx="1800000" cy="1800000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4C0799D-B6B2-422E-B082-DD4422C82759}"/>
                </a:ext>
              </a:extLst>
            </p:cNvPr>
            <p:cNvSpPr/>
            <p:nvPr/>
          </p:nvSpPr>
          <p:spPr>
            <a:xfrm>
              <a:off x="55586" y="1919989"/>
              <a:ext cx="252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B4D5329-A729-4948-898A-39CC9D9DF939}"/>
              </a:ext>
            </a:extLst>
          </p:cNvPr>
          <p:cNvGrpSpPr/>
          <p:nvPr/>
        </p:nvGrpSpPr>
        <p:grpSpPr>
          <a:xfrm>
            <a:off x="4834864" y="226443"/>
            <a:ext cx="2520000" cy="2086942"/>
            <a:chOff x="55586" y="373047"/>
            <a:chExt cx="2520000" cy="2086942"/>
          </a:xfrm>
          <a:gradFill>
            <a:gsLst>
              <a:gs pos="42000">
                <a:schemeClr val="bg1"/>
              </a:gs>
              <a:gs pos="100000">
                <a:srgbClr val="FFCC99"/>
              </a:gs>
              <a:gs pos="0">
                <a:srgbClr val="FFCC99"/>
              </a:gs>
              <a:gs pos="73000">
                <a:schemeClr val="bg1"/>
              </a:gs>
            </a:gsLst>
            <a:lin ang="5400000" scaled="1"/>
          </a:gradFill>
          <a:effectLst>
            <a:glow rad="228600">
              <a:srgbClr val="FFC000">
                <a:alpha val="40000"/>
              </a:srgbClr>
            </a:glo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E5C9A6C-7944-4E97-A2B6-0A38AB6AD4ED}"/>
                </a:ext>
              </a:extLst>
            </p:cNvPr>
            <p:cNvSpPr/>
            <p:nvPr/>
          </p:nvSpPr>
          <p:spPr>
            <a:xfrm>
              <a:off x="415586" y="373047"/>
              <a:ext cx="1800000" cy="1800000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E40F614-8EF9-43F1-9982-2565D8C81D03}"/>
                </a:ext>
              </a:extLst>
            </p:cNvPr>
            <p:cNvSpPr/>
            <p:nvPr/>
          </p:nvSpPr>
          <p:spPr>
            <a:xfrm>
              <a:off x="55586" y="1919989"/>
              <a:ext cx="252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C77E7A63-2203-4631-807D-F41AEBCB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64" y="369914"/>
            <a:ext cx="1800000" cy="1800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BDE103E-C12F-41BB-A964-CB6793AFA0F3}"/>
              </a:ext>
            </a:extLst>
          </p:cNvPr>
          <p:cNvGrpSpPr/>
          <p:nvPr/>
        </p:nvGrpSpPr>
        <p:grpSpPr>
          <a:xfrm>
            <a:off x="471010" y="4158969"/>
            <a:ext cx="2520000" cy="2086942"/>
            <a:chOff x="55586" y="373047"/>
            <a:chExt cx="2520000" cy="2086942"/>
          </a:xfrm>
          <a:gradFill>
            <a:gsLst>
              <a:gs pos="4200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73000">
                <a:schemeClr val="bg1"/>
              </a:gs>
            </a:gsLst>
            <a:lin ang="5400000" scaled="1"/>
          </a:gradFill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D009429-7DAF-4B99-B477-671D894C173D}"/>
                </a:ext>
              </a:extLst>
            </p:cNvPr>
            <p:cNvSpPr/>
            <p:nvPr/>
          </p:nvSpPr>
          <p:spPr>
            <a:xfrm>
              <a:off x="415586" y="373047"/>
              <a:ext cx="1800000" cy="1800000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7A8BBC3-477C-4CE5-AECC-038EC4AF1E50}"/>
                </a:ext>
              </a:extLst>
            </p:cNvPr>
            <p:cNvSpPr/>
            <p:nvPr/>
          </p:nvSpPr>
          <p:spPr>
            <a:xfrm>
              <a:off x="55586" y="1919989"/>
              <a:ext cx="252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2E89BC-6C3F-4A25-A5FF-67DE97EF8E94}"/>
              </a:ext>
            </a:extLst>
          </p:cNvPr>
          <p:cNvGrpSpPr/>
          <p:nvPr/>
        </p:nvGrpSpPr>
        <p:grpSpPr>
          <a:xfrm>
            <a:off x="4836000" y="4158969"/>
            <a:ext cx="2520000" cy="2086942"/>
            <a:chOff x="55586" y="373047"/>
            <a:chExt cx="2520000" cy="2086942"/>
          </a:xfrm>
          <a:gradFill>
            <a:gsLst>
              <a:gs pos="42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73000">
                <a:schemeClr val="bg1"/>
              </a:gs>
            </a:gsLst>
            <a:lin ang="5400000" scaled="1"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12921C7-FE6C-4EA9-A1BC-FD662AFB335E}"/>
                </a:ext>
              </a:extLst>
            </p:cNvPr>
            <p:cNvSpPr/>
            <p:nvPr/>
          </p:nvSpPr>
          <p:spPr>
            <a:xfrm>
              <a:off x="415586" y="373047"/>
              <a:ext cx="1800000" cy="1800000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6823EDE-3813-4C78-9A56-8F939B42CA69}"/>
                </a:ext>
              </a:extLst>
            </p:cNvPr>
            <p:cNvSpPr/>
            <p:nvPr/>
          </p:nvSpPr>
          <p:spPr>
            <a:xfrm>
              <a:off x="55586" y="1919989"/>
              <a:ext cx="252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8D9167F-C6A8-4581-AA99-E10E560DE9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54" y="369914"/>
            <a:ext cx="1800000" cy="18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298497-8972-43DB-B797-F849A7D33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54" y="4158969"/>
            <a:ext cx="180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2F21950-AC8E-4966-9229-FBF20A937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0" y="4158969"/>
            <a:ext cx="1800000" cy="18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0BF8E1-64F6-4A4A-ABCD-3A444F259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4162169"/>
            <a:ext cx="1800000" cy="1800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7B5C923-94A8-4031-B48A-8BEBC1439CAE}"/>
              </a:ext>
            </a:extLst>
          </p:cNvPr>
          <p:cNvGrpSpPr/>
          <p:nvPr/>
        </p:nvGrpSpPr>
        <p:grpSpPr>
          <a:xfrm>
            <a:off x="471010" y="226443"/>
            <a:ext cx="2520000" cy="2086942"/>
            <a:chOff x="471010" y="226443"/>
            <a:chExt cx="2520000" cy="20869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7025EB7-0CEB-4038-8DCB-426EACBB348C}"/>
                </a:ext>
              </a:extLst>
            </p:cNvPr>
            <p:cNvGrpSpPr/>
            <p:nvPr/>
          </p:nvGrpSpPr>
          <p:grpSpPr>
            <a:xfrm>
              <a:off x="471010" y="226443"/>
              <a:ext cx="2520000" cy="2086942"/>
              <a:chOff x="55586" y="373047"/>
              <a:chExt cx="2520000" cy="2086942"/>
            </a:xfrm>
            <a:gradFill>
              <a:gsLst>
                <a:gs pos="42000">
                  <a:schemeClr val="bg1"/>
                </a:gs>
                <a:gs pos="100000">
                  <a:srgbClr val="FFCCCC"/>
                </a:gs>
                <a:gs pos="0">
                  <a:srgbClr val="FFCCCC"/>
                </a:gs>
                <a:gs pos="73000">
                  <a:schemeClr val="bg1"/>
                </a:gs>
              </a:gsLst>
              <a:lin ang="5400000" scaled="1"/>
            </a:gradFill>
            <a:effectLst>
              <a:glow rad="228600">
                <a:srgbClr val="FF0000">
                  <a:alpha val="40000"/>
                </a:srgbClr>
              </a:glow>
            </a:effectLst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9085F30-03FA-42E8-AB98-2055EE593913}"/>
                  </a:ext>
                </a:extLst>
              </p:cNvPr>
              <p:cNvSpPr/>
              <p:nvPr/>
            </p:nvSpPr>
            <p:spPr>
              <a:xfrm>
                <a:off x="415586" y="373047"/>
                <a:ext cx="1800000" cy="1800000"/>
              </a:xfrm>
              <a:prstGeom prst="round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20B7B5E-EC28-446C-9F68-87058CDC604E}"/>
                  </a:ext>
                </a:extLst>
              </p:cNvPr>
              <p:cNvSpPr/>
              <p:nvPr/>
            </p:nvSpPr>
            <p:spPr>
              <a:xfrm>
                <a:off x="55586" y="1919989"/>
                <a:ext cx="252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4E13A69-EEAB-4B02-B93B-730E5F80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10" y="369914"/>
              <a:ext cx="1800000" cy="18000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AF575B8-E7F7-4CA8-BA13-C0B8BE93E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6991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76DE9229-F30E-4F79-BB55-83E745DD5E62}"/>
              </a:ext>
            </a:extLst>
          </p:cNvPr>
          <p:cNvSpPr/>
          <p:nvPr/>
        </p:nvSpPr>
        <p:spPr>
          <a:xfrm>
            <a:off x="4110361" y="2095131"/>
            <a:ext cx="3462291" cy="196196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</a:t>
            </a:r>
            <a:r>
              <a:rPr lang="en-US" altLang="ko-KR" dirty="0"/>
              <a:t>-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64840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49" y="3680511"/>
            <a:ext cx="7617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Last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Light :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무섬이의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모험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C5142-5E14-4D6B-8067-5D7D7B45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49" y="1200035"/>
            <a:ext cx="254530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2287250" y="3058495"/>
            <a:ext cx="7617499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마믈에는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먐무섬이라는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아이가 살고 있었어요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algn="ctr">
              <a:lnSpc>
                <a:spcPct val="300000"/>
              </a:lnSpc>
            </a:pP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무섬이의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어머니는 잠들기 전에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전설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이야기를 자주 들려주셨어요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B4ADD-9361-4B4A-8C95-92364191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01" y="711200"/>
            <a:ext cx="237159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3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3245167" y="2136582"/>
            <a:ext cx="5701665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sz="25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전설</a:t>
            </a:r>
            <a:r>
              <a:rPr lang="en-US" altLang="ko-KR" sz="25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  <a:endParaRPr lang="ko-KR" altLang="en-US" sz="2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1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0F043C82-85DE-4234-8CF2-921ABD96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0" y="3037980"/>
            <a:ext cx="1304020" cy="14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9A0E5-10FF-4D72-A240-11231AE19243}"/>
              </a:ext>
            </a:extLst>
          </p:cNvPr>
          <p:cNvSpPr txBox="1"/>
          <p:nvPr/>
        </p:nvSpPr>
        <p:spPr>
          <a:xfrm>
            <a:off x="3248123" y="4477980"/>
            <a:ext cx="5937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지금으로부터 약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30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년 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...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어둠의 마녀는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넴모넴모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마믈의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빛을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빼앗았단다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7495596-A361-4C14-9B54-A8920364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940">
            <a:off x="5012504" y="396609"/>
            <a:ext cx="2188331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E13C8B-5F1E-4B9A-B9A3-071ECF226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20">
            <a:off x="3078745" y="2475642"/>
            <a:ext cx="2348687" cy="126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F5D0AB1-1365-4237-B04B-990AE1450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3780" flipH="1">
            <a:off x="6635398" y="2475642"/>
            <a:ext cx="2348687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241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소영</dc:creator>
  <cp:lastModifiedBy>양우성</cp:lastModifiedBy>
  <cp:revision>22</cp:revision>
  <dcterms:created xsi:type="dcterms:W3CDTF">2020-03-05T13:03:45Z</dcterms:created>
  <dcterms:modified xsi:type="dcterms:W3CDTF">2020-03-18T11:04:46Z</dcterms:modified>
</cp:coreProperties>
</file>