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1" r:id="rId3"/>
    <p:sldId id="320" r:id="rId4"/>
    <p:sldId id="303" r:id="rId5"/>
    <p:sldId id="324" r:id="rId6"/>
    <p:sldId id="322" r:id="rId7"/>
    <p:sldId id="330" r:id="rId8"/>
    <p:sldId id="329" r:id="rId9"/>
    <p:sldId id="32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4D4EE-A97D-4DF5-8876-6D6B0B40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5F07-762A-4F46-87AE-905D0A941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26A03-2444-4FFB-A94F-3C5FC6B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587C4-C7E5-4D5E-836B-FAD90869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7C390-7801-4EAE-9F5D-AD65531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7D8D4-AD34-49C3-A24C-EF36E7C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7DAB7-0795-4979-AF14-60B79D2C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2717-6A37-40C3-8DCC-C927C1B7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47577-863F-4B36-B0EC-265E0E5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8F37-33BD-4864-9BB2-6D565112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CC8F3-125D-4660-B979-D8A11499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EF9F-80ED-498B-9E68-548E1B55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6A491-28E3-4996-ABB4-ECA267E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D2FC6-B58C-4A48-9204-7994308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10F57-8A46-40B7-9600-76E04D0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0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1E50-D876-4032-80A1-7AE83E67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8FD2A-2B09-4D06-AA59-9D65F542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59AD-F125-4463-B193-54DE31D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17220-C6C2-4354-9C5A-E214905F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0150B-52ED-4D2D-AFB6-16CFAEC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25F6-8ED4-4FC2-A297-4A2103AD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B9A6B-F662-470C-8D21-E77B8F38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EA2E-EE09-43BD-8EE6-9247D52D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99DA-C9F3-4CA5-88C5-5A2173E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45A88-D096-4528-8248-AE4BCA8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21EB-AF52-4519-83FE-5ABC6F90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E8173-7DD5-4FC7-869B-27690696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3BAF6-EA8C-4BC0-B633-B683B837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0B7CB-9978-4152-B3CD-60D0EF97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7CB5C-91AB-4831-A1F5-74EF806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D442-9EBE-4BAD-A95D-6AC76198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B9C1-7837-4994-9077-5CC1C8C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DF23A-7F6A-41F9-9E73-063214FF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8B366-727A-4442-991B-BC793682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56424-2085-49C6-B429-3E7446A6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D3808-3EC1-44E2-B34E-8DAFFF23B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86016C-60BC-4190-85FD-D793F074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63CFC-FAEE-4411-9C74-88DAC337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3C4E4-0977-4D2F-9E9F-3EA7BFAF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D168-A3DA-4E1D-808A-455EC0C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743E9-CB52-4F87-8CF9-E908A383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0C4628-178E-4A2C-9900-F98619F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51B23-A7EC-470E-9718-95BD0C58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BE460E-F549-4785-B412-06289EA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F7741-8352-4A69-B1DE-4E21B8C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84102-02BB-40F0-B92D-299284B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FD0A-4D06-4EBB-8CDB-D9F2756B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B8F11-F0CE-49D8-94DC-41961755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B5BAC-C838-4007-BE4B-CE835C926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AF69A-B6E6-410E-A031-81B8A314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84D7-B52C-411B-8807-1498FC4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0A981-F367-4ABE-B70A-E5065F5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7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4FED-6D98-46FB-B69F-6FF11573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C970A-8E9E-48A7-9B7B-84427C7E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2859C-67D2-4D60-9BF1-0745A744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34B0A-78B6-4600-A528-B6ED73DD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A21D9-35F6-4356-B002-73121DC5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CF6FF-CA7C-418A-B651-78C44D4A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45FD8-802F-4236-9DDE-9632A87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2A00E-ABC6-4A36-B94D-F99CD97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A481-9C6F-4443-B601-EB4F7ED2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23D5-B76C-49CE-BDB1-BCC0E6B1AE22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2665C-8BCA-4042-8D81-D11A6387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D7AD-BE16-480E-93A9-4ED14FC8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</a:t>
            </a:r>
            <a:r>
              <a:rPr lang="en-US" altLang="ko-KR" dirty="0"/>
              <a:t>- </a:t>
            </a:r>
            <a:r>
              <a:rPr lang="ko-KR" altLang="en-US" dirty="0"/>
              <a:t>원본</a:t>
            </a:r>
          </a:p>
        </p:txBody>
      </p:sp>
    </p:spTree>
    <p:extLst>
      <p:ext uri="{BB962C8B-B14F-4D97-AF65-F5344CB8AC3E}">
        <p14:creationId xmlns:p14="http://schemas.microsoft.com/office/powerpoint/2010/main" val="64918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659154-ABC3-4501-920B-5BBC338D5934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넴모넴모</a:t>
            </a:r>
            <a:r>
              <a:rPr lang="ko-KR" altLang="en-US" dirty="0"/>
              <a:t> </a:t>
            </a:r>
            <a:r>
              <a:rPr lang="ko-KR" altLang="en-US" dirty="0" err="1"/>
              <a:t>마믈의</a:t>
            </a:r>
            <a:r>
              <a:rPr lang="ko-KR" altLang="en-US" dirty="0"/>
              <a:t> 빛을 되찾고</a:t>
            </a:r>
            <a:r>
              <a:rPr lang="en-US" altLang="ko-KR" dirty="0"/>
              <a:t>,</a:t>
            </a:r>
            <a:r>
              <a:rPr lang="ko-KR" altLang="en-US" dirty="0"/>
              <a:t>어둠의 마녀는 봉인이 되었습니다</a:t>
            </a:r>
            <a:r>
              <a:rPr lang="en-US" altLang="ko-KR" dirty="0"/>
              <a:t>.</a:t>
            </a:r>
            <a:r>
              <a:rPr lang="ko-KR" altLang="en-US" dirty="0" err="1"/>
              <a:t>무섬이는</a:t>
            </a:r>
            <a:r>
              <a:rPr lang="ko-KR" altLang="en-US" dirty="0"/>
              <a:t> 그렇게 오래오래 행복하게 살았습니다</a:t>
            </a:r>
            <a:r>
              <a:rPr lang="en-US" altLang="ko-KR" dirty="0"/>
              <a:t>~&lt;</a:t>
            </a:r>
            <a:r>
              <a:rPr lang="ko-KR" altLang="en-US" dirty="0"/>
              <a:t>제작진</a:t>
            </a:r>
            <a:r>
              <a:rPr lang="en-US" altLang="ko-KR" dirty="0"/>
              <a:t>&gt;</a:t>
            </a:r>
            <a:r>
              <a:rPr lang="ko-KR" altLang="en-US" dirty="0"/>
              <a:t>장소영</a:t>
            </a:r>
            <a:r>
              <a:rPr lang="en-US" altLang="ko-KR" dirty="0"/>
              <a:t>(Stage 1)</a:t>
            </a:r>
            <a:r>
              <a:rPr lang="ko-KR" altLang="en-US" dirty="0"/>
              <a:t>이제형</a:t>
            </a:r>
            <a:r>
              <a:rPr lang="en-US" altLang="ko-KR" dirty="0"/>
              <a:t>(Stage 2)</a:t>
            </a:r>
            <a:r>
              <a:rPr lang="ko-KR" altLang="en-US" dirty="0" err="1"/>
              <a:t>이윤재</a:t>
            </a:r>
            <a:r>
              <a:rPr lang="en-US" altLang="ko-KR" dirty="0"/>
              <a:t>(Stage 3)</a:t>
            </a:r>
            <a:r>
              <a:rPr lang="ko-KR" altLang="en-US" dirty="0" err="1"/>
              <a:t>양우성</a:t>
            </a:r>
            <a:r>
              <a:rPr lang="en-US" altLang="ko-KR" dirty="0"/>
              <a:t>(Stage 4)</a:t>
            </a:r>
            <a:r>
              <a:rPr lang="ko-KR" altLang="en-US" dirty="0" err="1"/>
              <a:t>정재종</a:t>
            </a:r>
            <a:r>
              <a:rPr lang="en-US" altLang="ko-KR" dirty="0"/>
              <a:t>(Stage 5)</a:t>
            </a:r>
            <a:r>
              <a:rPr lang="ko-KR" altLang="en-US" dirty="0" err="1"/>
              <a:t>구현모</a:t>
            </a:r>
            <a:r>
              <a:rPr lang="en-US" altLang="ko-KR" dirty="0"/>
              <a:t>(Stage 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</a:t>
            </a:r>
            <a:r>
              <a:rPr lang="en-US" altLang="ko-KR" dirty="0"/>
              <a:t>- </a:t>
            </a:r>
            <a:r>
              <a:rPr lang="ko-KR" altLang="en-US" dirty="0"/>
              <a:t>엔딩</a:t>
            </a:r>
          </a:p>
        </p:txBody>
      </p:sp>
    </p:spTree>
    <p:extLst>
      <p:ext uri="{BB962C8B-B14F-4D97-AF65-F5344CB8AC3E}">
        <p14:creationId xmlns:p14="http://schemas.microsoft.com/office/powerpoint/2010/main" val="36484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48" y="3429000"/>
            <a:ext cx="76174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빛의 조각을 찾아낸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무섬이는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빛의 제단을 활성화시켜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마믈은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빛을 되찾고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무섬이는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오래오래 행복하게 살았습니다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C5142-5E14-4D6B-8067-5D7D7B45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48" y="429311"/>
            <a:ext cx="2545301" cy="26291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3250E0-3566-4464-8495-50D6BD88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6118">
            <a:off x="2908654" y="4765040"/>
            <a:ext cx="1224234" cy="11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8F37E6F-CB03-4EA7-A6BC-EE3838379B3C}"/>
              </a:ext>
            </a:extLst>
          </p:cNvPr>
          <p:cNvGrpSpPr/>
          <p:nvPr/>
        </p:nvGrpSpPr>
        <p:grpSpPr>
          <a:xfrm rot="1645086">
            <a:off x="6841857" y="1753221"/>
            <a:ext cx="299277" cy="203751"/>
            <a:chOff x="1940560" y="1463040"/>
            <a:chExt cx="1117600" cy="74168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C5A4DB-6F40-4B77-AAD5-C9858AB1FCD9}"/>
                </a:ext>
              </a:extLst>
            </p:cNvPr>
            <p:cNvSpPr/>
            <p:nvPr/>
          </p:nvSpPr>
          <p:spPr>
            <a:xfrm>
              <a:off x="1940560" y="1595120"/>
              <a:ext cx="558800" cy="60960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F9AD6805-91B6-4143-9F4B-22FE016C112F}"/>
                </a:ext>
              </a:extLst>
            </p:cNvPr>
            <p:cNvSpPr/>
            <p:nvPr/>
          </p:nvSpPr>
          <p:spPr>
            <a:xfrm flipH="1">
              <a:off x="2499360" y="1595120"/>
              <a:ext cx="558800" cy="60960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A648FD36-CB5B-4B55-9BA5-2DEBB3D3B474}"/>
                </a:ext>
              </a:extLst>
            </p:cNvPr>
            <p:cNvSpPr/>
            <p:nvPr/>
          </p:nvSpPr>
          <p:spPr>
            <a:xfrm>
              <a:off x="2186315" y="1463040"/>
              <a:ext cx="626090" cy="7416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399010" y="843677"/>
            <a:ext cx="76174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제작진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 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팀장 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양우성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구현모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이윤재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이제형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장소영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정재종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2F15A-12DE-4ED8-999D-D4AEC38D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71" y="3164285"/>
            <a:ext cx="762002" cy="762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F68801-5675-4302-9FBE-BD5D76E0E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45" y="5414670"/>
            <a:ext cx="762002" cy="762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A5CB0E-69FF-41A9-A912-681A076D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45" y="1723208"/>
            <a:ext cx="762002" cy="762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78A420-E5DE-47BB-AA33-48ABDB129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45" y="2449589"/>
            <a:ext cx="762002" cy="762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4933BB-CEC9-4E55-BDD6-43C7D3A90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45" y="3921146"/>
            <a:ext cx="762002" cy="7620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486274-5C92-42D9-81B3-0DBD29FA7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45" y="465266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50" y="1155358"/>
            <a:ext cx="76174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&lt;Stage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제작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장소영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1)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이제형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2)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이윤재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3)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양우성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4)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정재종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5)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구현모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(Stage 6)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084253-4A83-42C4-8A0B-E83E683D7284}"/>
              </a:ext>
            </a:extLst>
          </p:cNvPr>
          <p:cNvGrpSpPr/>
          <p:nvPr/>
        </p:nvGrpSpPr>
        <p:grpSpPr>
          <a:xfrm>
            <a:off x="3926897" y="2038784"/>
            <a:ext cx="900000" cy="720000"/>
            <a:chOff x="471010" y="226443"/>
            <a:chExt cx="2520000" cy="208694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8EE38EB-30FE-4C92-A867-1AD48725C1B2}"/>
                </a:ext>
              </a:extLst>
            </p:cNvPr>
            <p:cNvGrpSpPr/>
            <p:nvPr/>
          </p:nvGrpSpPr>
          <p:grpSpPr>
            <a:xfrm>
              <a:off x="471010" y="226443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FFCCCC"/>
                </a:gs>
                <a:gs pos="0">
                  <a:srgbClr val="FFCCCC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rgbClr val="FF0000">
                  <a:alpha val="40000"/>
                </a:srgbClr>
              </a:glow>
            </a:effectLst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9548B42-F456-46C3-98C4-402C668839CC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34E3CC5-AC2E-4734-989F-FC05D84F3CBE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AD3ACA-6F10-48AC-8D88-6110878D6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10" y="369914"/>
              <a:ext cx="1800000" cy="18000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054B6-582E-4F1D-B186-4939B2DD7FF5}"/>
              </a:ext>
            </a:extLst>
          </p:cNvPr>
          <p:cNvGrpSpPr/>
          <p:nvPr/>
        </p:nvGrpSpPr>
        <p:grpSpPr>
          <a:xfrm>
            <a:off x="7327965" y="2033363"/>
            <a:ext cx="900000" cy="720000"/>
            <a:chOff x="4834864" y="226443"/>
            <a:chExt cx="2520000" cy="2086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544BF11-7756-4EC2-BC09-8E901A44C53B}"/>
                </a:ext>
              </a:extLst>
            </p:cNvPr>
            <p:cNvGrpSpPr/>
            <p:nvPr/>
          </p:nvGrpSpPr>
          <p:grpSpPr>
            <a:xfrm>
              <a:off x="4834864" y="226443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FFCC99"/>
                </a:gs>
                <a:gs pos="0">
                  <a:srgbClr val="FFCC99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rgbClr val="FFC000">
                  <a:alpha val="40000"/>
                </a:srgbClr>
              </a:glow>
            </a:effectLst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0F34316-E00B-4641-AD5C-9EF2A44A3C3B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479A444-468E-4031-9F5B-F74B7F47DB6F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31A5D3-C4B2-4C74-B41B-79DE1B95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369914"/>
              <a:ext cx="1800000" cy="18000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0E5B90-56BE-4B09-A878-01ED30E1FA41}"/>
              </a:ext>
            </a:extLst>
          </p:cNvPr>
          <p:cNvGrpSpPr/>
          <p:nvPr/>
        </p:nvGrpSpPr>
        <p:grpSpPr>
          <a:xfrm>
            <a:off x="3899721" y="3671432"/>
            <a:ext cx="900000" cy="720000"/>
            <a:chOff x="9200990" y="226443"/>
            <a:chExt cx="2520000" cy="208694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CD5E2BD-FF7F-49A5-9C8C-CB9895A7EE63}"/>
                </a:ext>
              </a:extLst>
            </p:cNvPr>
            <p:cNvGrpSpPr/>
            <p:nvPr/>
          </p:nvGrpSpPr>
          <p:grpSpPr>
            <a:xfrm>
              <a:off x="9200990" y="226443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FFFFCC"/>
                </a:gs>
                <a:gs pos="0">
                  <a:srgbClr val="FFFFCC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EB742E4-5795-4C45-9813-540C5B20E399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F2688AC-7CBE-449F-945B-E4067B569881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516DADB-79A8-4107-A05C-3EBE5151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854" y="369914"/>
              <a:ext cx="1800000" cy="18000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5F8BA2-2116-43A0-896E-B9F2AC19ACF9}"/>
              </a:ext>
            </a:extLst>
          </p:cNvPr>
          <p:cNvGrpSpPr/>
          <p:nvPr/>
        </p:nvGrpSpPr>
        <p:grpSpPr>
          <a:xfrm>
            <a:off x="7327153" y="3671432"/>
            <a:ext cx="900000" cy="720000"/>
            <a:chOff x="471010" y="4158969"/>
            <a:chExt cx="2520000" cy="20869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33829A2-D7F7-4757-BF3B-8F4C37F60158}"/>
                </a:ext>
              </a:extLst>
            </p:cNvPr>
            <p:cNvGrpSpPr/>
            <p:nvPr/>
          </p:nvGrpSpPr>
          <p:grpSpPr>
            <a:xfrm>
              <a:off x="471010" y="4158969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820511C-F724-4A91-A269-3D078318672A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C90288D-8615-4E68-8D43-B7476DB743C7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B44F856-7E8E-4E32-9615-15B6A7B73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10" y="4158969"/>
              <a:ext cx="1800000" cy="18000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74E077-A37E-42D1-98CF-6F4EE26C38DA}"/>
              </a:ext>
            </a:extLst>
          </p:cNvPr>
          <p:cNvGrpSpPr/>
          <p:nvPr/>
        </p:nvGrpSpPr>
        <p:grpSpPr>
          <a:xfrm>
            <a:off x="3899721" y="5304080"/>
            <a:ext cx="900000" cy="720000"/>
            <a:chOff x="4836000" y="4158969"/>
            <a:chExt cx="2520000" cy="20869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B10B1C-8F8C-4B66-857A-6F7CF320DFE5}"/>
                </a:ext>
              </a:extLst>
            </p:cNvPr>
            <p:cNvGrpSpPr/>
            <p:nvPr/>
          </p:nvGrpSpPr>
          <p:grpSpPr>
            <a:xfrm>
              <a:off x="4836000" y="4158969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381B0C3-E47F-4A25-A32A-538300AF8290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242929A-D11D-43E4-9B62-8CA91D81CE6C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F19D19A-6863-4894-948E-3F11F474B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4162169"/>
              <a:ext cx="1800000" cy="1800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B89FCC-75DD-4727-9F13-82676D07730F}"/>
              </a:ext>
            </a:extLst>
          </p:cNvPr>
          <p:cNvGrpSpPr/>
          <p:nvPr/>
        </p:nvGrpSpPr>
        <p:grpSpPr>
          <a:xfrm>
            <a:off x="7327152" y="5304080"/>
            <a:ext cx="900000" cy="720000"/>
            <a:chOff x="9200990" y="4146340"/>
            <a:chExt cx="2520000" cy="208694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A4FBA5E-5D0D-480E-BBBE-1A061D9873D4}"/>
                </a:ext>
              </a:extLst>
            </p:cNvPr>
            <p:cNvGrpSpPr/>
            <p:nvPr/>
          </p:nvGrpSpPr>
          <p:grpSpPr>
            <a:xfrm>
              <a:off x="9200990" y="4146340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CCCCFF"/>
                </a:gs>
                <a:gs pos="0">
                  <a:srgbClr val="CCCCFF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rgbClr val="9933FF">
                  <a:alpha val="40000"/>
                </a:srgbClr>
              </a:glow>
            </a:effectLst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A9920293-F352-4F8B-8322-595DE39B0EB1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49F08269-F5EB-4491-8D73-A5A6DDB1EEB0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46F82B1-AFDC-4AFE-B482-C7C55A77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854" y="415896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3A7AC6-5D08-46F3-8721-969F5CE4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8576">
            <a:off x="6435005" y="1537516"/>
            <a:ext cx="1087920" cy="8817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50" y="912926"/>
            <a:ext cx="76174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스토리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양우성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이윤재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프로그래밍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양우성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구현모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정재종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23A436-8AF6-4B50-9AEC-417F5069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9208">
            <a:off x="4509209" y="4480521"/>
            <a:ext cx="1058936" cy="8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CCB8B0-CEF9-44C8-B7F1-9985FA04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7726">
            <a:off x="4181566" y="4093586"/>
            <a:ext cx="1111944" cy="11246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50" y="912926"/>
            <a:ext cx="76174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BGM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이제형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효과음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이윤재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그래픽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장아영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스토리 장소영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배경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구현모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E4A2A0-803C-4D87-99B8-5F966AFC9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408" flipH="1">
            <a:off x="6960457" y="4873507"/>
            <a:ext cx="1380978" cy="7408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B7B18F-7A68-4EA1-B632-F231139F7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09"/>
          <a:stretch/>
        </p:blipFill>
        <p:spPr>
          <a:xfrm rot="21187158">
            <a:off x="4563723" y="1263960"/>
            <a:ext cx="601640" cy="1000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B5F476-BFEB-4739-904E-D801FCF3D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48" t="20371" b="8080"/>
          <a:stretch/>
        </p:blipFill>
        <p:spPr>
          <a:xfrm>
            <a:off x="7088989" y="1981783"/>
            <a:ext cx="705694" cy="8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903EAE-8B62-4BC5-9FA6-4E008E9E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9" y="2185619"/>
            <a:ext cx="5563082" cy="1165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0559D-028B-417C-B013-735FBDA83B7D}"/>
              </a:ext>
            </a:extLst>
          </p:cNvPr>
          <p:cNvSpPr txBox="1"/>
          <p:nvPr/>
        </p:nvSpPr>
        <p:spPr>
          <a:xfrm>
            <a:off x="2287250" y="3346500"/>
            <a:ext cx="7617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무섬이의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모험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끝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1172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160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소영</dc:creator>
  <cp:lastModifiedBy>장 소영</cp:lastModifiedBy>
  <cp:revision>31</cp:revision>
  <dcterms:created xsi:type="dcterms:W3CDTF">2020-03-05T13:03:45Z</dcterms:created>
  <dcterms:modified xsi:type="dcterms:W3CDTF">2020-03-14T12:04:06Z</dcterms:modified>
</cp:coreProperties>
</file>