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A5CE-E877-4AEC-A0D1-E1418EFC8C9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174-7F3F-4850-BC81-F2561B164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4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A5CE-E877-4AEC-A0D1-E1418EFC8C9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174-7F3F-4850-BC81-F2561B164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9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A5CE-E877-4AEC-A0D1-E1418EFC8C9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174-7F3F-4850-BC81-F2561B164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1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A5CE-E877-4AEC-A0D1-E1418EFC8C9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174-7F3F-4850-BC81-F2561B164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5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A5CE-E877-4AEC-A0D1-E1418EFC8C9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174-7F3F-4850-BC81-F2561B164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8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A5CE-E877-4AEC-A0D1-E1418EFC8C9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174-7F3F-4850-BC81-F2561B164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5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A5CE-E877-4AEC-A0D1-E1418EFC8C9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174-7F3F-4850-BC81-F2561B164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A5CE-E877-4AEC-A0D1-E1418EFC8C9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174-7F3F-4850-BC81-F2561B164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4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A5CE-E877-4AEC-A0D1-E1418EFC8C9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174-7F3F-4850-BC81-F2561B164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2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A5CE-E877-4AEC-A0D1-E1418EFC8C9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174-7F3F-4850-BC81-F2561B164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3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A5CE-E877-4AEC-A0D1-E1418EFC8C9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174-7F3F-4850-BC81-F2561B164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6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6A5CE-E877-4AEC-A0D1-E1418EFC8C9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B174-7F3F-4850-BC81-F2561B164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Title goes here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goes here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Dorin Fratila</dc:creator>
  <cp:lastModifiedBy>Dorin Fratila</cp:lastModifiedBy>
  <cp:revision>1</cp:revision>
  <dcterms:created xsi:type="dcterms:W3CDTF">2018-11-12T16:42:37Z</dcterms:created>
  <dcterms:modified xsi:type="dcterms:W3CDTF">2018-11-12T16:42:47Z</dcterms:modified>
</cp:coreProperties>
</file>