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9144000" cy="5143500" type="screen16x9"/>
  <p:notesSz cx="6858000" cy="9144000"/>
  <p:embeddedFontLst>
    <p:embeddedFont>
      <p:font typeface="Roboto Condensed Light" panose="02020500000000000000" charset="0"/>
      <p:regular r:id="rId8"/>
      <p:bold r:id="rId9"/>
      <p:italic r:id="rId10"/>
      <p:boldItalic r:id="rId11"/>
    </p:embeddedFont>
    <p:embeddedFont>
      <p:font typeface="標楷體" panose="03000509000000000000" pitchFamily="65" charset="-120"/>
      <p:regular r:id="rId12"/>
    </p:embeddedFont>
    <p:embeddedFont>
      <p:font typeface="Arvo" panose="02020500000000000000" charset="0"/>
      <p:regular r:id="rId13"/>
      <p:bold r:id="rId14"/>
      <p:italic r:id="rId15"/>
      <p:boldItalic r:id="rId16"/>
    </p:embeddedFont>
    <p:embeddedFont>
      <p:font typeface="KaiTi" panose="02020500000000000000" charset="-122"/>
      <p:regular r:id="rId17"/>
    </p:embeddedFont>
    <p:embeddedFont>
      <p:font typeface="Roboto Condensed" panose="02020500000000000000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AABBA-4B7C-4A82-8B06-961ABD7A0216}">
  <a:tblStyle styleId="{3F6AABBA-4B7C-4A82-8B06-961ABD7A0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4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3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62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aseline="0">
                <a:latin typeface="Calibri" panose="020F0502020204030204" pitchFamily="34" charset="0"/>
                <a:ea typeface="KaiTi" panose="02010609060101010101" pitchFamily="49" charset="-122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aseline="0" dirty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aseline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 hasCustomPrompt="1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 hasCustomPrompt="1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30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 hasCustomPrompt="1"/>
          </p:nvPr>
        </p:nvSpPr>
        <p:spPr>
          <a:xfrm>
            <a:off x="814274" y="1537988"/>
            <a:ext cx="6803725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l"/>
              <a:defRPr sz="24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marL="623888" marR="0" lvl="1" indent="-26511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Calibri" panose="020F0502020204030204" pitchFamily="34" charset="0"/>
              <a:buChar char="–"/>
              <a:defRPr lang="en-US" altLang="zh-TW" sz="2400" b="0" i="0" u="none" strike="noStrike" cap="none" baseline="0" dirty="0" smtClean="0">
                <a:solidFill>
                  <a:srgbClr val="263248"/>
                </a:solidFill>
                <a:latin typeface="Calibri" panose="020F0502020204030204" pitchFamily="34" charset="0"/>
                <a:ea typeface="KaiTi" panose="02010609060101010101" pitchFamily="49" charset="-122"/>
                <a:cs typeface="Roboto Condensed Light"/>
                <a:sym typeface="Roboto Condensed Light"/>
              </a:defRPr>
            </a:lvl2pPr>
            <a:lvl3pPr lvl="2">
              <a:spcBef>
                <a:spcPts val="0"/>
              </a:spcBef>
              <a:buSzPts val="2000"/>
              <a:buNone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lang="en-US" altLang="zh-TW" dirty="0"/>
          </a:p>
          <a:p>
            <a:pPr lvl="1"/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275606"/>
            <a:ext cx="7884368" cy="1872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sz="3200" dirty="0" smtClean="0">
                <a:latin typeface="KaiTi" panose="02010609060101010101" pitchFamily="49" charset="-122"/>
              </a:rPr>
              <a:t>中文</a:t>
            </a:r>
            <a:r>
              <a:rPr lang="zh-TW" altLang="en-US" sz="3200" dirty="0" smtClean="0">
                <a:latin typeface="KaiTi" panose="02010609060101010101" pitchFamily="49" charset="-122"/>
              </a:rPr>
              <a:t>題目  自動化</a:t>
            </a:r>
            <a:r>
              <a:rPr lang="zh-TW" altLang="en-US" sz="3200" dirty="0">
                <a:latin typeface="KaiTi" panose="02010609060101010101" pitchFamily="49" charset="-122"/>
              </a:rPr>
              <a:t>預測空氣品質</a:t>
            </a:r>
            <a:r>
              <a:rPr lang="en-US" altLang="zh-TW" sz="3200" dirty="0">
                <a:latin typeface="KaiTi" panose="02010609060101010101" pitchFamily="49" charset="-122"/>
              </a:rPr>
              <a:t>AQI</a:t>
            </a:r>
            <a:r>
              <a:rPr lang="en-US" altLang="zh-TW" sz="3200" dirty="0" smtClean="0">
                <a:latin typeface="KaiTi" panose="02010609060101010101" pitchFamily="49" charset="-122"/>
              </a:rPr>
              <a:t/>
            </a:r>
            <a:br>
              <a:rPr lang="en-US" altLang="zh-TW" sz="3200" dirty="0" smtClean="0">
                <a:latin typeface="KaiTi" panose="02010609060101010101" pitchFamily="49" charset="-122"/>
              </a:rPr>
            </a:br>
            <a:r>
              <a:rPr lang="en-US" altLang="zh-TW" sz="3200" dirty="0" smtClean="0">
                <a:latin typeface="KaiTi" panose="02010609060101010101" pitchFamily="49" charset="-122"/>
              </a:rPr>
              <a:t/>
            </a:r>
            <a:br>
              <a:rPr lang="en-US" altLang="zh-TW" sz="3200" dirty="0" smtClean="0">
                <a:latin typeface="KaiTi" panose="02010609060101010101" pitchFamily="49" charset="-122"/>
              </a:rPr>
            </a:br>
            <a:r>
              <a:rPr lang="zh-TW" altLang="zh-TW" sz="1600" dirty="0">
                <a:latin typeface="KaiTi" panose="02010609060101010101" pitchFamily="49" charset="-122"/>
              </a:rPr>
              <a:t/>
            </a:r>
            <a:br>
              <a:rPr lang="zh-TW" altLang="zh-TW" sz="1600" dirty="0">
                <a:latin typeface="KaiTi" panose="02010609060101010101" pitchFamily="49" charset="-122"/>
              </a:rPr>
            </a:br>
            <a:endParaRPr lang="zh-TW" altLang="zh-TW" sz="1600" dirty="0">
              <a:latin typeface="KaiTi" panose="02010609060101010101" pitchFamily="49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496" y="221345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ENGLISH TITLE</a:t>
            </a:r>
            <a:r>
              <a:rPr lang="zh-TW" altLang="en-US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</a:t>
            </a:r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altLang="zh-TW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Automatically predicts air quality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2859782"/>
            <a:ext cx="4669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組別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第四組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專題學生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 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系級資電三 學號 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s04351034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名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林瓏穎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級資電三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學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號 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s04351035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姓名 徐偉軒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級資電三 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學號 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s04351048 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姓名 陳一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洋</a:t>
            </a:r>
            <a:endParaRPr lang="zh-TW" altLang="en-US" sz="1600" dirty="0">
              <a:latin typeface="+mj-lt"/>
              <a:ea typeface="KaiTi" panose="02010609060101010101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1256" y="4259601"/>
            <a:ext cx="359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指導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教授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: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楊朝棟         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March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26</a:t>
            </a:r>
            <a:r>
              <a:rPr lang="en-US" altLang="zh-TW" sz="1600" b="1" baseline="30000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th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,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2018</a:t>
            </a:r>
            <a:endParaRPr lang="zh-TW" altLang="en-US" sz="1600" b="1" dirty="0">
              <a:solidFill>
                <a:schemeClr val="tx1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3200" dirty="0">
                <a:latin typeface="KaiTi" panose="02010609060101010101" pitchFamily="49" charset="-122"/>
              </a:rPr>
              <a:t>大綱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研究動機及目的</a:t>
            </a:r>
            <a:endParaRPr lang="en-US" altLang="zh-TW" sz="2800" dirty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背景</a:t>
            </a: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與相關研究</a:t>
            </a:r>
            <a:endParaRPr lang="en-US" altLang="zh-TW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系統架構與研究方法</a:t>
            </a:r>
            <a:endParaRPr lang="en-US" altLang="zh-TW" sz="2800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研究結果</a:t>
            </a:r>
            <a:endParaRPr lang="en-US" altLang="zh-TW" sz="2800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參考資料</a:t>
            </a: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3200" dirty="0" smtClean="0">
                <a:latin typeface="KaiTi" panose="02010609060101010101" pitchFamily="49" charset="-122"/>
              </a:rPr>
              <a:t>工作分配表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圓角矩形 1"/>
          <p:cNvSpPr/>
          <p:nvPr/>
        </p:nvSpPr>
        <p:spPr>
          <a:xfrm>
            <a:off x="137845" y="2322255"/>
            <a:ext cx="1548971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38" y="2034543"/>
            <a:ext cx="1567328" cy="807174"/>
          </a:xfrm>
          <a:prstGeom prst="rect">
            <a:avLst/>
          </a:prstGeom>
        </p:spPr>
      </p:pic>
      <p:sp>
        <p:nvSpPr>
          <p:cNvPr id="23" name="圓角矩形 22"/>
          <p:cNvSpPr/>
          <p:nvPr/>
        </p:nvSpPr>
        <p:spPr>
          <a:xfrm>
            <a:off x="3667569" y="2322255"/>
            <a:ext cx="1548971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218126" y="2322255"/>
            <a:ext cx="1548971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ysClr val="windowText" lastClr="000000"/>
                </a:solidFill>
              </a:rPr>
              <a:t>資料視覺化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87" y="2082645"/>
            <a:ext cx="1567328" cy="8071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8733" y="258010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n-ea"/>
                <a:ea typeface="+mn-ea"/>
              </a:rPr>
              <a:t>抓取資料</a:t>
            </a:r>
            <a:endParaRPr lang="en-US" altLang="zh-TW" dirty="0" smtClean="0">
              <a:latin typeface="+mn-ea"/>
              <a:ea typeface="+mn-ea"/>
            </a:endParaRPr>
          </a:p>
          <a:p>
            <a:r>
              <a:rPr lang="zh-TW" altLang="en-US" dirty="0" smtClean="0">
                <a:latin typeface="+mn-ea"/>
                <a:ea typeface="+mn-ea"/>
              </a:rPr>
              <a:t>資料</a:t>
            </a:r>
            <a:r>
              <a:rPr lang="zh-TW" altLang="en-US" dirty="0">
                <a:latin typeface="+mn-ea"/>
                <a:ea typeface="+mn-ea"/>
              </a:rPr>
              <a:t>預</a:t>
            </a:r>
            <a:r>
              <a:rPr lang="zh-TW" altLang="en-US" dirty="0" smtClean="0">
                <a:latin typeface="+mn-ea"/>
                <a:ea typeface="+mn-ea"/>
              </a:rPr>
              <a:t>處理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38789" y="273593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+mn-ea"/>
                <a:ea typeface="+mn-ea"/>
              </a:rPr>
              <a:t>Maching</a:t>
            </a:r>
            <a:r>
              <a:rPr lang="en-US" altLang="zh-TW" dirty="0" smtClean="0">
                <a:latin typeface="+mn-ea"/>
                <a:ea typeface="+mn-ea"/>
              </a:rPr>
              <a:t> Learning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651870"/>
            <a:ext cx="1507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徐偉軒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738015" y="3672035"/>
            <a:ext cx="1507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林瓏穎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38960" y="3651870"/>
            <a:ext cx="1507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陳一洋</a:t>
            </a:r>
            <a:endParaRPr lang="zh-TW" altLang="en-US"/>
          </a:p>
        </p:txBody>
      </p:sp>
      <p:sp>
        <p:nvSpPr>
          <p:cNvPr id="4" name="左-右雙向箭號 3"/>
          <p:cNvSpPr/>
          <p:nvPr/>
        </p:nvSpPr>
        <p:spPr>
          <a:xfrm>
            <a:off x="1752307" y="3099267"/>
            <a:ext cx="1800200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-右雙向箭號 32"/>
          <p:cNvSpPr/>
          <p:nvPr/>
        </p:nvSpPr>
        <p:spPr>
          <a:xfrm>
            <a:off x="5318651" y="3078658"/>
            <a:ext cx="1800200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200" dirty="0" smtClean="0">
                <a:latin typeface="KaiTi" panose="02010609060101010101" pitchFamily="49" charset="-122"/>
              </a:rPr>
              <a:t>A</a:t>
            </a:r>
            <a:r>
              <a:rPr lang="en" sz="3200" dirty="0" smtClean="0">
                <a:latin typeface="KaiTi" panose="02010609060101010101" pitchFamily="49" charset="-122"/>
              </a:rPr>
              <a:t>naconda</a:t>
            </a:r>
            <a:r>
              <a:rPr lang="zh-TW" altLang="en-US" sz="3200" dirty="0" smtClean="0">
                <a:latin typeface="KaiTi" panose="02010609060101010101" pitchFamily="49" charset="-122"/>
              </a:rPr>
              <a:t> 環境載入</a:t>
            </a:r>
            <a:r>
              <a:rPr lang="en-US" altLang="zh-TW" sz="3200" dirty="0" err="1" smtClean="0">
                <a:latin typeface="KaiTi" panose="02010609060101010101" pitchFamily="49" charset="-122"/>
              </a:rPr>
              <a:t>mySQL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6" y="2373345"/>
            <a:ext cx="884389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MySQL sample in python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7614"/>
            <a:ext cx="5710151" cy="36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500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2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89</Words>
  <Application>Microsoft Office PowerPoint</Application>
  <PresentationFormat>如螢幕大小 (16:9)</PresentationFormat>
  <Paragraphs>26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Roboto Condensed Light</vt:lpstr>
      <vt:lpstr>Arial</vt:lpstr>
      <vt:lpstr>標楷體</vt:lpstr>
      <vt:lpstr>Arvo</vt:lpstr>
      <vt:lpstr>KaiTi</vt:lpstr>
      <vt:lpstr>Roboto Condensed</vt:lpstr>
      <vt:lpstr>Calibri</vt:lpstr>
      <vt:lpstr>Wingdings</vt:lpstr>
      <vt:lpstr>Salerio template</vt:lpstr>
      <vt:lpstr>中文題目  自動化預測空氣品質AQI   </vt:lpstr>
      <vt:lpstr>大綱</vt:lpstr>
      <vt:lpstr>工作分配表</vt:lpstr>
      <vt:lpstr>Anaconda 環境載入mySQL</vt:lpstr>
      <vt:lpstr>MySQL sample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結合空氣品質開放資料與Arduino感測器 資料於Facebook Messenger機器人實作</dc:title>
  <dc:creator>Yu Yun Wang</dc:creator>
  <cp:lastModifiedBy>User</cp:lastModifiedBy>
  <cp:revision>57</cp:revision>
  <dcterms:modified xsi:type="dcterms:W3CDTF">2018-04-08T14:01:52Z</dcterms:modified>
</cp:coreProperties>
</file>